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19"/>
  </p:notesMasterIdLst>
  <p:sldIdLst>
    <p:sldId id="259" r:id="rId5"/>
    <p:sldId id="286" r:id="rId6"/>
    <p:sldId id="298" r:id="rId7"/>
    <p:sldId id="304" r:id="rId8"/>
    <p:sldId id="311" r:id="rId9"/>
    <p:sldId id="307" r:id="rId10"/>
    <p:sldId id="308" r:id="rId11"/>
    <p:sldId id="309" r:id="rId12"/>
    <p:sldId id="310" r:id="rId13"/>
    <p:sldId id="305" r:id="rId14"/>
    <p:sldId id="306" r:id="rId15"/>
    <p:sldId id="296" r:id="rId16"/>
    <p:sldId id="280" r:id="rId17"/>
    <p:sldId id="297" r:id="rId18"/>
  </p:sldIdLst>
  <p:sldSz cx="9144000" cy="5143500" type="screen16x9"/>
  <p:notesSz cx="7556500" cy="10693400"/>
  <p:defaultTextStyle>
    <a:defPPr>
      <a:defRPr kern="0"/>
    </a:defPPr>
  </p:defaultTextStyle>
  <p:extLst>
    <p:ext uri="{2D200454-40CA-4A62-9FC3-DE9A4176ACB9}">
      <p15:notesGuideLst xmlns:p15="http://schemas.microsoft.com/office/powerpoint/2012/main">
        <p15:guide id="1" orient="horz" pos="3368" userDrawn="1">
          <p15:clr>
            <a:srgbClr val="A4A3A4"/>
          </p15:clr>
        </p15:guide>
        <p15:guide id="2" pos="23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955271-5D12-B3A7-805B-8F55B94946A5}" name="Sam Hart" initials="SH" userId="S::sam.hart@nhselect.org.uk::6354c89a-3c48-4932-87d1-fde243b90cc2" providerId="AD"/>
  <p188:author id="{38C34BAF-1B64-12C4-B485-07037AD59B3A}" name="Gabriella Cork" initials="GC" userId="S::gabriella.cork@elect.nhs.uk::4468d365-13bf-41c4-b12b-6ffdadb2eac9" providerId="AD"/>
  <p188:author id="{1F6EC3FA-196D-D9D9-F6A8-DA3840909E8B}" name="Lydia Lofton" initials="LL" userId="S::lydia.lofton@elect.nhs.uk::a55ce978-7abc-4021-91a5-dec00d52cb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E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CBCD7-8DA7-A9A4-4339-D33A200BF504}" v="10" dt="2026-02-26T09:58:33.84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tesViewPr>
    <p:cSldViewPr snapToGrid="0">
      <p:cViewPr>
        <p:scale>
          <a:sx n="1" d="2"/>
          <a:sy n="1" d="2"/>
        </p:scale>
        <p:origin x="0" y="0"/>
      </p:cViewPr>
      <p:guideLst>
        <p:guide orient="horz" pos="3368"/>
        <p:guide pos="23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1EF53-A3D0-4F42-9293-FACE3C5C83EF}" type="doc">
      <dgm:prSet loTypeId="urn:microsoft.com/office/officeart/2016/7/layout/BasicTimeline" loCatId="timeline" qsTypeId="urn:microsoft.com/office/officeart/2005/8/quickstyle/simple1" qsCatId="simple" csTypeId="urn:microsoft.com/office/officeart/2005/8/colors/accent3_2" csCatId="accent3" phldr="1"/>
      <dgm:spPr/>
      <dgm:t>
        <a:bodyPr/>
        <a:lstStyle/>
        <a:p>
          <a:endParaRPr lang="en-GB"/>
        </a:p>
      </dgm:t>
    </dgm:pt>
    <dgm:pt modelId="{F01F3E08-D213-4D98-9FDE-4C3E57AF60D6}">
      <dgm:prSet phldrT="[Text]" phldr="0"/>
      <dgm:spPr/>
      <dgm:t>
        <a:bodyPr/>
        <a:lstStyle/>
        <a:p>
          <a:pPr>
            <a:defRPr b="1"/>
          </a:pPr>
          <a:r>
            <a:rPr lang="en-GB">
              <a:solidFill>
                <a:schemeClr val="bg2"/>
              </a:solidFill>
              <a:latin typeface="Arial" panose="020B0604020202020204"/>
            </a:rPr>
            <a:t>CEND programme</a:t>
          </a:r>
          <a:endParaRPr lang="en-GB">
            <a:solidFill>
              <a:schemeClr val="bg2"/>
            </a:solidFill>
          </a:endParaRPr>
        </a:p>
      </dgm:t>
    </dgm:pt>
    <dgm:pt modelId="{8E753B1A-1AF3-4BEC-970D-FD70C1CEB870}" type="parTrans" cxnId="{8A9299A3-2CBE-412E-9E69-9DF96BA30DD2}">
      <dgm:prSet/>
      <dgm:spPr/>
      <dgm:t>
        <a:bodyPr/>
        <a:lstStyle/>
        <a:p>
          <a:endParaRPr lang="en-GB"/>
        </a:p>
      </dgm:t>
    </dgm:pt>
    <dgm:pt modelId="{356B981D-3C83-4FC9-AC3F-6C6E96022D4D}" type="sibTrans" cxnId="{8A9299A3-2CBE-412E-9E69-9DF96BA30DD2}">
      <dgm:prSet/>
      <dgm:spPr/>
      <dgm:t>
        <a:bodyPr/>
        <a:lstStyle/>
        <a:p>
          <a:endParaRPr lang="en-GB"/>
        </a:p>
      </dgm:t>
    </dgm:pt>
    <dgm:pt modelId="{47163C88-20B2-40C0-B214-3D09505B5CC6}">
      <dgm:prSet phldrT="[Text]" phldr="0" custT="0"/>
      <dgm:spPr/>
      <dgm:t>
        <a:bodyPr/>
        <a:lstStyle/>
        <a:p>
          <a:pPr rtl="0"/>
          <a:r>
            <a:rPr lang="en-GB" b="0">
              <a:latin typeface="Arial" panose="020B0604020202020204"/>
            </a:rPr>
            <a:t>               October 2024 – April 2025</a:t>
          </a:r>
          <a:endParaRPr lang="en-GB" b="0"/>
        </a:p>
      </dgm:t>
    </dgm:pt>
    <dgm:pt modelId="{A4B90149-B397-4E7A-B227-9A45F715EBF5}" type="parTrans" cxnId="{85239BE0-4AEE-4C13-8D33-C7BA0EFA1C46}">
      <dgm:prSet/>
      <dgm:spPr/>
      <dgm:t>
        <a:bodyPr/>
        <a:lstStyle/>
        <a:p>
          <a:endParaRPr lang="en-GB"/>
        </a:p>
      </dgm:t>
    </dgm:pt>
    <dgm:pt modelId="{10D51BDB-E67C-4298-B559-CF501F03A303}" type="sibTrans" cxnId="{85239BE0-4AEE-4C13-8D33-C7BA0EFA1C46}">
      <dgm:prSet/>
      <dgm:spPr/>
      <dgm:t>
        <a:bodyPr/>
        <a:lstStyle/>
        <a:p>
          <a:endParaRPr lang="en-GB"/>
        </a:p>
      </dgm:t>
    </dgm:pt>
    <dgm:pt modelId="{BF07628C-92C2-4D18-A1C3-923B7E2CCB52}">
      <dgm:prSet phldrT="[Text]" phldr="0"/>
      <dgm:spPr/>
      <dgm:t>
        <a:bodyPr/>
        <a:lstStyle/>
        <a:p>
          <a:pPr>
            <a:defRPr b="1"/>
          </a:pPr>
          <a:r>
            <a:rPr lang="en-GB" b="1">
              <a:solidFill>
                <a:schemeClr val="bg2"/>
              </a:solidFill>
              <a:latin typeface="Arial" panose="020B0604020202020204"/>
            </a:rPr>
            <a:t>Online Survey</a:t>
          </a:r>
          <a:endParaRPr lang="en-GB" b="1">
            <a:solidFill>
              <a:schemeClr val="bg2"/>
            </a:solidFill>
          </a:endParaRPr>
        </a:p>
      </dgm:t>
    </dgm:pt>
    <dgm:pt modelId="{2A1DB1AC-5608-4296-847D-E5C515BA3736}" type="parTrans" cxnId="{FCE63F0A-A72D-45F6-8EF8-33D93BEC883A}">
      <dgm:prSet/>
      <dgm:spPr/>
      <dgm:t>
        <a:bodyPr/>
        <a:lstStyle/>
        <a:p>
          <a:endParaRPr lang="en-GB"/>
        </a:p>
      </dgm:t>
    </dgm:pt>
    <dgm:pt modelId="{4F6A0C19-C947-4BA5-9E54-04339F34DE21}" type="sibTrans" cxnId="{FCE63F0A-A72D-45F6-8EF8-33D93BEC883A}">
      <dgm:prSet/>
      <dgm:spPr/>
      <dgm:t>
        <a:bodyPr/>
        <a:lstStyle/>
        <a:p>
          <a:endParaRPr lang="en-GB"/>
        </a:p>
      </dgm:t>
    </dgm:pt>
    <dgm:pt modelId="{C503C1CC-12F1-484B-BCEA-BA9EBB924642}">
      <dgm:prSet phldrT="[Text]" phldr="0"/>
      <dgm:spPr/>
      <dgm:t>
        <a:bodyPr/>
        <a:lstStyle/>
        <a:p>
          <a:pPr rtl="0"/>
          <a:r>
            <a:rPr lang="en-GB" b="0">
              <a:latin typeface="Arial" panose="020B0604020202020204"/>
            </a:rPr>
            <a:t>             Immediately post-completion</a:t>
          </a:r>
          <a:endParaRPr lang="en-GB" b="0"/>
        </a:p>
      </dgm:t>
    </dgm:pt>
    <dgm:pt modelId="{64B1AB46-3893-4D73-9375-B4C3EB1BF898}" type="parTrans" cxnId="{8538AD36-897C-44D9-BD8B-F0B956D8DAF9}">
      <dgm:prSet/>
      <dgm:spPr/>
      <dgm:t>
        <a:bodyPr/>
        <a:lstStyle/>
        <a:p>
          <a:endParaRPr lang="en-GB"/>
        </a:p>
      </dgm:t>
    </dgm:pt>
    <dgm:pt modelId="{719D0123-6EF1-4F32-AAA5-111D57DCA0E8}" type="sibTrans" cxnId="{8538AD36-897C-44D9-BD8B-F0B956D8DAF9}">
      <dgm:prSet/>
      <dgm:spPr/>
      <dgm:t>
        <a:bodyPr/>
        <a:lstStyle/>
        <a:p>
          <a:endParaRPr lang="en-GB"/>
        </a:p>
      </dgm:t>
    </dgm:pt>
    <dgm:pt modelId="{CC31AA6C-74AD-4FF7-B5AE-72935071BC03}">
      <dgm:prSet phldrT="[Text]" phldr="0"/>
      <dgm:spPr/>
      <dgm:t>
        <a:bodyPr/>
        <a:lstStyle/>
        <a:p>
          <a:pPr>
            <a:defRPr b="1"/>
          </a:pPr>
          <a:r>
            <a:rPr lang="en-GB" b="1">
              <a:solidFill>
                <a:schemeClr val="bg2"/>
              </a:solidFill>
              <a:latin typeface="Arial" panose="020B0604020202020204"/>
            </a:rPr>
            <a:t>Online interview</a:t>
          </a:r>
          <a:endParaRPr lang="en-GB" b="1">
            <a:solidFill>
              <a:schemeClr val="bg2"/>
            </a:solidFill>
          </a:endParaRPr>
        </a:p>
      </dgm:t>
    </dgm:pt>
    <dgm:pt modelId="{A3EFA133-33AF-49C7-AFD2-E335148DFF41}" type="parTrans" cxnId="{87585C21-48F6-4387-A61E-8D361C78CFD5}">
      <dgm:prSet/>
      <dgm:spPr/>
      <dgm:t>
        <a:bodyPr/>
        <a:lstStyle/>
        <a:p>
          <a:endParaRPr lang="en-GB"/>
        </a:p>
      </dgm:t>
    </dgm:pt>
    <dgm:pt modelId="{63B03DD3-35B3-4AC8-AC78-A260A0F2DAD6}" type="sibTrans" cxnId="{87585C21-48F6-4387-A61E-8D361C78CFD5}">
      <dgm:prSet/>
      <dgm:spPr/>
      <dgm:t>
        <a:bodyPr/>
        <a:lstStyle/>
        <a:p>
          <a:endParaRPr lang="en-GB"/>
        </a:p>
      </dgm:t>
    </dgm:pt>
    <dgm:pt modelId="{D7523AA8-4680-40D5-B8DA-5290A3F8C079}">
      <dgm:prSet phldr="0"/>
      <dgm:spPr/>
      <dgm:t>
        <a:bodyPr/>
        <a:lstStyle/>
        <a:p>
          <a:pPr rtl="0"/>
          <a:r>
            <a:rPr lang="en-GB">
              <a:latin typeface="Arial" panose="020B0604020202020204"/>
            </a:rPr>
            <a:t>       2-3 months after programme completion</a:t>
          </a:r>
        </a:p>
      </dgm:t>
    </dgm:pt>
    <dgm:pt modelId="{713477CC-7591-47E9-B1BE-5C8DBA58D4A6}" type="parTrans" cxnId="{58BB2CB5-2204-48FF-8F7B-599B5ECCF4CB}">
      <dgm:prSet/>
      <dgm:spPr/>
    </dgm:pt>
    <dgm:pt modelId="{9F9063E1-96BF-4BBC-906E-D748A7B82FF7}" type="sibTrans" cxnId="{58BB2CB5-2204-48FF-8F7B-599B5ECCF4CB}">
      <dgm:prSet/>
      <dgm:spPr/>
    </dgm:pt>
    <dgm:pt modelId="{8DB57EE3-8E2F-4835-8432-181A3E83DD31}" type="pres">
      <dgm:prSet presAssocID="{D7A1EF53-A3D0-4F42-9293-FACE3C5C83EF}" presName="root" presStyleCnt="0">
        <dgm:presLayoutVars>
          <dgm:chMax/>
          <dgm:chPref/>
          <dgm:animLvl val="lvl"/>
        </dgm:presLayoutVars>
      </dgm:prSet>
      <dgm:spPr/>
    </dgm:pt>
    <dgm:pt modelId="{3F05730F-A531-4C29-A543-2F851D73EF2E}" type="pres">
      <dgm:prSet presAssocID="{D7A1EF53-A3D0-4F42-9293-FACE3C5C83EF}" presName="divider" presStyleLbl="fgAccFollowNode1" presStyleIdx="0" presStyleCnt="1"/>
      <dgm:spPr>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tailEnd type="triangle" w="lg" len="lg"/>
        </a:ln>
        <a:effectLst/>
      </dgm:spPr>
    </dgm:pt>
    <dgm:pt modelId="{E998EE74-03A5-4BEE-A327-425651CA9B04}" type="pres">
      <dgm:prSet presAssocID="{D7A1EF53-A3D0-4F42-9293-FACE3C5C83EF}" presName="nodes" presStyleCnt="0">
        <dgm:presLayoutVars>
          <dgm:chMax/>
          <dgm:chPref/>
          <dgm:animLvl val="lvl"/>
        </dgm:presLayoutVars>
      </dgm:prSet>
      <dgm:spPr/>
    </dgm:pt>
    <dgm:pt modelId="{1B28676C-4A6D-47F4-A5B0-53B165FD62FC}" type="pres">
      <dgm:prSet presAssocID="{F01F3E08-D213-4D98-9FDE-4C3E57AF60D6}" presName="composite" presStyleCnt="0"/>
      <dgm:spPr/>
    </dgm:pt>
    <dgm:pt modelId="{2B5C8179-99A1-4DEF-8AD9-2ABA46BD45FC}" type="pres">
      <dgm:prSet presAssocID="{F01F3E08-D213-4D98-9FDE-4C3E57AF60D6}" presName="L1TextContainer" presStyleLbl="revTx" presStyleIdx="0" presStyleCnt="3">
        <dgm:presLayoutVars>
          <dgm:chMax val="1"/>
          <dgm:chPref val="1"/>
          <dgm:bulletEnabled val="1"/>
        </dgm:presLayoutVars>
      </dgm:prSet>
      <dgm:spPr/>
    </dgm:pt>
    <dgm:pt modelId="{5C5632B7-9C27-422B-8601-13B17DA0A085}" type="pres">
      <dgm:prSet presAssocID="{F01F3E08-D213-4D98-9FDE-4C3E57AF60D6}" presName="L2TextContainerWrapper" presStyleCnt="0">
        <dgm:presLayoutVars>
          <dgm:chMax val="0"/>
          <dgm:chPref val="0"/>
          <dgm:bulletEnabled val="1"/>
        </dgm:presLayoutVars>
      </dgm:prSet>
      <dgm:spPr/>
    </dgm:pt>
    <dgm:pt modelId="{0E28A997-F559-4195-8507-E1C839F6B81E}" type="pres">
      <dgm:prSet presAssocID="{F01F3E08-D213-4D98-9FDE-4C3E57AF60D6}" presName="L2TextContainer" presStyleLbl="bgAcc1" presStyleIdx="0" presStyleCnt="3"/>
      <dgm:spPr/>
    </dgm:pt>
    <dgm:pt modelId="{ACFD89E4-3502-45DB-9E70-F0252547AEB9}" type="pres">
      <dgm:prSet presAssocID="{F01F3E08-D213-4D98-9FDE-4C3E57AF60D6}" presName="FlexibleEmptyPlaceHolder" presStyleCnt="0"/>
      <dgm:spPr/>
    </dgm:pt>
    <dgm:pt modelId="{3839E09F-D430-4886-940C-2B6906A198A2}" type="pres">
      <dgm:prSet presAssocID="{F01F3E08-D213-4D98-9FDE-4C3E57AF60D6}" presName="ConnectLine" presStyleLbl="sibTrans1D1" presStyleIdx="0" presStyleCnt="3"/>
      <dgm:spPr>
        <a:noFill/>
        <a:ln w="9525" cap="flat" cmpd="sng" algn="ctr">
          <a:solidFill>
            <a:schemeClr val="accent3">
              <a:hueOff val="0"/>
              <a:satOff val="0"/>
              <a:lumOff val="0"/>
              <a:alphaOff val="0"/>
            </a:schemeClr>
          </a:solidFill>
          <a:prstDash val="dash"/>
        </a:ln>
        <a:effectLst/>
      </dgm:spPr>
    </dgm:pt>
    <dgm:pt modelId="{DDD4EC01-EA9D-42CE-927E-A53A584C41C5}" type="pres">
      <dgm:prSet presAssocID="{F01F3E08-D213-4D98-9FDE-4C3E57AF60D6}" presName="ConnectorPoint" presStyleLbl="alignNode1" presStyleIdx="0" presStyleCnt="3"/>
      <dgm:spPr/>
    </dgm:pt>
    <dgm:pt modelId="{1B1FB51C-145F-4F4E-BE16-AB87036D4C0C}" type="pres">
      <dgm:prSet presAssocID="{F01F3E08-D213-4D98-9FDE-4C3E57AF60D6}" presName="EmptyPlaceHolder" presStyleCnt="0"/>
      <dgm:spPr/>
    </dgm:pt>
    <dgm:pt modelId="{35A0E62F-7847-4639-B20F-3FFE2363818E}" type="pres">
      <dgm:prSet presAssocID="{356B981D-3C83-4FC9-AC3F-6C6E96022D4D}" presName="spaceBetweenRectangles" presStyleCnt="0"/>
      <dgm:spPr/>
    </dgm:pt>
    <dgm:pt modelId="{6BD411D1-98C0-49E2-A2AE-DF67314E5722}" type="pres">
      <dgm:prSet presAssocID="{BF07628C-92C2-4D18-A1C3-923B7E2CCB52}" presName="composite" presStyleCnt="0"/>
      <dgm:spPr/>
    </dgm:pt>
    <dgm:pt modelId="{3F963518-644A-49F8-93F5-E665D3554AC1}" type="pres">
      <dgm:prSet presAssocID="{BF07628C-92C2-4D18-A1C3-923B7E2CCB52}" presName="L1TextContainer" presStyleLbl="revTx" presStyleIdx="1" presStyleCnt="3">
        <dgm:presLayoutVars>
          <dgm:chMax val="1"/>
          <dgm:chPref val="1"/>
          <dgm:bulletEnabled val="1"/>
        </dgm:presLayoutVars>
      </dgm:prSet>
      <dgm:spPr/>
    </dgm:pt>
    <dgm:pt modelId="{86148F01-E09C-441E-B8DA-C8B3096AB322}" type="pres">
      <dgm:prSet presAssocID="{BF07628C-92C2-4D18-A1C3-923B7E2CCB52}" presName="L2TextContainerWrapper" presStyleCnt="0">
        <dgm:presLayoutVars>
          <dgm:chMax val="0"/>
          <dgm:chPref val="0"/>
          <dgm:bulletEnabled val="1"/>
        </dgm:presLayoutVars>
      </dgm:prSet>
      <dgm:spPr/>
    </dgm:pt>
    <dgm:pt modelId="{7D03A6E0-FB4F-4CA8-AD5F-93BBB89C4BEB}" type="pres">
      <dgm:prSet presAssocID="{BF07628C-92C2-4D18-A1C3-923B7E2CCB52}" presName="L2TextContainer" presStyleLbl="bgAcc1" presStyleIdx="1" presStyleCnt="3"/>
      <dgm:spPr/>
    </dgm:pt>
    <dgm:pt modelId="{70BAC1CF-BBB3-4CC9-9054-6EC3D568475A}" type="pres">
      <dgm:prSet presAssocID="{BF07628C-92C2-4D18-A1C3-923B7E2CCB52}" presName="FlexibleEmptyPlaceHolder" presStyleCnt="0"/>
      <dgm:spPr/>
    </dgm:pt>
    <dgm:pt modelId="{6C672C8A-B819-44B0-97A4-8054353E54FD}" type="pres">
      <dgm:prSet presAssocID="{BF07628C-92C2-4D18-A1C3-923B7E2CCB52}" presName="ConnectLine" presStyleLbl="sibTrans1D1" presStyleIdx="1" presStyleCnt="3"/>
      <dgm:spPr>
        <a:noFill/>
        <a:ln w="9525" cap="flat" cmpd="sng" algn="ctr">
          <a:solidFill>
            <a:schemeClr val="accent3">
              <a:hueOff val="0"/>
              <a:satOff val="0"/>
              <a:lumOff val="0"/>
              <a:alphaOff val="0"/>
            </a:schemeClr>
          </a:solidFill>
          <a:prstDash val="dash"/>
        </a:ln>
        <a:effectLst/>
      </dgm:spPr>
    </dgm:pt>
    <dgm:pt modelId="{BBEEA02A-49F9-4F91-B711-74FA41D06E84}" type="pres">
      <dgm:prSet presAssocID="{BF07628C-92C2-4D18-A1C3-923B7E2CCB52}" presName="ConnectorPoint" presStyleLbl="alignNode1" presStyleIdx="1" presStyleCnt="3"/>
      <dgm:spPr/>
    </dgm:pt>
    <dgm:pt modelId="{C6EC398A-3F25-4C77-99FF-04266EDE9E14}" type="pres">
      <dgm:prSet presAssocID="{BF07628C-92C2-4D18-A1C3-923B7E2CCB52}" presName="EmptyPlaceHolder" presStyleCnt="0"/>
      <dgm:spPr/>
    </dgm:pt>
    <dgm:pt modelId="{A690ED02-329C-4E8D-A0AE-AD384A3279AA}" type="pres">
      <dgm:prSet presAssocID="{4F6A0C19-C947-4BA5-9E54-04339F34DE21}" presName="spaceBetweenRectangles" presStyleCnt="0"/>
      <dgm:spPr/>
    </dgm:pt>
    <dgm:pt modelId="{094EDB1E-D933-4791-9B06-4134AD4C90B2}" type="pres">
      <dgm:prSet presAssocID="{CC31AA6C-74AD-4FF7-B5AE-72935071BC03}" presName="composite" presStyleCnt="0"/>
      <dgm:spPr/>
    </dgm:pt>
    <dgm:pt modelId="{0D756616-0AAC-4224-A955-5E6F44DB4B8E}" type="pres">
      <dgm:prSet presAssocID="{CC31AA6C-74AD-4FF7-B5AE-72935071BC03}" presName="L1TextContainer" presStyleLbl="revTx" presStyleIdx="2" presStyleCnt="3">
        <dgm:presLayoutVars>
          <dgm:chMax val="1"/>
          <dgm:chPref val="1"/>
          <dgm:bulletEnabled val="1"/>
        </dgm:presLayoutVars>
      </dgm:prSet>
      <dgm:spPr/>
    </dgm:pt>
    <dgm:pt modelId="{1659BC5D-BC3F-4C14-B37E-1575838C6E6B}" type="pres">
      <dgm:prSet presAssocID="{CC31AA6C-74AD-4FF7-B5AE-72935071BC03}" presName="L2TextContainerWrapper" presStyleCnt="0">
        <dgm:presLayoutVars>
          <dgm:chMax val="0"/>
          <dgm:chPref val="0"/>
          <dgm:bulletEnabled val="1"/>
        </dgm:presLayoutVars>
      </dgm:prSet>
      <dgm:spPr/>
    </dgm:pt>
    <dgm:pt modelId="{117CB225-19E7-4FCC-A91E-B181DBCF5378}" type="pres">
      <dgm:prSet presAssocID="{CC31AA6C-74AD-4FF7-B5AE-72935071BC03}" presName="L2TextContainer" presStyleLbl="bgAcc1" presStyleIdx="2" presStyleCnt="3"/>
      <dgm:spPr/>
    </dgm:pt>
    <dgm:pt modelId="{581A9675-7E53-4CBA-948E-70DD5401AF7B}" type="pres">
      <dgm:prSet presAssocID="{CC31AA6C-74AD-4FF7-B5AE-72935071BC03}" presName="FlexibleEmptyPlaceHolder" presStyleCnt="0"/>
      <dgm:spPr/>
    </dgm:pt>
    <dgm:pt modelId="{9713F8BA-51F2-41C9-AE31-D80E87FC51B2}" type="pres">
      <dgm:prSet presAssocID="{CC31AA6C-74AD-4FF7-B5AE-72935071BC03}" presName="ConnectLine" presStyleLbl="sibTrans1D1" presStyleIdx="2" presStyleCnt="3"/>
      <dgm:spPr>
        <a:noFill/>
        <a:ln w="9525" cap="flat" cmpd="sng" algn="ctr">
          <a:solidFill>
            <a:schemeClr val="accent3">
              <a:hueOff val="0"/>
              <a:satOff val="0"/>
              <a:lumOff val="0"/>
              <a:alphaOff val="0"/>
            </a:schemeClr>
          </a:solidFill>
          <a:prstDash val="dash"/>
        </a:ln>
        <a:effectLst/>
      </dgm:spPr>
    </dgm:pt>
    <dgm:pt modelId="{8D03CA12-9F6C-4265-A325-DAC861C4D816}" type="pres">
      <dgm:prSet presAssocID="{CC31AA6C-74AD-4FF7-B5AE-72935071BC03}" presName="ConnectorPoint" presStyleLbl="alignNode1" presStyleIdx="2" presStyleCnt="3"/>
      <dgm:spPr/>
    </dgm:pt>
    <dgm:pt modelId="{BCB9067C-98F1-439D-8D52-06AC8B48E773}" type="pres">
      <dgm:prSet presAssocID="{CC31AA6C-74AD-4FF7-B5AE-72935071BC03}" presName="EmptyPlaceHolder" presStyleCnt="0"/>
      <dgm:spPr/>
    </dgm:pt>
  </dgm:ptLst>
  <dgm:cxnLst>
    <dgm:cxn modelId="{FCE63F0A-A72D-45F6-8EF8-33D93BEC883A}" srcId="{D7A1EF53-A3D0-4F42-9293-FACE3C5C83EF}" destId="{BF07628C-92C2-4D18-A1C3-923B7E2CCB52}" srcOrd="1" destOrd="0" parTransId="{2A1DB1AC-5608-4296-847D-E5C515BA3736}" sibTransId="{4F6A0C19-C947-4BA5-9E54-04339F34DE21}"/>
    <dgm:cxn modelId="{87585C21-48F6-4387-A61E-8D361C78CFD5}" srcId="{D7A1EF53-A3D0-4F42-9293-FACE3C5C83EF}" destId="{CC31AA6C-74AD-4FF7-B5AE-72935071BC03}" srcOrd="2" destOrd="0" parTransId="{A3EFA133-33AF-49C7-AFD2-E335148DFF41}" sibTransId="{63B03DD3-35B3-4AC8-AC78-A260A0F2DAD6}"/>
    <dgm:cxn modelId="{871E8E25-3A65-4999-B85E-7658E199105C}" type="presOf" srcId="{C503C1CC-12F1-484B-BCEA-BA9EBB924642}" destId="{7D03A6E0-FB4F-4CA8-AD5F-93BBB89C4BEB}" srcOrd="0" destOrd="0" presId="urn:microsoft.com/office/officeart/2016/7/layout/BasicTimeline"/>
    <dgm:cxn modelId="{8538AD36-897C-44D9-BD8B-F0B956D8DAF9}" srcId="{BF07628C-92C2-4D18-A1C3-923B7E2CCB52}" destId="{C503C1CC-12F1-484B-BCEA-BA9EBB924642}" srcOrd="0" destOrd="0" parTransId="{64B1AB46-3893-4D73-9375-B4C3EB1BF898}" sibTransId="{719D0123-6EF1-4F32-AAA5-111D57DCA0E8}"/>
    <dgm:cxn modelId="{CC95173A-6F24-435A-86E3-E5838DB81FE6}" type="presOf" srcId="{F01F3E08-D213-4D98-9FDE-4C3E57AF60D6}" destId="{2B5C8179-99A1-4DEF-8AD9-2ABA46BD45FC}" srcOrd="0" destOrd="0" presId="urn:microsoft.com/office/officeart/2016/7/layout/BasicTimeline"/>
    <dgm:cxn modelId="{1A890C3E-5A46-41DB-8167-D7C58453A5E5}" type="presOf" srcId="{D7A1EF53-A3D0-4F42-9293-FACE3C5C83EF}" destId="{8DB57EE3-8E2F-4835-8432-181A3E83DD31}" srcOrd="0" destOrd="0" presId="urn:microsoft.com/office/officeart/2016/7/layout/BasicTimeline"/>
    <dgm:cxn modelId="{274DAF42-B9DC-44F6-86F1-EA6F4D0EB5D1}" type="presOf" srcId="{D7523AA8-4680-40D5-B8DA-5290A3F8C079}" destId="{117CB225-19E7-4FCC-A91E-B181DBCF5378}" srcOrd="0" destOrd="0" presId="urn:microsoft.com/office/officeart/2016/7/layout/BasicTimeline"/>
    <dgm:cxn modelId="{BFE4EB51-92E6-406C-95F2-F4BC98A49E33}" type="presOf" srcId="{BF07628C-92C2-4D18-A1C3-923B7E2CCB52}" destId="{3F963518-644A-49F8-93F5-E665D3554AC1}" srcOrd="0" destOrd="0" presId="urn:microsoft.com/office/officeart/2016/7/layout/BasicTimeline"/>
    <dgm:cxn modelId="{8A9299A3-2CBE-412E-9E69-9DF96BA30DD2}" srcId="{D7A1EF53-A3D0-4F42-9293-FACE3C5C83EF}" destId="{F01F3E08-D213-4D98-9FDE-4C3E57AF60D6}" srcOrd="0" destOrd="0" parTransId="{8E753B1A-1AF3-4BEC-970D-FD70C1CEB870}" sibTransId="{356B981D-3C83-4FC9-AC3F-6C6E96022D4D}"/>
    <dgm:cxn modelId="{58BB2CB5-2204-48FF-8F7B-599B5ECCF4CB}" srcId="{CC31AA6C-74AD-4FF7-B5AE-72935071BC03}" destId="{D7523AA8-4680-40D5-B8DA-5290A3F8C079}" srcOrd="0" destOrd="0" parTransId="{713477CC-7591-47E9-B1BE-5C8DBA58D4A6}" sibTransId="{9F9063E1-96BF-4BBC-906E-D748A7B82FF7}"/>
    <dgm:cxn modelId="{27EDD2DA-1069-42EC-8848-25A3C8FAD977}" type="presOf" srcId="{47163C88-20B2-40C0-B214-3D09505B5CC6}" destId="{0E28A997-F559-4195-8507-E1C839F6B81E}" srcOrd="0" destOrd="0" presId="urn:microsoft.com/office/officeart/2016/7/layout/BasicTimeline"/>
    <dgm:cxn modelId="{0FB883DD-2995-4BDC-B21B-35E49D67AA5A}" type="presOf" srcId="{CC31AA6C-74AD-4FF7-B5AE-72935071BC03}" destId="{0D756616-0AAC-4224-A955-5E6F44DB4B8E}" srcOrd="0" destOrd="0" presId="urn:microsoft.com/office/officeart/2016/7/layout/BasicTimeline"/>
    <dgm:cxn modelId="{85239BE0-4AEE-4C13-8D33-C7BA0EFA1C46}" srcId="{F01F3E08-D213-4D98-9FDE-4C3E57AF60D6}" destId="{47163C88-20B2-40C0-B214-3D09505B5CC6}" srcOrd="0" destOrd="0" parTransId="{A4B90149-B397-4E7A-B227-9A45F715EBF5}" sibTransId="{10D51BDB-E67C-4298-B559-CF501F03A303}"/>
    <dgm:cxn modelId="{F68784DB-2DAD-4CC6-91AF-57920D8B068F}" type="presParOf" srcId="{8DB57EE3-8E2F-4835-8432-181A3E83DD31}" destId="{3F05730F-A531-4C29-A543-2F851D73EF2E}" srcOrd="0" destOrd="0" presId="urn:microsoft.com/office/officeart/2016/7/layout/BasicTimeline"/>
    <dgm:cxn modelId="{0E023CD3-F90E-42EF-BDB1-8E30D53AB170}" type="presParOf" srcId="{8DB57EE3-8E2F-4835-8432-181A3E83DD31}" destId="{E998EE74-03A5-4BEE-A327-425651CA9B04}" srcOrd="1" destOrd="0" presId="urn:microsoft.com/office/officeart/2016/7/layout/BasicTimeline"/>
    <dgm:cxn modelId="{866835C1-D85F-4FBF-B388-3B540429854B}" type="presParOf" srcId="{E998EE74-03A5-4BEE-A327-425651CA9B04}" destId="{1B28676C-4A6D-47F4-A5B0-53B165FD62FC}" srcOrd="0" destOrd="0" presId="urn:microsoft.com/office/officeart/2016/7/layout/BasicTimeline"/>
    <dgm:cxn modelId="{70A6F71B-731E-43FF-B6C6-F95EFA68D2EE}" type="presParOf" srcId="{1B28676C-4A6D-47F4-A5B0-53B165FD62FC}" destId="{2B5C8179-99A1-4DEF-8AD9-2ABA46BD45FC}" srcOrd="0" destOrd="0" presId="urn:microsoft.com/office/officeart/2016/7/layout/BasicTimeline"/>
    <dgm:cxn modelId="{DEE37070-D812-4A19-8C01-C4E1DDE646D4}" type="presParOf" srcId="{1B28676C-4A6D-47F4-A5B0-53B165FD62FC}" destId="{5C5632B7-9C27-422B-8601-13B17DA0A085}" srcOrd="1" destOrd="0" presId="urn:microsoft.com/office/officeart/2016/7/layout/BasicTimeline"/>
    <dgm:cxn modelId="{453A76A6-61EC-45AD-A319-8346CE4573C8}" type="presParOf" srcId="{5C5632B7-9C27-422B-8601-13B17DA0A085}" destId="{0E28A997-F559-4195-8507-E1C839F6B81E}" srcOrd="0" destOrd="0" presId="urn:microsoft.com/office/officeart/2016/7/layout/BasicTimeline"/>
    <dgm:cxn modelId="{47A0FFB4-304D-4C73-94E5-36E2DC5CBD47}" type="presParOf" srcId="{5C5632B7-9C27-422B-8601-13B17DA0A085}" destId="{ACFD89E4-3502-45DB-9E70-F0252547AEB9}" srcOrd="1" destOrd="0" presId="urn:microsoft.com/office/officeart/2016/7/layout/BasicTimeline"/>
    <dgm:cxn modelId="{9E861DE3-EC05-4AE2-BC99-0ED7B8D3D7C8}" type="presParOf" srcId="{1B28676C-4A6D-47F4-A5B0-53B165FD62FC}" destId="{3839E09F-D430-4886-940C-2B6906A198A2}" srcOrd="2" destOrd="0" presId="urn:microsoft.com/office/officeart/2016/7/layout/BasicTimeline"/>
    <dgm:cxn modelId="{1CE15D11-4B4A-4EAD-A566-68EA09064120}" type="presParOf" srcId="{1B28676C-4A6D-47F4-A5B0-53B165FD62FC}" destId="{DDD4EC01-EA9D-42CE-927E-A53A584C41C5}" srcOrd="3" destOrd="0" presId="urn:microsoft.com/office/officeart/2016/7/layout/BasicTimeline"/>
    <dgm:cxn modelId="{632CB612-8828-4798-961B-E5DC7C4F093B}" type="presParOf" srcId="{1B28676C-4A6D-47F4-A5B0-53B165FD62FC}" destId="{1B1FB51C-145F-4F4E-BE16-AB87036D4C0C}" srcOrd="4" destOrd="0" presId="urn:microsoft.com/office/officeart/2016/7/layout/BasicTimeline"/>
    <dgm:cxn modelId="{C2F1C4B7-0EFA-4D20-8E41-29DAA801EE38}" type="presParOf" srcId="{E998EE74-03A5-4BEE-A327-425651CA9B04}" destId="{35A0E62F-7847-4639-B20F-3FFE2363818E}" srcOrd="1" destOrd="0" presId="urn:microsoft.com/office/officeart/2016/7/layout/BasicTimeline"/>
    <dgm:cxn modelId="{316F350D-0A23-484F-BC90-1F0F26E2AF96}" type="presParOf" srcId="{E998EE74-03A5-4BEE-A327-425651CA9B04}" destId="{6BD411D1-98C0-49E2-A2AE-DF67314E5722}" srcOrd="2" destOrd="0" presId="urn:microsoft.com/office/officeart/2016/7/layout/BasicTimeline"/>
    <dgm:cxn modelId="{F5734F5E-CB53-4531-BC57-DBFE8934AADE}" type="presParOf" srcId="{6BD411D1-98C0-49E2-A2AE-DF67314E5722}" destId="{3F963518-644A-49F8-93F5-E665D3554AC1}" srcOrd="0" destOrd="0" presId="urn:microsoft.com/office/officeart/2016/7/layout/BasicTimeline"/>
    <dgm:cxn modelId="{C2DCDD0B-9510-40D9-BB16-F6F0F3A8B9B5}" type="presParOf" srcId="{6BD411D1-98C0-49E2-A2AE-DF67314E5722}" destId="{86148F01-E09C-441E-B8DA-C8B3096AB322}" srcOrd="1" destOrd="0" presId="urn:microsoft.com/office/officeart/2016/7/layout/BasicTimeline"/>
    <dgm:cxn modelId="{E8F2A507-6C41-4790-A1A0-AF6A8B3C2905}" type="presParOf" srcId="{86148F01-E09C-441E-B8DA-C8B3096AB322}" destId="{7D03A6E0-FB4F-4CA8-AD5F-93BBB89C4BEB}" srcOrd="0" destOrd="0" presId="urn:microsoft.com/office/officeart/2016/7/layout/BasicTimeline"/>
    <dgm:cxn modelId="{CB3EFCA6-E630-4278-AD44-F0E954D77D86}" type="presParOf" srcId="{86148F01-E09C-441E-B8DA-C8B3096AB322}" destId="{70BAC1CF-BBB3-4CC9-9054-6EC3D568475A}" srcOrd="1" destOrd="0" presId="urn:microsoft.com/office/officeart/2016/7/layout/BasicTimeline"/>
    <dgm:cxn modelId="{73F90842-D280-4CFE-96C3-31B51A86F452}" type="presParOf" srcId="{6BD411D1-98C0-49E2-A2AE-DF67314E5722}" destId="{6C672C8A-B819-44B0-97A4-8054353E54FD}" srcOrd="2" destOrd="0" presId="urn:microsoft.com/office/officeart/2016/7/layout/BasicTimeline"/>
    <dgm:cxn modelId="{EC403390-E9A5-4B5E-AAC6-245470DEE604}" type="presParOf" srcId="{6BD411D1-98C0-49E2-A2AE-DF67314E5722}" destId="{BBEEA02A-49F9-4F91-B711-74FA41D06E84}" srcOrd="3" destOrd="0" presId="urn:microsoft.com/office/officeart/2016/7/layout/BasicTimeline"/>
    <dgm:cxn modelId="{046EF4F7-6B22-4EDC-9BB4-C32B641F0D46}" type="presParOf" srcId="{6BD411D1-98C0-49E2-A2AE-DF67314E5722}" destId="{C6EC398A-3F25-4C77-99FF-04266EDE9E14}" srcOrd="4" destOrd="0" presId="urn:microsoft.com/office/officeart/2016/7/layout/BasicTimeline"/>
    <dgm:cxn modelId="{174A4C57-C97C-4729-A2FE-CD56BB5BD460}" type="presParOf" srcId="{E998EE74-03A5-4BEE-A327-425651CA9B04}" destId="{A690ED02-329C-4E8D-A0AE-AD384A3279AA}" srcOrd="3" destOrd="0" presId="urn:microsoft.com/office/officeart/2016/7/layout/BasicTimeline"/>
    <dgm:cxn modelId="{07A67794-DFF3-4D9C-80E2-640756E71162}" type="presParOf" srcId="{E998EE74-03A5-4BEE-A327-425651CA9B04}" destId="{094EDB1E-D933-4791-9B06-4134AD4C90B2}" srcOrd="4" destOrd="0" presId="urn:microsoft.com/office/officeart/2016/7/layout/BasicTimeline"/>
    <dgm:cxn modelId="{55DCB1D1-599A-41D3-A750-52051C60B539}" type="presParOf" srcId="{094EDB1E-D933-4791-9B06-4134AD4C90B2}" destId="{0D756616-0AAC-4224-A955-5E6F44DB4B8E}" srcOrd="0" destOrd="0" presId="urn:microsoft.com/office/officeart/2016/7/layout/BasicTimeline"/>
    <dgm:cxn modelId="{367D4852-18AB-4B05-983F-D0B89617B3AC}" type="presParOf" srcId="{094EDB1E-D933-4791-9B06-4134AD4C90B2}" destId="{1659BC5D-BC3F-4C14-B37E-1575838C6E6B}" srcOrd="1" destOrd="0" presId="urn:microsoft.com/office/officeart/2016/7/layout/BasicTimeline"/>
    <dgm:cxn modelId="{C8B10282-655D-423E-86C0-9C7E990D9E60}" type="presParOf" srcId="{1659BC5D-BC3F-4C14-B37E-1575838C6E6B}" destId="{117CB225-19E7-4FCC-A91E-B181DBCF5378}" srcOrd="0" destOrd="0" presId="urn:microsoft.com/office/officeart/2016/7/layout/BasicTimeline"/>
    <dgm:cxn modelId="{3DB808CB-D244-417E-8102-D594562A9258}" type="presParOf" srcId="{1659BC5D-BC3F-4C14-B37E-1575838C6E6B}" destId="{581A9675-7E53-4CBA-948E-70DD5401AF7B}" srcOrd="1" destOrd="0" presId="urn:microsoft.com/office/officeart/2016/7/layout/BasicTimeline"/>
    <dgm:cxn modelId="{F3066005-677A-486A-8867-14900DC06E57}" type="presParOf" srcId="{094EDB1E-D933-4791-9B06-4134AD4C90B2}" destId="{9713F8BA-51F2-41C9-AE31-D80E87FC51B2}" srcOrd="2" destOrd="0" presId="urn:microsoft.com/office/officeart/2016/7/layout/BasicTimeline"/>
    <dgm:cxn modelId="{859B6105-3F6B-4926-9084-3EA4A4627099}" type="presParOf" srcId="{094EDB1E-D933-4791-9B06-4134AD4C90B2}" destId="{8D03CA12-9F6C-4265-A325-DAC861C4D816}" srcOrd="3" destOrd="0" presId="urn:microsoft.com/office/officeart/2016/7/layout/BasicTimeline"/>
    <dgm:cxn modelId="{36739277-D7A9-47A7-87AA-53960F43759A}" type="presParOf" srcId="{094EDB1E-D933-4791-9B06-4134AD4C90B2}" destId="{BCB9067C-98F1-439D-8D52-06AC8B48E773}"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5730F-A531-4C29-A543-2F851D73EF2E}">
      <dsp:nvSpPr>
        <dsp:cNvPr id="0" name=""/>
        <dsp:cNvSpPr/>
      </dsp:nvSpPr>
      <dsp:spPr>
        <a:xfrm>
          <a:off x="0" y="1153040"/>
          <a:ext cx="7614851" cy="0"/>
        </a:xfrm>
        <a:prstGeom prst="line">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B5C8179-99A1-4DEF-8AD9-2ABA46BD45FC}">
      <dsp:nvSpPr>
        <dsp:cNvPr id="0" name=""/>
        <dsp:cNvSpPr/>
      </dsp:nvSpPr>
      <dsp:spPr>
        <a:xfrm>
          <a:off x="212085" y="1238365"/>
          <a:ext cx="3101861" cy="26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GB" sz="1400" kern="1200">
              <a:solidFill>
                <a:schemeClr val="bg2"/>
              </a:solidFill>
              <a:latin typeface="Arial" panose="020B0604020202020204"/>
            </a:rPr>
            <a:t>CEND programme</a:t>
          </a:r>
          <a:endParaRPr lang="en-GB" sz="1400" kern="1200">
            <a:solidFill>
              <a:schemeClr val="bg2"/>
            </a:solidFill>
          </a:endParaRPr>
        </a:p>
      </dsp:txBody>
      <dsp:txXfrm>
        <a:off x="212085" y="1238365"/>
        <a:ext cx="3101861" cy="260587"/>
      </dsp:txXfrm>
    </dsp:sp>
    <dsp:sp modelId="{0E28A997-F559-4195-8507-E1C839F6B81E}">
      <dsp:nvSpPr>
        <dsp:cNvPr id="0" name=""/>
        <dsp:cNvSpPr/>
      </dsp:nvSpPr>
      <dsp:spPr>
        <a:xfrm>
          <a:off x="594" y="297124"/>
          <a:ext cx="3524843" cy="41776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GB" sz="1200" b="0" kern="1200">
              <a:latin typeface="Arial" panose="020B0604020202020204"/>
            </a:rPr>
            <a:t>               October 2024 – April 2025</a:t>
          </a:r>
          <a:endParaRPr lang="en-GB" sz="1200" b="0" kern="1200"/>
        </a:p>
      </dsp:txBody>
      <dsp:txXfrm>
        <a:off x="20987" y="317517"/>
        <a:ext cx="3484057" cy="376974"/>
      </dsp:txXfrm>
    </dsp:sp>
    <dsp:sp modelId="{3839E09F-D430-4886-940C-2B6906A198A2}">
      <dsp:nvSpPr>
        <dsp:cNvPr id="0" name=""/>
        <dsp:cNvSpPr/>
      </dsp:nvSpPr>
      <dsp:spPr>
        <a:xfrm>
          <a:off x="1763016" y="714885"/>
          <a:ext cx="0" cy="438155"/>
        </a:xfrm>
        <a:prstGeom prst="line">
          <a:avLst/>
        </a:prstGeom>
        <a:noFill/>
        <a:ln w="9525"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F963518-644A-49F8-93F5-E665D3554AC1}">
      <dsp:nvSpPr>
        <dsp:cNvPr id="0" name=""/>
        <dsp:cNvSpPr/>
      </dsp:nvSpPr>
      <dsp:spPr>
        <a:xfrm>
          <a:off x="2256494" y="807128"/>
          <a:ext cx="3101861" cy="26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GB" sz="1400" b="1" kern="1200">
              <a:solidFill>
                <a:schemeClr val="bg2"/>
              </a:solidFill>
              <a:latin typeface="Arial" panose="020B0604020202020204"/>
            </a:rPr>
            <a:t>Online Survey</a:t>
          </a:r>
          <a:endParaRPr lang="en-GB" sz="1400" b="1" kern="1200">
            <a:solidFill>
              <a:schemeClr val="bg2"/>
            </a:solidFill>
          </a:endParaRPr>
        </a:p>
      </dsp:txBody>
      <dsp:txXfrm>
        <a:off x="2256494" y="807128"/>
        <a:ext cx="3101861" cy="260587"/>
      </dsp:txXfrm>
    </dsp:sp>
    <dsp:sp modelId="{DDD4EC01-EA9D-42CE-927E-A53A584C41C5}">
      <dsp:nvSpPr>
        <dsp:cNvPr id="0" name=""/>
        <dsp:cNvSpPr/>
      </dsp:nvSpPr>
      <dsp:spPr>
        <a:xfrm>
          <a:off x="1745720" y="1135744"/>
          <a:ext cx="34591" cy="3459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3A6E0-FB4F-4CA8-AD5F-93BBB89C4BEB}">
      <dsp:nvSpPr>
        <dsp:cNvPr id="0" name=""/>
        <dsp:cNvSpPr/>
      </dsp:nvSpPr>
      <dsp:spPr>
        <a:xfrm>
          <a:off x="2045003" y="1591195"/>
          <a:ext cx="3524843" cy="41776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GB" sz="1200" b="0" kern="1200">
              <a:latin typeface="Arial" panose="020B0604020202020204"/>
            </a:rPr>
            <a:t>             Immediately post-completion</a:t>
          </a:r>
          <a:endParaRPr lang="en-GB" sz="1200" b="0" kern="1200"/>
        </a:p>
      </dsp:txBody>
      <dsp:txXfrm>
        <a:off x="2065396" y="1611588"/>
        <a:ext cx="3484057" cy="376974"/>
      </dsp:txXfrm>
    </dsp:sp>
    <dsp:sp modelId="{6C672C8A-B819-44B0-97A4-8054353E54FD}">
      <dsp:nvSpPr>
        <dsp:cNvPr id="0" name=""/>
        <dsp:cNvSpPr/>
      </dsp:nvSpPr>
      <dsp:spPr>
        <a:xfrm>
          <a:off x="3807425" y="1153040"/>
          <a:ext cx="0" cy="438155"/>
        </a:xfrm>
        <a:prstGeom prst="line">
          <a:avLst/>
        </a:prstGeom>
        <a:noFill/>
        <a:ln w="9525"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D756616-0AAC-4224-A955-5E6F44DB4B8E}">
      <dsp:nvSpPr>
        <dsp:cNvPr id="0" name=""/>
        <dsp:cNvSpPr/>
      </dsp:nvSpPr>
      <dsp:spPr>
        <a:xfrm>
          <a:off x="4300903" y="1238365"/>
          <a:ext cx="3101861" cy="26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GB" sz="1400" b="1" kern="1200">
              <a:solidFill>
                <a:schemeClr val="bg2"/>
              </a:solidFill>
              <a:latin typeface="Arial" panose="020B0604020202020204"/>
            </a:rPr>
            <a:t>Online interview</a:t>
          </a:r>
          <a:endParaRPr lang="en-GB" sz="1400" b="1" kern="1200">
            <a:solidFill>
              <a:schemeClr val="bg2"/>
            </a:solidFill>
          </a:endParaRPr>
        </a:p>
      </dsp:txBody>
      <dsp:txXfrm>
        <a:off x="4300903" y="1238365"/>
        <a:ext cx="3101861" cy="260587"/>
      </dsp:txXfrm>
    </dsp:sp>
    <dsp:sp modelId="{BBEEA02A-49F9-4F91-B711-74FA41D06E84}">
      <dsp:nvSpPr>
        <dsp:cNvPr id="0" name=""/>
        <dsp:cNvSpPr/>
      </dsp:nvSpPr>
      <dsp:spPr>
        <a:xfrm>
          <a:off x="3790129" y="1135744"/>
          <a:ext cx="34591" cy="3459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CB225-19E7-4FCC-A91E-B181DBCF5378}">
      <dsp:nvSpPr>
        <dsp:cNvPr id="0" name=""/>
        <dsp:cNvSpPr/>
      </dsp:nvSpPr>
      <dsp:spPr>
        <a:xfrm>
          <a:off x="4089412" y="297124"/>
          <a:ext cx="3524843" cy="41776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GB" sz="1200" kern="1200">
              <a:latin typeface="Arial" panose="020B0604020202020204"/>
            </a:rPr>
            <a:t>       2-3 months after programme completion</a:t>
          </a:r>
        </a:p>
      </dsp:txBody>
      <dsp:txXfrm>
        <a:off x="4109805" y="317517"/>
        <a:ext cx="3484057" cy="376974"/>
      </dsp:txXfrm>
    </dsp:sp>
    <dsp:sp modelId="{9713F8BA-51F2-41C9-AE31-D80E87FC51B2}">
      <dsp:nvSpPr>
        <dsp:cNvPr id="0" name=""/>
        <dsp:cNvSpPr/>
      </dsp:nvSpPr>
      <dsp:spPr>
        <a:xfrm>
          <a:off x="5851834" y="714885"/>
          <a:ext cx="0" cy="438155"/>
        </a:xfrm>
        <a:prstGeom prst="line">
          <a:avLst/>
        </a:prstGeom>
        <a:noFill/>
        <a:ln w="9525"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D03CA12-9F6C-4265-A325-DAC861C4D816}">
      <dsp:nvSpPr>
        <dsp:cNvPr id="0" name=""/>
        <dsp:cNvSpPr/>
      </dsp:nvSpPr>
      <dsp:spPr>
        <a:xfrm>
          <a:off x="5834538" y="1135744"/>
          <a:ext cx="34591" cy="3459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9D1AD9-39CB-B845-A711-6886A3115FF2}" type="datetimeFigureOut">
              <a:rPr lang="en-US" smtClean="0"/>
              <a:t>2/26/2026</a:t>
            </a:fld>
            <a:endParaRPr lang="en-US"/>
          </a:p>
        </p:txBody>
      </p:sp>
      <p:sp>
        <p:nvSpPr>
          <p:cNvPr id="4" name="Slide Image Placeholder 3"/>
          <p:cNvSpPr>
            <a:spLocks noGrp="1" noRot="1" noChangeAspect="1"/>
          </p:cNvSpPr>
          <p:nvPr>
            <p:ph type="sldImg" idx="2"/>
          </p:nvPr>
        </p:nvSpPr>
        <p:spPr>
          <a:xfrm>
            <a:off x="571500"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9A1F1E2B-2BB4-5B41-BB59-E08EE26806DD}" type="slidenum">
              <a:rPr lang="en-US" smtClean="0"/>
              <a:t>‹#›</a:t>
            </a:fld>
            <a:endParaRPr lang="en-US"/>
          </a:p>
        </p:txBody>
      </p:sp>
    </p:spTree>
    <p:extLst>
      <p:ext uri="{BB962C8B-B14F-4D97-AF65-F5344CB8AC3E}">
        <p14:creationId xmlns:p14="http://schemas.microsoft.com/office/powerpoint/2010/main" val="182769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Arial" panose="020B0604020202020204" pitchFamily="34" charset="0"/>
                <a:cs typeface="Arial" panose="020B0604020202020204" pitchFamily="34" charset="0"/>
              </a:rPr>
              <a:t>Cover Slide V3 Slide Master: </a:t>
            </a:r>
            <a:r>
              <a:rPr lang="en-US" sz="1200">
                <a:latin typeface="Arial" panose="020B0604020202020204" pitchFamily="34" charset="0"/>
                <a:cs typeface="Arial" panose="020B0604020202020204" pitchFamily="34" charset="0"/>
              </a:rPr>
              <a:t>Text only cover page for presentations that are difficult to illustrate.</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Reduce type size as necessary for long presentation titles (copy does not auto fit).</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Background </a:t>
            </a:r>
            <a:r>
              <a:rPr lang="en-US" sz="1200" err="1">
                <a:latin typeface="Arial" panose="020B0604020202020204" pitchFamily="34" charset="0"/>
                <a:cs typeface="Arial" panose="020B0604020202020204" pitchFamily="34" charset="0"/>
              </a:rPr>
              <a:t>colours</a:t>
            </a:r>
            <a:r>
              <a:rPr lang="en-US" sz="1200">
                <a:latin typeface="Arial" panose="020B0604020202020204" pitchFamily="34" charset="0"/>
                <a:cs typeface="Arial" panose="020B0604020202020204" pitchFamily="34" charset="0"/>
              </a:rPr>
              <a:t> can be changed on the Slide Master pages (View &gt; Master &gt; Slide Master).</a:t>
            </a:r>
          </a:p>
          <a:p>
            <a:endParaRPr lang="en-US"/>
          </a:p>
        </p:txBody>
      </p:sp>
      <p:sp>
        <p:nvSpPr>
          <p:cNvPr id="4" name="Slide Number Placeholder 3"/>
          <p:cNvSpPr>
            <a:spLocks noGrp="1"/>
          </p:cNvSpPr>
          <p:nvPr>
            <p:ph type="sldNum" sz="quarter" idx="5"/>
          </p:nvPr>
        </p:nvSpPr>
        <p:spPr/>
        <p:txBody>
          <a:bodyPr/>
          <a:lstStyle/>
          <a:p>
            <a:fld id="{9A1F1E2B-2BB4-5B41-BB59-E08EE26806DD}" type="slidenum">
              <a:rPr lang="en-US" smtClean="0"/>
              <a:t>1</a:t>
            </a:fld>
            <a:endParaRPr lang="en-US"/>
          </a:p>
        </p:txBody>
      </p:sp>
    </p:spTree>
    <p:extLst>
      <p:ext uri="{BB962C8B-B14F-4D97-AF65-F5344CB8AC3E}">
        <p14:creationId xmlns:p14="http://schemas.microsoft.com/office/powerpoint/2010/main" val="1764051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Arial" panose="020B0604020202020204" pitchFamily="34" charset="0"/>
                <a:cs typeface="Arial" panose="020B0604020202020204" pitchFamily="34" charset="0"/>
              </a:rPr>
              <a:t>Thank you Slide Master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Add your email address and contact details here</a:t>
            </a:r>
          </a:p>
          <a:p>
            <a:endParaRPr lang="en-US"/>
          </a:p>
        </p:txBody>
      </p:sp>
      <p:sp>
        <p:nvSpPr>
          <p:cNvPr id="4" name="Slide Number Placeholder 3"/>
          <p:cNvSpPr>
            <a:spLocks noGrp="1"/>
          </p:cNvSpPr>
          <p:nvPr>
            <p:ph type="sldNum" sz="quarter" idx="5"/>
          </p:nvPr>
        </p:nvSpPr>
        <p:spPr/>
        <p:txBody>
          <a:bodyPr/>
          <a:lstStyle/>
          <a:p>
            <a:fld id="{9A1F1E2B-2BB4-5B41-BB59-E08EE26806DD}" type="slidenum">
              <a:rPr lang="en-US" smtClean="0"/>
              <a:t>14</a:t>
            </a:fld>
            <a:endParaRPr lang="en-US"/>
          </a:p>
        </p:txBody>
      </p:sp>
    </p:spTree>
    <p:extLst>
      <p:ext uri="{BB962C8B-B14F-4D97-AF65-F5344CB8AC3E}">
        <p14:creationId xmlns:p14="http://schemas.microsoft.com/office/powerpoint/2010/main" val="367199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Arial" panose="020B0604020202020204" pitchFamily="34" charset="0"/>
                <a:cs typeface="Arial" panose="020B0604020202020204" pitchFamily="34" charset="0"/>
              </a:rPr>
              <a:t>Presenter Introduction Slide Master – three speakers</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Click the small icon in the </a:t>
            </a:r>
            <a:r>
              <a:rPr lang="en-US" sz="1200" err="1">
                <a:latin typeface="Arial" panose="020B0604020202020204" pitchFamily="34" charset="0"/>
                <a:cs typeface="Arial" panose="020B0604020202020204" pitchFamily="34" charset="0"/>
              </a:rPr>
              <a:t>centre</a:t>
            </a:r>
            <a:r>
              <a:rPr lang="en-US" sz="1200">
                <a:latin typeface="Arial" panose="020B0604020202020204" pitchFamily="34" charset="0"/>
                <a:cs typeface="Arial" panose="020B0604020202020204" pitchFamily="34" charset="0"/>
              </a:rPr>
              <a:t> of the photo box to add a photo, the photo will automatically fill the box. </a:t>
            </a:r>
          </a:p>
          <a:p>
            <a:r>
              <a:rPr lang="en-US" sz="1200">
                <a:latin typeface="Arial" panose="020B0604020202020204" pitchFamily="34" charset="0"/>
                <a:cs typeface="Arial" panose="020B0604020202020204" pitchFamily="34" charset="0"/>
              </a:rPr>
              <a:t>If necessary use the standard </a:t>
            </a:r>
            <a:r>
              <a:rPr lang="en-US" sz="1200" b="1">
                <a:latin typeface="Arial" panose="020B0604020202020204" pitchFamily="34" charset="0"/>
                <a:cs typeface="Arial" panose="020B0604020202020204" pitchFamily="34" charset="0"/>
              </a:rPr>
              <a:t>Picture Format Tools </a:t>
            </a:r>
            <a:r>
              <a:rPr lang="en-US" sz="1200">
                <a:latin typeface="Arial" panose="020B0604020202020204" pitchFamily="34" charset="0"/>
                <a:cs typeface="Arial" panose="020B0604020202020204" pitchFamily="34" charset="0"/>
              </a:rPr>
              <a:t>(</a:t>
            </a:r>
            <a:r>
              <a:rPr lang="en-US" sz="1200" err="1">
                <a:latin typeface="Arial" panose="020B0604020202020204" pitchFamily="34" charset="0"/>
                <a:cs typeface="Arial" panose="020B0604020202020204" pitchFamily="34" charset="0"/>
              </a:rPr>
              <a:t>eg.</a:t>
            </a:r>
            <a:r>
              <a:rPr lang="en-US" sz="1200">
                <a:latin typeface="Arial" panose="020B0604020202020204" pitchFamily="34" charset="0"/>
                <a:cs typeface="Arial" panose="020B0604020202020204" pitchFamily="34" charset="0"/>
              </a:rPr>
              <a:t> Crop, Fit, Fill) in the normal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Note you can adjust the depth of the photo if necessary.</a:t>
            </a:r>
          </a:p>
          <a:p>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9A1F1E2B-2BB4-5B41-BB59-E08EE26806DD}" type="slidenum">
              <a:rPr lang="en-US" smtClean="0"/>
              <a:t>2</a:t>
            </a:fld>
            <a:endParaRPr lang="en-US"/>
          </a:p>
        </p:txBody>
      </p:sp>
    </p:spTree>
    <p:extLst>
      <p:ext uri="{BB962C8B-B14F-4D97-AF65-F5344CB8AC3E}">
        <p14:creationId xmlns:p14="http://schemas.microsoft.com/office/powerpoint/2010/main" val="115148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Clinical Educator National Development </a:t>
            </a:r>
            <a:r>
              <a:rPr lang="en-US" err="1"/>
              <a:t>Programme</a:t>
            </a:r>
            <a:r>
              <a:rPr lang="en-US"/>
              <a:t> (CENDP) was developed by NHS Elect in response to findings from a national needs analysis survey for clinical educators. Supporting the educator workforce is a priority for the NHS, underscored by the Educator Workforce Strategy, but opportunities for training and development of educators remain limited.    </a:t>
            </a:r>
          </a:p>
          <a:p>
            <a:pPr>
              <a:defRPr/>
            </a:pPr>
            <a:r>
              <a:rPr lang="en-US">
                <a:ea typeface="Calibri"/>
                <a:cs typeface="Calibri"/>
              </a:rPr>
              <a:t>4 sessions for those on an abridged </a:t>
            </a:r>
            <a:r>
              <a:rPr lang="en-US" err="1">
                <a:ea typeface="Calibri"/>
                <a:cs typeface="Calibri"/>
              </a:rPr>
              <a:t>programme</a:t>
            </a:r>
            <a:r>
              <a:rPr lang="en-US">
                <a:ea typeface="Calibri"/>
                <a:cs typeface="Calibri"/>
              </a:rPr>
              <a:t> with less experience as educators.</a:t>
            </a:r>
          </a:p>
        </p:txBody>
      </p:sp>
      <p:sp>
        <p:nvSpPr>
          <p:cNvPr id="4" name="Slide Number Placeholder 3"/>
          <p:cNvSpPr>
            <a:spLocks noGrp="1"/>
          </p:cNvSpPr>
          <p:nvPr>
            <p:ph type="sldNum" sz="quarter" idx="5"/>
          </p:nvPr>
        </p:nvSpPr>
        <p:spPr/>
        <p:txBody>
          <a:bodyPr/>
          <a:lstStyle/>
          <a:p>
            <a:fld id="{9A1F1E2B-2BB4-5B41-BB59-E08EE26806DD}" type="slidenum">
              <a:rPr lang="en-US" smtClean="0"/>
              <a:t>3</a:t>
            </a:fld>
            <a:endParaRPr lang="en-US"/>
          </a:p>
        </p:txBody>
      </p:sp>
    </p:spTree>
    <p:extLst>
      <p:ext uri="{BB962C8B-B14F-4D97-AF65-F5344CB8AC3E}">
        <p14:creationId xmlns:p14="http://schemas.microsoft.com/office/powerpoint/2010/main" val="208347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2 cohorts – one Oct - March, one in Nov- April.</a:t>
            </a:r>
          </a:p>
        </p:txBody>
      </p:sp>
      <p:sp>
        <p:nvSpPr>
          <p:cNvPr id="4" name="Slide Number Placeholder 3"/>
          <p:cNvSpPr>
            <a:spLocks noGrp="1"/>
          </p:cNvSpPr>
          <p:nvPr>
            <p:ph type="sldNum" sz="quarter" idx="5"/>
          </p:nvPr>
        </p:nvSpPr>
        <p:spPr/>
        <p:txBody>
          <a:bodyPr/>
          <a:lstStyle/>
          <a:p>
            <a:fld id="{9A1F1E2B-2BB4-5B41-BB59-E08EE26806DD}" type="slidenum">
              <a:rPr lang="en-US" smtClean="0"/>
              <a:t>4</a:t>
            </a:fld>
            <a:endParaRPr lang="en-US"/>
          </a:p>
        </p:txBody>
      </p:sp>
    </p:spTree>
    <p:extLst>
      <p:ext uri="{BB962C8B-B14F-4D97-AF65-F5344CB8AC3E}">
        <p14:creationId xmlns:p14="http://schemas.microsoft.com/office/powerpoint/2010/main" val="363101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45D72-7DD6-FE1B-B290-98323BF39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199A4-45A2-EE22-4211-03816E861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ABD60-1BE2-51EF-B34A-BA0F648BAD5E}"/>
              </a:ext>
            </a:extLst>
          </p:cNvPr>
          <p:cNvSpPr>
            <a:spLocks noGrp="1"/>
          </p:cNvSpPr>
          <p:nvPr>
            <p:ph type="body" idx="1"/>
          </p:nvPr>
        </p:nvSpPr>
        <p:spPr/>
        <p:txBody>
          <a:bodyPr/>
          <a:lstStyle/>
          <a:p>
            <a:r>
              <a:rPr lang="en-US">
                <a:ea typeface="Calibri"/>
                <a:cs typeface="Calibri"/>
              </a:rPr>
              <a:t>Top 3 when asked to rank importance of content: interpersonal communication skills, designing inclusive learning environments and leadership.</a:t>
            </a:r>
          </a:p>
        </p:txBody>
      </p:sp>
      <p:sp>
        <p:nvSpPr>
          <p:cNvPr id="4" name="Slide Number Placeholder 3">
            <a:extLst>
              <a:ext uri="{FF2B5EF4-FFF2-40B4-BE49-F238E27FC236}">
                <a16:creationId xmlns:a16="http://schemas.microsoft.com/office/drawing/2014/main" id="{9211DFFD-5DB5-9AF4-C383-B6217B685C02}"/>
              </a:ext>
            </a:extLst>
          </p:cNvPr>
          <p:cNvSpPr>
            <a:spLocks noGrp="1"/>
          </p:cNvSpPr>
          <p:nvPr>
            <p:ph type="sldNum" sz="quarter" idx="5"/>
          </p:nvPr>
        </p:nvSpPr>
        <p:spPr/>
        <p:txBody>
          <a:bodyPr/>
          <a:lstStyle/>
          <a:p>
            <a:fld id="{9A1F1E2B-2BB4-5B41-BB59-E08EE26806DD}" type="slidenum">
              <a:rPr lang="en-US" smtClean="0"/>
              <a:t>5</a:t>
            </a:fld>
            <a:endParaRPr lang="en-US"/>
          </a:p>
        </p:txBody>
      </p:sp>
    </p:spTree>
    <p:extLst>
      <p:ext uri="{BB962C8B-B14F-4D97-AF65-F5344CB8AC3E}">
        <p14:creationId xmlns:p14="http://schemas.microsoft.com/office/powerpoint/2010/main" val="240245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ea typeface="Calibri"/>
                <a:cs typeface="Calibri"/>
              </a:rPr>
              <a:t>Screen fatigue had already been identified and addressed during </a:t>
            </a:r>
            <a:r>
              <a:rPr lang="en-US" err="1">
                <a:ea typeface="Calibri"/>
                <a:cs typeface="Calibri"/>
              </a:rPr>
              <a:t>programme</a:t>
            </a:r>
            <a:r>
              <a:rPr lang="en-US">
                <a:ea typeface="Calibri"/>
                <a:cs typeface="Calibri"/>
              </a:rPr>
              <a:t>.</a:t>
            </a:r>
          </a:p>
        </p:txBody>
      </p:sp>
      <p:sp>
        <p:nvSpPr>
          <p:cNvPr id="4" name="Slide Number Placeholder 3"/>
          <p:cNvSpPr>
            <a:spLocks noGrp="1"/>
          </p:cNvSpPr>
          <p:nvPr>
            <p:ph type="sldNum" sz="quarter" idx="5"/>
          </p:nvPr>
        </p:nvSpPr>
        <p:spPr/>
        <p:txBody>
          <a:bodyPr/>
          <a:lstStyle/>
          <a:p>
            <a:fld id="{9A1F1E2B-2BB4-5B41-BB59-E08EE26806DD}" type="slidenum">
              <a:rPr lang="en-US" smtClean="0"/>
              <a:t>6</a:t>
            </a:fld>
            <a:endParaRPr lang="en-US"/>
          </a:p>
        </p:txBody>
      </p:sp>
    </p:spTree>
    <p:extLst>
      <p:ext uri="{BB962C8B-B14F-4D97-AF65-F5344CB8AC3E}">
        <p14:creationId xmlns:p14="http://schemas.microsoft.com/office/powerpoint/2010/main" val="282005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Some respondents felt they were too inexperienced to benefit, others that had previously undertaken Level 7 study felt it was too basic (but other appreciated the time to reflect).</a:t>
            </a:r>
          </a:p>
        </p:txBody>
      </p:sp>
      <p:sp>
        <p:nvSpPr>
          <p:cNvPr id="4" name="Slide Number Placeholder 3"/>
          <p:cNvSpPr>
            <a:spLocks noGrp="1"/>
          </p:cNvSpPr>
          <p:nvPr>
            <p:ph type="sldNum" sz="quarter" idx="5"/>
          </p:nvPr>
        </p:nvSpPr>
        <p:spPr/>
        <p:txBody>
          <a:bodyPr/>
          <a:lstStyle/>
          <a:p>
            <a:fld id="{9A1F1E2B-2BB4-5B41-BB59-E08EE26806DD}" type="slidenum">
              <a:rPr lang="en-US" smtClean="0"/>
              <a:t>7</a:t>
            </a:fld>
            <a:endParaRPr lang="en-US"/>
          </a:p>
        </p:txBody>
      </p:sp>
    </p:spTree>
    <p:extLst>
      <p:ext uri="{BB962C8B-B14F-4D97-AF65-F5344CB8AC3E}">
        <p14:creationId xmlns:p14="http://schemas.microsoft.com/office/powerpoint/2010/main" val="836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Arial" panose="020B0604020202020204" pitchFamily="34" charset="0"/>
                <a:cs typeface="Arial" panose="020B0604020202020204" pitchFamily="34" charset="0"/>
              </a:rPr>
              <a:t>Any questions Slide Master</a:t>
            </a:r>
            <a:endParaRPr lang="en-US" sz="12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9A1F1E2B-2BB4-5B41-BB59-E08EE26806DD}" type="slidenum">
              <a:rPr lang="en-US" smtClean="0"/>
              <a:t>12</a:t>
            </a:fld>
            <a:endParaRPr lang="en-US"/>
          </a:p>
        </p:txBody>
      </p:sp>
    </p:spTree>
    <p:extLst>
      <p:ext uri="{BB962C8B-B14F-4D97-AF65-F5344CB8AC3E}">
        <p14:creationId xmlns:p14="http://schemas.microsoft.com/office/powerpoint/2010/main" val="57720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About NHS Elect: Use this slide towards the beginning of your deck. Content to be reviewed. </a:t>
            </a:r>
          </a:p>
        </p:txBody>
      </p:sp>
      <p:sp>
        <p:nvSpPr>
          <p:cNvPr id="4" name="Slide Number Placeholder 3"/>
          <p:cNvSpPr>
            <a:spLocks noGrp="1"/>
          </p:cNvSpPr>
          <p:nvPr>
            <p:ph type="sldNum" sz="quarter" idx="5"/>
          </p:nvPr>
        </p:nvSpPr>
        <p:spPr/>
        <p:txBody>
          <a:bodyPr/>
          <a:lstStyle/>
          <a:p>
            <a:fld id="{9A1F1E2B-2BB4-5B41-BB59-E08EE26806DD}" type="slidenum">
              <a:rPr lang="en-US" smtClean="0"/>
              <a:t>13</a:t>
            </a:fld>
            <a:endParaRPr lang="en-US"/>
          </a:p>
        </p:txBody>
      </p:sp>
    </p:spTree>
    <p:extLst>
      <p:ext uri="{BB962C8B-B14F-4D97-AF65-F5344CB8AC3E}">
        <p14:creationId xmlns:p14="http://schemas.microsoft.com/office/powerpoint/2010/main" val="360290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v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F9D14E-C910-BA0B-D9F1-FD4221182902}"/>
              </a:ext>
            </a:extLst>
          </p:cNvPr>
          <p:cNvSpPr/>
          <p:nvPr userDrawn="1"/>
        </p:nvSpPr>
        <p:spPr>
          <a:xfrm>
            <a:off x="0" y="964276"/>
            <a:ext cx="9144000" cy="41792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76AD443C-51F7-EEAD-68CB-3F35701D7A39}"/>
              </a:ext>
            </a:extLst>
          </p:cNvPr>
          <p:cNvSpPr>
            <a:spLocks noGrp="1"/>
          </p:cNvSpPr>
          <p:nvPr>
            <p:ph type="body" sz="quarter" idx="11" hasCustomPrompt="1"/>
          </p:nvPr>
        </p:nvSpPr>
        <p:spPr>
          <a:xfrm>
            <a:off x="411899" y="3930782"/>
            <a:ext cx="4880854" cy="425190"/>
          </a:xfrm>
          <a:prstGeom prst="rect">
            <a:avLst/>
          </a:prstGeom>
        </p:spPr>
        <p:txBody>
          <a:bodyPr numCol="1" spcCol="0">
            <a:noAutofit/>
          </a:bodyPr>
          <a:lstStyle>
            <a:lvl1pPr marL="0" indent="0">
              <a:buNone/>
              <a:defRPr sz="2400" b="1"/>
            </a:lvl1pPr>
          </a:lstStyle>
          <a:p>
            <a:pPr lvl="0"/>
            <a:r>
              <a:rPr lang="en-GB"/>
              <a:t>Presenter name</a:t>
            </a:r>
            <a:endParaRPr lang="en-US"/>
          </a:p>
        </p:txBody>
      </p:sp>
      <p:sp>
        <p:nvSpPr>
          <p:cNvPr id="10" name="Text Placeholder 8">
            <a:extLst>
              <a:ext uri="{FF2B5EF4-FFF2-40B4-BE49-F238E27FC236}">
                <a16:creationId xmlns:a16="http://schemas.microsoft.com/office/drawing/2014/main" id="{0F3747E3-E6FD-5704-6E34-A96D30D9BB3C}"/>
              </a:ext>
            </a:extLst>
          </p:cNvPr>
          <p:cNvSpPr>
            <a:spLocks noGrp="1"/>
          </p:cNvSpPr>
          <p:nvPr>
            <p:ph type="body" sz="quarter" idx="12" hasCustomPrompt="1"/>
          </p:nvPr>
        </p:nvSpPr>
        <p:spPr>
          <a:xfrm>
            <a:off x="411899" y="4330215"/>
            <a:ext cx="4880854" cy="425190"/>
          </a:xfrm>
          <a:prstGeom prst="rect">
            <a:avLst/>
          </a:prstGeom>
        </p:spPr>
        <p:txBody>
          <a:bodyPr numCol="1" spcCol="0">
            <a:noAutofit/>
          </a:bodyPr>
          <a:lstStyle>
            <a:lvl1pPr marL="0" indent="0">
              <a:lnSpc>
                <a:spcPct val="75000"/>
              </a:lnSpc>
              <a:buNone/>
              <a:defRPr sz="2400" b="0"/>
            </a:lvl1pPr>
          </a:lstStyle>
          <a:p>
            <a:pPr lvl="0"/>
            <a:r>
              <a:rPr lang="en-GB"/>
              <a:t>Presenter job title</a:t>
            </a:r>
            <a:endParaRPr lang="en-US"/>
          </a:p>
        </p:txBody>
      </p:sp>
      <p:sp>
        <p:nvSpPr>
          <p:cNvPr id="7" name="Holder 2">
            <a:extLst>
              <a:ext uri="{FF2B5EF4-FFF2-40B4-BE49-F238E27FC236}">
                <a16:creationId xmlns:a16="http://schemas.microsoft.com/office/drawing/2014/main" id="{3B846477-5949-9819-CAE9-5DDC12622AA5}"/>
              </a:ext>
            </a:extLst>
          </p:cNvPr>
          <p:cNvSpPr>
            <a:spLocks noGrp="1"/>
          </p:cNvSpPr>
          <p:nvPr>
            <p:ph type="title" hasCustomPrompt="1"/>
          </p:nvPr>
        </p:nvSpPr>
        <p:spPr>
          <a:xfrm>
            <a:off x="402374" y="1513796"/>
            <a:ext cx="4880854" cy="1356931"/>
          </a:xfrm>
        </p:spPr>
        <p:txBody>
          <a:bodyPr lIns="0" tIns="0" rIns="0" bIns="0">
            <a:noAutofit/>
          </a:bodyPr>
          <a:lstStyle>
            <a:lvl1pPr>
              <a:lnSpc>
                <a:spcPct val="90000"/>
              </a:lnSpc>
              <a:defRPr sz="4400" b="1" i="0">
                <a:ln>
                  <a:noFill/>
                </a:ln>
                <a:solidFill>
                  <a:schemeClr val="tx1"/>
                </a:solidFill>
                <a:latin typeface="Poppins"/>
                <a:cs typeface="Poppins"/>
              </a:defRPr>
            </a:lvl1pPr>
          </a:lstStyle>
          <a:p>
            <a:r>
              <a:rPr lang="en-GB"/>
              <a:t>Name of presentation</a:t>
            </a:r>
            <a:endParaRPr/>
          </a:p>
        </p:txBody>
      </p:sp>
      <p:sp>
        <p:nvSpPr>
          <p:cNvPr id="6" name="Text Placeholder 5">
            <a:extLst>
              <a:ext uri="{FF2B5EF4-FFF2-40B4-BE49-F238E27FC236}">
                <a16:creationId xmlns:a16="http://schemas.microsoft.com/office/drawing/2014/main" id="{2D95F004-8EFE-E1B6-A793-F9206A22979D}"/>
              </a:ext>
            </a:extLst>
          </p:cNvPr>
          <p:cNvSpPr>
            <a:spLocks noGrp="1"/>
          </p:cNvSpPr>
          <p:nvPr>
            <p:ph type="body" sz="quarter" idx="13" hasCustomPrompt="1"/>
          </p:nvPr>
        </p:nvSpPr>
        <p:spPr>
          <a:xfrm>
            <a:off x="411898" y="2898730"/>
            <a:ext cx="4880855" cy="632619"/>
          </a:xfrm>
        </p:spPr>
        <p:txBody>
          <a:bodyPr/>
          <a:lstStyle>
            <a:lvl1pPr marL="0" indent="0">
              <a:buNone/>
              <a:defRPr sz="2800">
                <a:latin typeface="Poppins" pitchFamily="2" charset="77"/>
                <a:cs typeface="Poppins" pitchFamily="2" charset="77"/>
              </a:defRPr>
            </a:lvl1pPr>
          </a:lstStyle>
          <a:p>
            <a:pPr lvl="0"/>
            <a:r>
              <a:rPr lang="en-US"/>
              <a:t>Subtitle</a:t>
            </a:r>
          </a:p>
        </p:txBody>
      </p:sp>
      <p:sp>
        <p:nvSpPr>
          <p:cNvPr id="2" name="Rounded Rectangle 1">
            <a:extLst>
              <a:ext uri="{FF2B5EF4-FFF2-40B4-BE49-F238E27FC236}">
                <a16:creationId xmlns:a16="http://schemas.microsoft.com/office/drawing/2014/main" id="{C7298E3D-E349-D8F0-CE54-7F8D656891A4}"/>
              </a:ext>
            </a:extLst>
          </p:cNvPr>
          <p:cNvSpPr/>
          <p:nvPr userDrawn="1"/>
        </p:nvSpPr>
        <p:spPr>
          <a:xfrm>
            <a:off x="411899" y="1328254"/>
            <a:ext cx="4608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3AC093B-81BC-B812-9445-2A2E4E7CE9F7}"/>
              </a:ext>
            </a:extLst>
          </p:cNvPr>
          <p:cNvGrpSpPr>
            <a:grpSpLocks noChangeAspect="1"/>
          </p:cNvGrpSpPr>
          <p:nvPr userDrawn="1"/>
        </p:nvGrpSpPr>
        <p:grpSpPr>
          <a:xfrm>
            <a:off x="8156793" y="284163"/>
            <a:ext cx="630000" cy="452643"/>
            <a:chOff x="6053083" y="462546"/>
            <a:chExt cx="708355" cy="508940"/>
          </a:xfrm>
        </p:grpSpPr>
        <p:sp>
          <p:nvSpPr>
            <p:cNvPr id="16" name="Freeform 15">
              <a:extLst>
                <a:ext uri="{FF2B5EF4-FFF2-40B4-BE49-F238E27FC236}">
                  <a16:creationId xmlns:a16="http://schemas.microsoft.com/office/drawing/2014/main" id="{2134813E-FDC3-A5DA-57DA-797D8FA3B32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FD29610-3CE6-A1C2-D98F-358C3D8A87A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68893E-A6A0-603E-52C1-839592FD802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8A8C18-F8B3-2F17-0C99-BEEC0AF495A4}"/>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6C13EB0-EEC7-22A5-574E-46BB95AA92F7}"/>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F88F69D-AC92-1A90-0015-E4CF390BCA61}"/>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920FD6A-84ED-BABA-1BB7-4E307AF19A79}"/>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62AEDF6B-DB23-5F2A-8636-0C81694C080F}"/>
              </a:ext>
            </a:extLst>
          </p:cNvPr>
          <p:cNvSpPr txBox="1"/>
          <p:nvPr userDrawn="1"/>
        </p:nvSpPr>
        <p:spPr>
          <a:xfrm>
            <a:off x="317008" y="4783408"/>
            <a:ext cx="1002834"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00">
                <a:latin typeface="+mj-lt"/>
              </a:rPr>
              <a:t>© NHS Elect</a:t>
            </a:r>
          </a:p>
        </p:txBody>
      </p:sp>
    </p:spTree>
  </p:cSld>
  <p:clrMapOvr>
    <a:masterClrMapping/>
  </p:clrMapOvr>
  <p:extLst>
    <p:ext uri="{DCECCB84-F9BA-43D5-87BE-67443E8EF086}">
      <p15:sldGuideLst xmlns:p15="http://schemas.microsoft.com/office/powerpoint/2012/main">
        <p15:guide id="1" orient="horz" pos="174" userDrawn="1">
          <p15:clr>
            <a:srgbClr val="FBAE40"/>
          </p15:clr>
        </p15:guide>
        <p15:guide id="2" pos="216" userDrawn="1">
          <p15:clr>
            <a:srgbClr val="FBAE40"/>
          </p15:clr>
        </p15:guide>
        <p15:guide id="3" pos="55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slide_3 people">
    <p:spTree>
      <p:nvGrpSpPr>
        <p:cNvPr id="1" name=""/>
        <p:cNvGrpSpPr/>
        <p:nvPr/>
      </p:nvGrpSpPr>
      <p:grpSpPr>
        <a:xfrm>
          <a:off x="0" y="0"/>
          <a:ext cx="0" cy="0"/>
          <a:chOff x="0" y="0"/>
          <a:chExt cx="0" cy="0"/>
        </a:xfrm>
      </p:grpSpPr>
      <p:sp>
        <p:nvSpPr>
          <p:cNvPr id="18" name="Chord 17">
            <a:extLst>
              <a:ext uri="{FF2B5EF4-FFF2-40B4-BE49-F238E27FC236}">
                <a16:creationId xmlns:a16="http://schemas.microsoft.com/office/drawing/2014/main" id="{F2576A32-F683-2722-08AD-BA4537C9C4FC}"/>
              </a:ext>
            </a:extLst>
          </p:cNvPr>
          <p:cNvSpPr/>
          <p:nvPr userDrawn="1"/>
        </p:nvSpPr>
        <p:spPr>
          <a:xfrm rot="3889390">
            <a:off x="-7978687" y="2441576"/>
            <a:ext cx="17187933" cy="18573200"/>
          </a:xfrm>
          <a:prstGeom prst="chord">
            <a:avLst>
              <a:gd name="adj1" fmla="val 10192300"/>
              <a:gd name="adj2" fmla="val 16361927"/>
            </a:avLst>
          </a:prstGeom>
          <a:gradFill flip="none" rotWithShape="1">
            <a:gsLst>
              <a:gs pos="0">
                <a:schemeClr val="tx2">
                  <a:shade val="30000"/>
                  <a:satMod val="115000"/>
                </a:schemeClr>
              </a:gs>
              <a:gs pos="57000">
                <a:schemeClr val="tx2">
                  <a:shade val="67500"/>
                  <a:satMod val="115000"/>
                </a:schemeClr>
              </a:gs>
              <a:gs pos="100000">
                <a:schemeClr val="accent2"/>
              </a:gs>
            </a:gsLst>
            <a:lin ang="16200000" scaled="1"/>
            <a:tileRect/>
          </a:gra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6C29F4C-6F13-8EC9-AD11-E18F70928BE4}"/>
              </a:ext>
            </a:extLst>
          </p:cNvPr>
          <p:cNvGrpSpPr>
            <a:grpSpLocks noChangeAspect="1"/>
          </p:cNvGrpSpPr>
          <p:nvPr userDrawn="1"/>
        </p:nvGrpSpPr>
        <p:grpSpPr>
          <a:xfrm>
            <a:off x="8156793" y="284163"/>
            <a:ext cx="630000" cy="452643"/>
            <a:chOff x="6053083" y="462546"/>
            <a:chExt cx="708355" cy="508940"/>
          </a:xfrm>
        </p:grpSpPr>
        <p:sp>
          <p:nvSpPr>
            <p:cNvPr id="21" name="Freeform 20">
              <a:extLst>
                <a:ext uri="{FF2B5EF4-FFF2-40B4-BE49-F238E27FC236}">
                  <a16:creationId xmlns:a16="http://schemas.microsoft.com/office/drawing/2014/main" id="{4887D3EB-E40F-3E96-DC3D-AD34F88DADD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E6C046E-969F-5CD1-9316-0E693A9E176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400C51B-A4A2-2CCC-AA91-1FBE9DEB375D}"/>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6A0A9FD-11F7-4CE9-F276-09BB63ED79F8}"/>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7E932-A8E8-5F16-E7E0-E0363090EF56}"/>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7EC5C4D-0199-3976-F9E4-C6A45A4B57CE}"/>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8F85C37-C5E8-AA99-5A73-017A04CC7BFC}"/>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12" name="Rounded Rectangle 11">
            <a:extLst>
              <a:ext uri="{FF2B5EF4-FFF2-40B4-BE49-F238E27FC236}">
                <a16:creationId xmlns:a16="http://schemas.microsoft.com/office/drawing/2014/main" id="{84CEE18A-7488-8029-A5F5-E4EDA5A494BD}"/>
              </a:ext>
            </a:extLst>
          </p:cNvPr>
          <p:cNvSpPr/>
          <p:nvPr userDrawn="1"/>
        </p:nvSpPr>
        <p:spPr>
          <a:xfrm>
            <a:off x="299357" y="545940"/>
            <a:ext cx="3878941" cy="87313"/>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older 2">
            <a:extLst>
              <a:ext uri="{FF2B5EF4-FFF2-40B4-BE49-F238E27FC236}">
                <a16:creationId xmlns:a16="http://schemas.microsoft.com/office/drawing/2014/main" id="{5FEAC1E6-8297-3D21-CA96-C375ABB784A9}"/>
              </a:ext>
            </a:extLst>
          </p:cNvPr>
          <p:cNvSpPr txBox="1">
            <a:spLocks/>
          </p:cNvSpPr>
          <p:nvPr userDrawn="1"/>
        </p:nvSpPr>
        <p:spPr>
          <a:xfrm>
            <a:off x="299357" y="674241"/>
            <a:ext cx="4387042" cy="632619"/>
          </a:xfrm>
          <a:prstGeom prst="rect">
            <a:avLst/>
          </a:prstGeom>
        </p:spPr>
        <p:txBody>
          <a:bodyPr wrap="square" lIns="0" tIns="0" rIns="0" bIns="0">
            <a:noAutofit/>
          </a:bodyPr>
          <a:lstStyle>
            <a:lvl1pPr>
              <a:lnSpc>
                <a:spcPct val="90000"/>
              </a:lnSpc>
              <a:defRPr sz="4400" b="1" i="0">
                <a:ln>
                  <a:noFill/>
                </a:ln>
                <a:solidFill>
                  <a:schemeClr val="bg2"/>
                </a:solidFill>
                <a:latin typeface="Poppins"/>
                <a:ea typeface="+mj-ea"/>
                <a:cs typeface="Poppins"/>
              </a:defRPr>
            </a:lvl1pPr>
          </a:lstStyle>
          <a:p>
            <a:r>
              <a:rPr lang="en-GB"/>
              <a:t>Introductions</a:t>
            </a:r>
          </a:p>
        </p:txBody>
      </p:sp>
      <p:sp>
        <p:nvSpPr>
          <p:cNvPr id="6" name="Text Placeholder 6">
            <a:extLst>
              <a:ext uri="{FF2B5EF4-FFF2-40B4-BE49-F238E27FC236}">
                <a16:creationId xmlns:a16="http://schemas.microsoft.com/office/drawing/2014/main" id="{42B7B166-4FD5-2BC9-0688-AAD397808D0D}"/>
              </a:ext>
            </a:extLst>
          </p:cNvPr>
          <p:cNvSpPr>
            <a:spLocks noGrp="1"/>
          </p:cNvSpPr>
          <p:nvPr>
            <p:ph type="body" sz="quarter" idx="12" hasCustomPrompt="1"/>
          </p:nvPr>
        </p:nvSpPr>
        <p:spPr>
          <a:xfrm>
            <a:off x="2082611" y="1555839"/>
            <a:ext cx="3325412" cy="278365"/>
          </a:xfrm>
        </p:spPr>
        <p:txBody>
          <a:bodyPr>
            <a:normAutofit/>
          </a:bodyPr>
          <a:lstStyle>
            <a:lvl1pPr marL="0" indent="0">
              <a:lnSpc>
                <a:spcPct val="90000"/>
              </a:lnSpc>
              <a:buNone/>
              <a:defRPr sz="1800" b="1" i="0">
                <a:solidFill>
                  <a:schemeClr val="tx2"/>
                </a:solidFill>
                <a:latin typeface="Poppins" pitchFamily="2" charset="77"/>
                <a:cs typeface="Poppins" pitchFamily="2" charset="77"/>
              </a:defRPr>
            </a:lvl1pPr>
          </a:lstStyle>
          <a:p>
            <a:pPr lvl="0"/>
            <a:r>
              <a:rPr lang="en-GB"/>
              <a:t>Presenter name</a:t>
            </a:r>
            <a:endParaRPr lang="en-US"/>
          </a:p>
        </p:txBody>
      </p:sp>
      <p:sp>
        <p:nvSpPr>
          <p:cNvPr id="7" name="Text Placeholder 6">
            <a:extLst>
              <a:ext uri="{FF2B5EF4-FFF2-40B4-BE49-F238E27FC236}">
                <a16:creationId xmlns:a16="http://schemas.microsoft.com/office/drawing/2014/main" id="{6262118F-E271-EC6F-A367-175EAE07929F}"/>
              </a:ext>
            </a:extLst>
          </p:cNvPr>
          <p:cNvSpPr>
            <a:spLocks noGrp="1"/>
          </p:cNvSpPr>
          <p:nvPr>
            <p:ph type="body" sz="quarter" idx="14" hasCustomPrompt="1"/>
          </p:nvPr>
        </p:nvSpPr>
        <p:spPr>
          <a:xfrm>
            <a:off x="2082612" y="1877972"/>
            <a:ext cx="3325411" cy="278365"/>
          </a:xfrm>
        </p:spPr>
        <p:txBody>
          <a:bodyPr>
            <a:normAutofit/>
          </a:bodyPr>
          <a:lstStyle>
            <a:lvl1pPr marL="0" indent="0">
              <a:lnSpc>
                <a:spcPct val="90000"/>
              </a:lnSpc>
              <a:buNone/>
              <a:defRPr sz="1400" b="0" i="0">
                <a:solidFill>
                  <a:schemeClr val="tx1"/>
                </a:solidFill>
                <a:latin typeface="Poppins" pitchFamily="2" charset="77"/>
                <a:cs typeface="Poppins" pitchFamily="2" charset="77"/>
              </a:defRPr>
            </a:lvl1pPr>
          </a:lstStyle>
          <a:p>
            <a:pPr lvl="0"/>
            <a:r>
              <a:rPr lang="en-GB"/>
              <a:t>Presenter title</a:t>
            </a:r>
            <a:endParaRPr lang="en-US"/>
          </a:p>
        </p:txBody>
      </p:sp>
      <p:sp>
        <p:nvSpPr>
          <p:cNvPr id="10" name="Text Placeholder 6">
            <a:extLst>
              <a:ext uri="{FF2B5EF4-FFF2-40B4-BE49-F238E27FC236}">
                <a16:creationId xmlns:a16="http://schemas.microsoft.com/office/drawing/2014/main" id="{08299037-0ED5-CB5E-FE6F-485C501E796C}"/>
              </a:ext>
            </a:extLst>
          </p:cNvPr>
          <p:cNvSpPr>
            <a:spLocks noGrp="1"/>
          </p:cNvSpPr>
          <p:nvPr>
            <p:ph type="body" sz="quarter" idx="16" hasCustomPrompt="1"/>
          </p:nvPr>
        </p:nvSpPr>
        <p:spPr>
          <a:xfrm>
            <a:off x="4470729" y="2156337"/>
            <a:ext cx="3325412" cy="270159"/>
          </a:xfrm>
        </p:spPr>
        <p:txBody>
          <a:bodyPr>
            <a:normAutofit/>
          </a:bodyPr>
          <a:lstStyle>
            <a:lvl1pPr marL="0" indent="0">
              <a:lnSpc>
                <a:spcPct val="90000"/>
              </a:lnSpc>
              <a:buNone/>
              <a:defRPr sz="1800" b="1" i="0">
                <a:solidFill>
                  <a:schemeClr val="tx2"/>
                </a:solidFill>
                <a:latin typeface="Poppins" pitchFamily="2" charset="77"/>
                <a:cs typeface="Poppins" pitchFamily="2" charset="77"/>
              </a:defRPr>
            </a:lvl1pPr>
          </a:lstStyle>
          <a:p>
            <a:pPr lvl="0"/>
            <a:r>
              <a:rPr lang="en-GB"/>
              <a:t>Presenter name</a:t>
            </a:r>
            <a:endParaRPr lang="en-US"/>
          </a:p>
        </p:txBody>
      </p:sp>
      <p:sp>
        <p:nvSpPr>
          <p:cNvPr id="11" name="Text Placeholder 6">
            <a:extLst>
              <a:ext uri="{FF2B5EF4-FFF2-40B4-BE49-F238E27FC236}">
                <a16:creationId xmlns:a16="http://schemas.microsoft.com/office/drawing/2014/main" id="{549B1B2A-8C5F-C7A0-9C55-6D5DF3CFC885}"/>
              </a:ext>
            </a:extLst>
          </p:cNvPr>
          <p:cNvSpPr>
            <a:spLocks noGrp="1"/>
          </p:cNvSpPr>
          <p:nvPr>
            <p:ph type="body" sz="quarter" idx="17" hasCustomPrompt="1"/>
          </p:nvPr>
        </p:nvSpPr>
        <p:spPr>
          <a:xfrm>
            <a:off x="4470729" y="2478470"/>
            <a:ext cx="3325412" cy="482532"/>
          </a:xfrm>
        </p:spPr>
        <p:txBody>
          <a:bodyPr>
            <a:normAutofit/>
          </a:bodyPr>
          <a:lstStyle>
            <a:lvl1pPr marL="0" indent="0">
              <a:lnSpc>
                <a:spcPct val="90000"/>
              </a:lnSpc>
              <a:buNone/>
              <a:defRPr sz="1400" b="0" i="0">
                <a:solidFill>
                  <a:schemeClr val="tx1"/>
                </a:solidFill>
                <a:latin typeface="Poppins" pitchFamily="2" charset="77"/>
                <a:cs typeface="Poppins" pitchFamily="2" charset="77"/>
              </a:defRPr>
            </a:lvl1pPr>
          </a:lstStyle>
          <a:p>
            <a:pPr lvl="0"/>
            <a:r>
              <a:rPr lang="en-GB"/>
              <a:t>Presenter title</a:t>
            </a:r>
            <a:endParaRPr lang="en-US"/>
          </a:p>
        </p:txBody>
      </p:sp>
      <p:sp>
        <p:nvSpPr>
          <p:cNvPr id="8" name="Picture Placeholder 5">
            <a:extLst>
              <a:ext uri="{FF2B5EF4-FFF2-40B4-BE49-F238E27FC236}">
                <a16:creationId xmlns:a16="http://schemas.microsoft.com/office/drawing/2014/main" id="{5AE0B290-4072-2BF6-0F57-D73644403109}"/>
              </a:ext>
            </a:extLst>
          </p:cNvPr>
          <p:cNvSpPr>
            <a:spLocks noGrp="1"/>
          </p:cNvSpPr>
          <p:nvPr>
            <p:ph type="pic" sz="quarter" idx="13" hasCustomPrompt="1"/>
          </p:nvPr>
        </p:nvSpPr>
        <p:spPr>
          <a:xfrm>
            <a:off x="299357" y="1781404"/>
            <a:ext cx="1867506" cy="1856443"/>
          </a:xfrm>
          <a:prstGeom prst="ellipse">
            <a:avLst/>
          </a:prstGeom>
          <a:solidFill>
            <a:schemeClr val="bg1"/>
          </a:solidFill>
          <a:ln w="762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9" name="Picture Placeholder 5">
            <a:extLst>
              <a:ext uri="{FF2B5EF4-FFF2-40B4-BE49-F238E27FC236}">
                <a16:creationId xmlns:a16="http://schemas.microsoft.com/office/drawing/2014/main" id="{D06D6541-E9D7-D0F9-E4CC-9E14BB1DBFC2}"/>
              </a:ext>
            </a:extLst>
          </p:cNvPr>
          <p:cNvSpPr>
            <a:spLocks noGrp="1"/>
          </p:cNvSpPr>
          <p:nvPr>
            <p:ph type="pic" sz="quarter" idx="15" hasCustomPrompt="1"/>
          </p:nvPr>
        </p:nvSpPr>
        <p:spPr>
          <a:xfrm>
            <a:off x="2609498" y="2208311"/>
            <a:ext cx="1867506" cy="1856443"/>
          </a:xfrm>
          <a:prstGeom prst="ellipse">
            <a:avLst/>
          </a:prstGeom>
          <a:solidFill>
            <a:schemeClr val="bg1"/>
          </a:solidFill>
          <a:ln w="762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14" name="Picture Placeholder 5">
            <a:extLst>
              <a:ext uri="{FF2B5EF4-FFF2-40B4-BE49-F238E27FC236}">
                <a16:creationId xmlns:a16="http://schemas.microsoft.com/office/drawing/2014/main" id="{F2EC756F-D95B-69EC-7821-7C13B05C3AE2}"/>
              </a:ext>
            </a:extLst>
          </p:cNvPr>
          <p:cNvSpPr>
            <a:spLocks noGrp="1"/>
          </p:cNvSpPr>
          <p:nvPr>
            <p:ph type="pic" sz="quarter" idx="18" hasCustomPrompt="1"/>
          </p:nvPr>
        </p:nvSpPr>
        <p:spPr>
          <a:xfrm>
            <a:off x="4900711" y="3122607"/>
            <a:ext cx="1867506" cy="1856443"/>
          </a:xfrm>
          <a:prstGeom prst="ellipse">
            <a:avLst/>
          </a:prstGeom>
          <a:solidFill>
            <a:schemeClr val="bg1"/>
          </a:solidFill>
          <a:ln w="762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15" name="Text Placeholder 6">
            <a:extLst>
              <a:ext uri="{FF2B5EF4-FFF2-40B4-BE49-F238E27FC236}">
                <a16:creationId xmlns:a16="http://schemas.microsoft.com/office/drawing/2014/main" id="{A5CE8739-7272-9B27-7626-C9B0C8551AE9}"/>
              </a:ext>
            </a:extLst>
          </p:cNvPr>
          <p:cNvSpPr>
            <a:spLocks noGrp="1"/>
          </p:cNvSpPr>
          <p:nvPr>
            <p:ph type="body" sz="quarter" idx="19" hasCustomPrompt="1"/>
          </p:nvPr>
        </p:nvSpPr>
        <p:spPr>
          <a:xfrm>
            <a:off x="6755667" y="2961002"/>
            <a:ext cx="2273642" cy="270159"/>
          </a:xfrm>
        </p:spPr>
        <p:txBody>
          <a:bodyPr>
            <a:normAutofit/>
          </a:bodyPr>
          <a:lstStyle>
            <a:lvl1pPr marL="0" indent="0">
              <a:lnSpc>
                <a:spcPct val="90000"/>
              </a:lnSpc>
              <a:buNone/>
              <a:defRPr sz="1800" b="1" i="0">
                <a:solidFill>
                  <a:schemeClr val="tx2"/>
                </a:solidFill>
                <a:latin typeface="Poppins" pitchFamily="2" charset="77"/>
                <a:cs typeface="Poppins" pitchFamily="2" charset="77"/>
              </a:defRPr>
            </a:lvl1pPr>
          </a:lstStyle>
          <a:p>
            <a:pPr lvl="0"/>
            <a:r>
              <a:rPr lang="en-GB"/>
              <a:t>Presenter name</a:t>
            </a:r>
            <a:endParaRPr lang="en-US"/>
          </a:p>
        </p:txBody>
      </p:sp>
      <p:sp>
        <p:nvSpPr>
          <p:cNvPr id="16" name="Text Placeholder 6">
            <a:extLst>
              <a:ext uri="{FF2B5EF4-FFF2-40B4-BE49-F238E27FC236}">
                <a16:creationId xmlns:a16="http://schemas.microsoft.com/office/drawing/2014/main" id="{8BCAB1D4-3B1E-864B-BF1C-BDA1AF7904E8}"/>
              </a:ext>
            </a:extLst>
          </p:cNvPr>
          <p:cNvSpPr>
            <a:spLocks noGrp="1"/>
          </p:cNvSpPr>
          <p:nvPr>
            <p:ph type="body" sz="quarter" idx="20" hasCustomPrompt="1"/>
          </p:nvPr>
        </p:nvSpPr>
        <p:spPr>
          <a:xfrm>
            <a:off x="6768217" y="3283135"/>
            <a:ext cx="2261092" cy="914396"/>
          </a:xfrm>
        </p:spPr>
        <p:txBody>
          <a:bodyPr>
            <a:normAutofit/>
          </a:bodyPr>
          <a:lstStyle>
            <a:lvl1pPr marL="0" indent="0">
              <a:lnSpc>
                <a:spcPct val="90000"/>
              </a:lnSpc>
              <a:buNone/>
              <a:defRPr sz="1400" b="0" i="0">
                <a:solidFill>
                  <a:schemeClr val="tx1"/>
                </a:solidFill>
                <a:latin typeface="Poppins" pitchFamily="2" charset="77"/>
                <a:cs typeface="Poppins" pitchFamily="2" charset="77"/>
              </a:defRPr>
            </a:lvl1pPr>
          </a:lstStyle>
          <a:p>
            <a:pPr lvl="0"/>
            <a:r>
              <a:rPr lang="en-GB"/>
              <a:t>Presenter title</a:t>
            </a:r>
            <a:endParaRPr lang="en-US"/>
          </a:p>
        </p:txBody>
      </p:sp>
    </p:spTree>
    <p:extLst>
      <p:ext uri="{BB962C8B-B14F-4D97-AF65-F5344CB8AC3E}">
        <p14:creationId xmlns:p14="http://schemas.microsoft.com/office/powerpoint/2010/main" val="3014959155"/>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mparis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01D314-5EE2-BAD2-0E5C-7616956353C4}"/>
              </a:ext>
            </a:extLst>
          </p:cNvPr>
          <p:cNvSpPr>
            <a:spLocks noGrp="1"/>
          </p:cNvSpPr>
          <p:nvPr>
            <p:ph type="body" sz="quarter" idx="12"/>
          </p:nvPr>
        </p:nvSpPr>
        <p:spPr>
          <a:xfrm>
            <a:off x="358775" y="987425"/>
            <a:ext cx="4109147" cy="3621746"/>
          </a:xfrm>
          <a:prstGeom prst="rect">
            <a:avLst/>
          </a:prstGeom>
        </p:spPr>
        <p:txBody>
          <a:bodyPr>
            <a:noAutofit/>
          </a:bodyPr>
          <a:lstStyle>
            <a:lvl1pPr marL="212400">
              <a:defRPr/>
            </a:lvl1pPr>
            <a:lvl2pPr marL="21240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22" name="Group 21">
            <a:extLst>
              <a:ext uri="{FF2B5EF4-FFF2-40B4-BE49-F238E27FC236}">
                <a16:creationId xmlns:a16="http://schemas.microsoft.com/office/drawing/2014/main" id="{FFACFAB9-93A1-F197-51EA-09AED8128A56}"/>
              </a:ext>
            </a:extLst>
          </p:cNvPr>
          <p:cNvGrpSpPr>
            <a:grpSpLocks noChangeAspect="1"/>
          </p:cNvGrpSpPr>
          <p:nvPr userDrawn="1"/>
        </p:nvGrpSpPr>
        <p:grpSpPr>
          <a:xfrm>
            <a:off x="8156793" y="284163"/>
            <a:ext cx="630000" cy="452643"/>
            <a:chOff x="6053083" y="462546"/>
            <a:chExt cx="708355" cy="508940"/>
          </a:xfrm>
        </p:grpSpPr>
        <p:sp>
          <p:nvSpPr>
            <p:cNvPr id="23" name="Freeform 22">
              <a:extLst>
                <a:ext uri="{FF2B5EF4-FFF2-40B4-BE49-F238E27FC236}">
                  <a16:creationId xmlns:a16="http://schemas.microsoft.com/office/drawing/2014/main" id="{3A5899F4-9271-91B4-1268-B31A524C3CA3}"/>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DC3DAA5-D188-EDB7-F8C9-6B198409749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CDCC984-1998-8905-E062-C7FC8C8A4ADC}"/>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4D72EB6-6968-1BC6-4ED4-C7080AF37530}"/>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25FD1BE-4CF8-197B-794F-5C00D1480A59}"/>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F319392-6B96-04C3-784F-4C3965752C56}"/>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32B48BB-01BB-DBDF-E10E-CFA5E3292712}"/>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2" name="Rounded Rectangle 1">
            <a:extLst>
              <a:ext uri="{FF2B5EF4-FFF2-40B4-BE49-F238E27FC236}">
                <a16:creationId xmlns:a16="http://schemas.microsoft.com/office/drawing/2014/main" id="{51D55FBE-4CAE-8D39-ED7C-738635A3258E}"/>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5">
            <a:extLst>
              <a:ext uri="{FF2B5EF4-FFF2-40B4-BE49-F238E27FC236}">
                <a16:creationId xmlns:a16="http://schemas.microsoft.com/office/drawing/2014/main" id="{7C816CB0-AEF4-702D-F4A0-0A7167604087}"/>
              </a:ext>
            </a:extLst>
          </p:cNvPr>
          <p:cNvSpPr>
            <a:spLocks noGrp="1"/>
          </p:cNvSpPr>
          <p:nvPr>
            <p:ph type="body" sz="quarter" idx="15"/>
          </p:nvPr>
        </p:nvSpPr>
        <p:spPr>
          <a:xfrm>
            <a:off x="4676080" y="987425"/>
            <a:ext cx="4078242" cy="3621746"/>
          </a:xfrm>
          <a:prstGeom prst="rect">
            <a:avLst/>
          </a:prstGeom>
        </p:spPr>
        <p:txBody>
          <a:bodyPr>
            <a:noAutofit/>
          </a:bodyPr>
          <a:lstStyle>
            <a:lvl1pPr marL="212400">
              <a:defRPr/>
            </a:lvl1pPr>
            <a:lvl2pPr marL="21240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1">
            <a:extLst>
              <a:ext uri="{FF2B5EF4-FFF2-40B4-BE49-F238E27FC236}">
                <a16:creationId xmlns:a16="http://schemas.microsoft.com/office/drawing/2014/main" id="{37066811-AA94-44DB-EAFD-7834845C9738}"/>
              </a:ext>
            </a:extLst>
          </p:cNvPr>
          <p:cNvSpPr>
            <a:spLocks noGrp="1"/>
          </p:cNvSpPr>
          <p:nvPr>
            <p:ph type="title" hasCustomPrompt="1"/>
          </p:nvPr>
        </p:nvSpPr>
        <p:spPr>
          <a:xfrm>
            <a:off x="357206" y="344921"/>
            <a:ext cx="7606453" cy="417211"/>
          </a:xfrm>
        </p:spPr>
        <p:txBody>
          <a:bodyPr/>
          <a:lstStyle>
            <a:lvl1pPr>
              <a:lnSpc>
                <a:spcPct val="90000"/>
              </a:lnSpc>
              <a:defRPr sz="3600">
                <a:solidFill>
                  <a:schemeClr val="tx2"/>
                </a:solidFill>
              </a:defRPr>
            </a:lvl1pPr>
          </a:lstStyle>
          <a:p>
            <a:r>
              <a:rPr lang="en-GB"/>
              <a:t>Slide title</a:t>
            </a:r>
            <a:endParaRPr lang="en-US"/>
          </a:p>
        </p:txBody>
      </p:sp>
    </p:spTree>
    <p:extLst>
      <p:ext uri="{BB962C8B-B14F-4D97-AF65-F5344CB8AC3E}">
        <p14:creationId xmlns:p14="http://schemas.microsoft.com/office/powerpoint/2010/main" val="1995172082"/>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3 boxes">
    <p:spTree>
      <p:nvGrpSpPr>
        <p:cNvPr id="1" name=""/>
        <p:cNvGrpSpPr/>
        <p:nvPr/>
      </p:nvGrpSpPr>
      <p:grpSpPr>
        <a:xfrm>
          <a:off x="0" y="0"/>
          <a:ext cx="0" cy="0"/>
          <a:chOff x="0" y="0"/>
          <a:chExt cx="0" cy="0"/>
        </a:xfrm>
      </p:grpSpPr>
      <p:sp>
        <p:nvSpPr>
          <p:cNvPr id="7" name="Round Same-side Corner of Rectangle 6">
            <a:extLst>
              <a:ext uri="{FF2B5EF4-FFF2-40B4-BE49-F238E27FC236}">
                <a16:creationId xmlns:a16="http://schemas.microsoft.com/office/drawing/2014/main" id="{3E82468B-5151-882A-182D-77E84831E996}"/>
              </a:ext>
            </a:extLst>
          </p:cNvPr>
          <p:cNvSpPr/>
          <p:nvPr userDrawn="1"/>
        </p:nvSpPr>
        <p:spPr>
          <a:xfrm rot="16200000">
            <a:off x="5979160" y="278289"/>
            <a:ext cx="1394209" cy="4116184"/>
          </a:xfrm>
          <a:prstGeom prst="round2SameRect">
            <a:avLst>
              <a:gd name="adj1" fmla="val 8650"/>
              <a:gd name="adj2" fmla="val 7647"/>
            </a:avLst>
          </a:prstGeom>
          <a:solidFill>
            <a:schemeClr val="accent1"/>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side Corner of Rectangle 8">
            <a:extLst>
              <a:ext uri="{FF2B5EF4-FFF2-40B4-BE49-F238E27FC236}">
                <a16:creationId xmlns:a16="http://schemas.microsoft.com/office/drawing/2014/main" id="{8FF5EECF-7C02-A9F3-3142-0CBCF635F42A}"/>
              </a:ext>
            </a:extLst>
          </p:cNvPr>
          <p:cNvSpPr/>
          <p:nvPr userDrawn="1"/>
        </p:nvSpPr>
        <p:spPr>
          <a:xfrm rot="16200000">
            <a:off x="2177524" y="1327914"/>
            <a:ext cx="1394208" cy="5034858"/>
          </a:xfrm>
          <a:prstGeom prst="round2SameRect">
            <a:avLst>
              <a:gd name="adj1" fmla="val 8650"/>
              <a:gd name="adj2" fmla="val 7647"/>
            </a:avLst>
          </a:prstGeom>
          <a:solidFill>
            <a:schemeClr val="accent1"/>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side Corner of Rectangle 9">
            <a:extLst>
              <a:ext uri="{FF2B5EF4-FFF2-40B4-BE49-F238E27FC236}">
                <a16:creationId xmlns:a16="http://schemas.microsoft.com/office/drawing/2014/main" id="{0942CC67-6C80-E2B4-D96C-74D4778ADD48}"/>
              </a:ext>
            </a:extLst>
          </p:cNvPr>
          <p:cNvSpPr/>
          <p:nvPr userDrawn="1"/>
        </p:nvSpPr>
        <p:spPr>
          <a:xfrm rot="16200000">
            <a:off x="1718186" y="278289"/>
            <a:ext cx="1394209" cy="4116184"/>
          </a:xfrm>
          <a:prstGeom prst="round2SameRect">
            <a:avLst>
              <a:gd name="adj1" fmla="val 8650"/>
              <a:gd name="adj2" fmla="val 7647"/>
            </a:avLst>
          </a:prstGeom>
          <a:solidFill>
            <a:schemeClr val="accent1"/>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side Corner of Rectangle 10">
            <a:extLst>
              <a:ext uri="{FF2B5EF4-FFF2-40B4-BE49-F238E27FC236}">
                <a16:creationId xmlns:a16="http://schemas.microsoft.com/office/drawing/2014/main" id="{355D5407-D871-0967-2C31-F33DA4744584}"/>
              </a:ext>
            </a:extLst>
          </p:cNvPr>
          <p:cNvSpPr/>
          <p:nvPr userDrawn="1"/>
        </p:nvSpPr>
        <p:spPr>
          <a:xfrm rot="16200000">
            <a:off x="6445932" y="2254021"/>
            <a:ext cx="1394209" cy="3182641"/>
          </a:xfrm>
          <a:prstGeom prst="round2SameRect">
            <a:avLst>
              <a:gd name="adj1" fmla="val 8650"/>
              <a:gd name="adj2" fmla="val 764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E01D314-5EE2-BAD2-0E5C-7616956353C4}"/>
              </a:ext>
            </a:extLst>
          </p:cNvPr>
          <p:cNvSpPr>
            <a:spLocks noGrp="1"/>
          </p:cNvSpPr>
          <p:nvPr>
            <p:ph type="body" sz="quarter" idx="12" hasCustomPrompt="1"/>
          </p:nvPr>
        </p:nvSpPr>
        <p:spPr>
          <a:xfrm>
            <a:off x="357207" y="1034403"/>
            <a:ext cx="8426450" cy="459118"/>
          </a:xfrm>
          <a:prstGeom prst="rect">
            <a:avLst/>
          </a:prstGeom>
        </p:spPr>
        <p:txBody>
          <a:bodyPr>
            <a:noAutofit/>
          </a:bodyPr>
          <a:lstStyle>
            <a:lvl1pPr marL="0" indent="0">
              <a:lnSpc>
                <a:spcPct val="100000"/>
              </a:lnSpc>
              <a:buNone/>
              <a:defRPr b="1"/>
            </a:lvl1pPr>
            <a:lvl2pPr marL="0" indent="0">
              <a:lnSpc>
                <a:spcPct val="100000"/>
              </a:lnSpc>
              <a:buNone/>
              <a:defRPr/>
            </a:lvl2pPr>
            <a:lvl3pPr>
              <a:lnSpc>
                <a:spcPct val="100000"/>
              </a:lnSpc>
              <a:defRPr/>
            </a:lvl3pPr>
            <a:lvl4pPr>
              <a:lnSpc>
                <a:spcPct val="100000"/>
              </a:lnSpc>
              <a:defRPr/>
            </a:lvl4pPr>
            <a:lvl5pPr>
              <a:lnSpc>
                <a:spcPct val="100000"/>
              </a:lnSpc>
              <a:defRPr/>
            </a:lvl5pPr>
          </a:lstStyle>
          <a:p>
            <a:pPr lvl="0"/>
            <a:r>
              <a:rPr lang="en-GB"/>
              <a:t>Subtitle</a:t>
            </a:r>
          </a:p>
        </p:txBody>
      </p:sp>
      <p:sp>
        <p:nvSpPr>
          <p:cNvPr id="8" name="Rounded Rectangle 7">
            <a:extLst>
              <a:ext uri="{FF2B5EF4-FFF2-40B4-BE49-F238E27FC236}">
                <a16:creationId xmlns:a16="http://schemas.microsoft.com/office/drawing/2014/main" id="{190F2EA5-46A0-EE6F-B5FE-1CFB1DC30BFF}"/>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F2212908-F127-2DA2-45E2-29B069F6635B}"/>
              </a:ext>
            </a:extLst>
          </p:cNvPr>
          <p:cNvGrpSpPr>
            <a:grpSpLocks noChangeAspect="1"/>
          </p:cNvGrpSpPr>
          <p:nvPr userDrawn="1"/>
        </p:nvGrpSpPr>
        <p:grpSpPr>
          <a:xfrm>
            <a:off x="8156793" y="284163"/>
            <a:ext cx="630000" cy="452643"/>
            <a:chOff x="6053083" y="462546"/>
            <a:chExt cx="708355" cy="508940"/>
          </a:xfrm>
        </p:grpSpPr>
        <p:sp>
          <p:nvSpPr>
            <p:cNvPr id="32" name="Freeform 31">
              <a:extLst>
                <a:ext uri="{FF2B5EF4-FFF2-40B4-BE49-F238E27FC236}">
                  <a16:creationId xmlns:a16="http://schemas.microsoft.com/office/drawing/2014/main" id="{A7D6CFB0-BE7E-A7ED-0A5A-827A10DAE0F2}"/>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9354CFF-069B-5F79-D6CA-FD072D311D2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41DFFFE-7C25-DB5C-AFB1-8CB8841D6093}"/>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01249A3-6D3A-7B10-6607-9EAC52E472A3}"/>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2DEB747-2BC3-2EF5-71F1-C405803FCD6B}"/>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B846A0D-0296-744B-47A3-7D281254BC81}"/>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A27594D-2BD0-3A6C-4AD9-7062A4500469}"/>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2" name="Text Placeholder 5">
            <a:extLst>
              <a:ext uri="{FF2B5EF4-FFF2-40B4-BE49-F238E27FC236}">
                <a16:creationId xmlns:a16="http://schemas.microsoft.com/office/drawing/2014/main" id="{FBDE9A70-816D-655B-9DED-B45CCD95DFF4}"/>
              </a:ext>
            </a:extLst>
          </p:cNvPr>
          <p:cNvSpPr>
            <a:spLocks noGrp="1"/>
          </p:cNvSpPr>
          <p:nvPr>
            <p:ph type="body" sz="quarter" idx="13"/>
          </p:nvPr>
        </p:nvSpPr>
        <p:spPr>
          <a:xfrm>
            <a:off x="501987" y="1754029"/>
            <a:ext cx="3673773" cy="1129976"/>
          </a:xfrm>
          <a:prstGeom prst="rect">
            <a:avLst/>
          </a:prstGeom>
        </p:spPr>
        <p:txBody>
          <a:bodyPr>
            <a:noAutofit/>
          </a:bodyPr>
          <a:lstStyle>
            <a:lvl1pPr marL="212400">
              <a:lnSpc>
                <a:spcPct val="100000"/>
              </a:lnSpc>
              <a:defRPr sz="1400"/>
            </a:lvl1pPr>
            <a:lvl2pPr marL="212400">
              <a:lnSpc>
                <a:spcPct val="100000"/>
              </a:lnSpc>
              <a:defRPr sz="1400"/>
            </a:lvl2pPr>
            <a:lvl3pPr>
              <a:lnSpc>
                <a:spcPct val="100000"/>
              </a:lnSpc>
              <a:defRPr sz="1400"/>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p:txBody>
      </p:sp>
      <p:sp>
        <p:nvSpPr>
          <p:cNvPr id="4" name="Text Placeholder 5">
            <a:extLst>
              <a:ext uri="{FF2B5EF4-FFF2-40B4-BE49-F238E27FC236}">
                <a16:creationId xmlns:a16="http://schemas.microsoft.com/office/drawing/2014/main" id="{80E2436F-7CF8-6EE3-B886-3D7E318620D8}"/>
              </a:ext>
            </a:extLst>
          </p:cNvPr>
          <p:cNvSpPr>
            <a:spLocks noGrp="1"/>
          </p:cNvSpPr>
          <p:nvPr>
            <p:ph type="body" sz="quarter" idx="14"/>
          </p:nvPr>
        </p:nvSpPr>
        <p:spPr>
          <a:xfrm>
            <a:off x="4733502" y="1754027"/>
            <a:ext cx="3673773" cy="1129977"/>
          </a:xfrm>
          <a:prstGeom prst="rect">
            <a:avLst/>
          </a:prstGeom>
        </p:spPr>
        <p:txBody>
          <a:bodyPr>
            <a:noAutofit/>
          </a:bodyPr>
          <a:lstStyle>
            <a:lvl1pPr marL="212400">
              <a:lnSpc>
                <a:spcPct val="100000"/>
              </a:lnSpc>
              <a:defRPr sz="1400"/>
            </a:lvl1pPr>
            <a:lvl2pPr marL="212400">
              <a:lnSpc>
                <a:spcPct val="100000"/>
              </a:lnSpc>
              <a:defRPr sz="1400"/>
            </a:lvl2pPr>
            <a:lvl3pPr>
              <a:lnSpc>
                <a:spcPct val="100000"/>
              </a:lnSpc>
              <a:defRPr sz="1400"/>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p:txBody>
      </p:sp>
      <p:sp>
        <p:nvSpPr>
          <p:cNvPr id="5" name="Text Placeholder 5">
            <a:extLst>
              <a:ext uri="{FF2B5EF4-FFF2-40B4-BE49-F238E27FC236}">
                <a16:creationId xmlns:a16="http://schemas.microsoft.com/office/drawing/2014/main" id="{2A2DD0C8-96A3-893F-ABCF-9FCA31EA40F7}"/>
              </a:ext>
            </a:extLst>
          </p:cNvPr>
          <p:cNvSpPr>
            <a:spLocks noGrp="1"/>
          </p:cNvSpPr>
          <p:nvPr>
            <p:ph type="body" sz="quarter" idx="15"/>
          </p:nvPr>
        </p:nvSpPr>
        <p:spPr>
          <a:xfrm>
            <a:off x="501987" y="3267157"/>
            <a:ext cx="4672356" cy="1129976"/>
          </a:xfrm>
          <a:prstGeom prst="rect">
            <a:avLst/>
          </a:prstGeom>
        </p:spPr>
        <p:txBody>
          <a:bodyPr>
            <a:noAutofit/>
          </a:bodyPr>
          <a:lstStyle>
            <a:lvl1pPr marL="212400">
              <a:lnSpc>
                <a:spcPct val="100000"/>
              </a:lnSpc>
              <a:defRPr sz="1400"/>
            </a:lvl1pPr>
            <a:lvl2pPr marL="212400">
              <a:lnSpc>
                <a:spcPct val="100000"/>
              </a:lnSpc>
              <a:defRPr sz="1400"/>
            </a:lvl2pPr>
            <a:lvl3pPr>
              <a:lnSpc>
                <a:spcPct val="100000"/>
              </a:lnSpc>
              <a:defRPr sz="1400"/>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p:txBody>
      </p:sp>
      <p:sp>
        <p:nvSpPr>
          <p:cNvPr id="13" name="Title 1">
            <a:extLst>
              <a:ext uri="{FF2B5EF4-FFF2-40B4-BE49-F238E27FC236}">
                <a16:creationId xmlns:a16="http://schemas.microsoft.com/office/drawing/2014/main" id="{84046D29-A46B-F23E-A77F-F77597F438D6}"/>
              </a:ext>
            </a:extLst>
          </p:cNvPr>
          <p:cNvSpPr>
            <a:spLocks noGrp="1"/>
          </p:cNvSpPr>
          <p:nvPr>
            <p:ph type="title" hasCustomPrompt="1"/>
          </p:nvPr>
        </p:nvSpPr>
        <p:spPr>
          <a:xfrm>
            <a:off x="357206" y="344921"/>
            <a:ext cx="7606453" cy="417211"/>
          </a:xfrm>
        </p:spPr>
        <p:txBody>
          <a:bodyPr/>
          <a:lstStyle>
            <a:lvl1pPr>
              <a:lnSpc>
                <a:spcPct val="90000"/>
              </a:lnSpc>
              <a:defRPr sz="3600">
                <a:solidFill>
                  <a:schemeClr val="tx2"/>
                </a:solidFill>
              </a:defRPr>
            </a:lvl1pPr>
          </a:lstStyle>
          <a:p>
            <a:r>
              <a:rPr lang="en-GB"/>
              <a:t>Slide title</a:t>
            </a:r>
            <a:endParaRPr lang="en-US"/>
          </a:p>
        </p:txBody>
      </p:sp>
    </p:spTree>
    <p:extLst>
      <p:ext uri="{BB962C8B-B14F-4D97-AF65-F5344CB8AC3E}">
        <p14:creationId xmlns:p14="http://schemas.microsoft.com/office/powerpoint/2010/main" val="3653733237"/>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page 4 boxes">
    <p:spTree>
      <p:nvGrpSpPr>
        <p:cNvPr id="1" name=""/>
        <p:cNvGrpSpPr/>
        <p:nvPr/>
      </p:nvGrpSpPr>
      <p:grpSpPr>
        <a:xfrm>
          <a:off x="0" y="0"/>
          <a:ext cx="0" cy="0"/>
          <a:chOff x="0" y="0"/>
          <a:chExt cx="0" cy="0"/>
        </a:xfrm>
      </p:grpSpPr>
      <p:sp>
        <p:nvSpPr>
          <p:cNvPr id="7" name="Round Same-side Corner of Rectangle 6">
            <a:extLst>
              <a:ext uri="{FF2B5EF4-FFF2-40B4-BE49-F238E27FC236}">
                <a16:creationId xmlns:a16="http://schemas.microsoft.com/office/drawing/2014/main" id="{3E82468B-5151-882A-182D-77E84831E996}"/>
              </a:ext>
            </a:extLst>
          </p:cNvPr>
          <p:cNvSpPr/>
          <p:nvPr userDrawn="1"/>
        </p:nvSpPr>
        <p:spPr>
          <a:xfrm rot="16200000">
            <a:off x="5979160" y="278289"/>
            <a:ext cx="1394209" cy="4116184"/>
          </a:xfrm>
          <a:prstGeom prst="round2SameRect">
            <a:avLst>
              <a:gd name="adj1" fmla="val 8650"/>
              <a:gd name="adj2" fmla="val 7647"/>
            </a:avLst>
          </a:prstGeom>
          <a:solidFill>
            <a:schemeClr val="accent1"/>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side Corner of Rectangle 9">
            <a:extLst>
              <a:ext uri="{FF2B5EF4-FFF2-40B4-BE49-F238E27FC236}">
                <a16:creationId xmlns:a16="http://schemas.microsoft.com/office/drawing/2014/main" id="{0942CC67-6C80-E2B4-D96C-74D4778ADD48}"/>
              </a:ext>
            </a:extLst>
          </p:cNvPr>
          <p:cNvSpPr/>
          <p:nvPr userDrawn="1"/>
        </p:nvSpPr>
        <p:spPr>
          <a:xfrm rot="16200000">
            <a:off x="1718184" y="278288"/>
            <a:ext cx="1394209" cy="4116186"/>
          </a:xfrm>
          <a:prstGeom prst="round2SameRect">
            <a:avLst>
              <a:gd name="adj1" fmla="val 8650"/>
              <a:gd name="adj2" fmla="val 7647"/>
            </a:avLst>
          </a:prstGeom>
          <a:solidFill>
            <a:schemeClr val="accent1"/>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E01D314-5EE2-BAD2-0E5C-7616956353C4}"/>
              </a:ext>
            </a:extLst>
          </p:cNvPr>
          <p:cNvSpPr>
            <a:spLocks noGrp="1"/>
          </p:cNvSpPr>
          <p:nvPr>
            <p:ph type="body" sz="quarter" idx="12" hasCustomPrompt="1"/>
          </p:nvPr>
        </p:nvSpPr>
        <p:spPr>
          <a:xfrm>
            <a:off x="357207" y="1034403"/>
            <a:ext cx="8426450" cy="459118"/>
          </a:xfrm>
          <a:prstGeom prst="rect">
            <a:avLst/>
          </a:prstGeom>
        </p:spPr>
        <p:txBody>
          <a:bodyPr>
            <a:noAutofit/>
          </a:bodyPr>
          <a:lstStyle>
            <a:lvl1pPr marL="0" indent="0">
              <a:lnSpc>
                <a:spcPct val="100000"/>
              </a:lnSpc>
              <a:buNone/>
              <a:defRPr b="1"/>
            </a:lvl1pPr>
            <a:lvl2pPr marL="0" indent="0">
              <a:lnSpc>
                <a:spcPct val="100000"/>
              </a:lnSpc>
              <a:buNone/>
              <a:defRPr/>
            </a:lvl2pPr>
            <a:lvl3pPr>
              <a:lnSpc>
                <a:spcPct val="100000"/>
              </a:lnSpc>
              <a:defRPr/>
            </a:lvl3pPr>
            <a:lvl4pPr>
              <a:lnSpc>
                <a:spcPct val="100000"/>
              </a:lnSpc>
              <a:defRPr/>
            </a:lvl4pPr>
            <a:lvl5pPr>
              <a:lnSpc>
                <a:spcPct val="100000"/>
              </a:lnSpc>
              <a:defRPr/>
            </a:lvl5pPr>
          </a:lstStyle>
          <a:p>
            <a:pPr lvl="0"/>
            <a:r>
              <a:rPr lang="en-GB"/>
              <a:t>Subtitle</a:t>
            </a:r>
          </a:p>
        </p:txBody>
      </p:sp>
      <p:sp>
        <p:nvSpPr>
          <p:cNvPr id="8" name="Rounded Rectangle 7">
            <a:extLst>
              <a:ext uri="{FF2B5EF4-FFF2-40B4-BE49-F238E27FC236}">
                <a16:creationId xmlns:a16="http://schemas.microsoft.com/office/drawing/2014/main" id="{190F2EA5-46A0-EE6F-B5FE-1CFB1DC30BFF}"/>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F2212908-F127-2DA2-45E2-29B069F6635B}"/>
              </a:ext>
            </a:extLst>
          </p:cNvPr>
          <p:cNvGrpSpPr>
            <a:grpSpLocks noChangeAspect="1"/>
          </p:cNvGrpSpPr>
          <p:nvPr userDrawn="1"/>
        </p:nvGrpSpPr>
        <p:grpSpPr>
          <a:xfrm>
            <a:off x="8156793" y="284163"/>
            <a:ext cx="630000" cy="452643"/>
            <a:chOff x="6053083" y="462546"/>
            <a:chExt cx="708355" cy="508940"/>
          </a:xfrm>
        </p:grpSpPr>
        <p:sp>
          <p:nvSpPr>
            <p:cNvPr id="32" name="Freeform 31">
              <a:extLst>
                <a:ext uri="{FF2B5EF4-FFF2-40B4-BE49-F238E27FC236}">
                  <a16:creationId xmlns:a16="http://schemas.microsoft.com/office/drawing/2014/main" id="{A7D6CFB0-BE7E-A7ED-0A5A-827A10DAE0F2}"/>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9354CFF-069B-5F79-D6CA-FD072D311D2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41DFFFE-7C25-DB5C-AFB1-8CB8841D6093}"/>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01249A3-6D3A-7B10-6607-9EAC52E472A3}"/>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2DEB747-2BC3-2EF5-71F1-C405803FCD6B}"/>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B846A0D-0296-744B-47A3-7D281254BC81}"/>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A27594D-2BD0-3A6C-4AD9-7062A4500469}"/>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2" name="Text Placeholder 5">
            <a:extLst>
              <a:ext uri="{FF2B5EF4-FFF2-40B4-BE49-F238E27FC236}">
                <a16:creationId xmlns:a16="http://schemas.microsoft.com/office/drawing/2014/main" id="{FBDE9A70-816D-655B-9DED-B45CCD95DFF4}"/>
              </a:ext>
            </a:extLst>
          </p:cNvPr>
          <p:cNvSpPr>
            <a:spLocks noGrp="1"/>
          </p:cNvSpPr>
          <p:nvPr>
            <p:ph type="body" sz="quarter" idx="13"/>
          </p:nvPr>
        </p:nvSpPr>
        <p:spPr>
          <a:xfrm>
            <a:off x="501987" y="1754029"/>
            <a:ext cx="3789103" cy="1129976"/>
          </a:xfrm>
          <a:prstGeom prst="rect">
            <a:avLst/>
          </a:prstGeom>
        </p:spPr>
        <p:txBody>
          <a:bodyPr>
            <a:noAutofit/>
          </a:bodyPr>
          <a:lstStyle>
            <a:lvl1pPr marL="212400">
              <a:lnSpc>
                <a:spcPct val="100000"/>
              </a:lnSpc>
              <a:defRPr sz="1400"/>
            </a:lvl1pPr>
            <a:lvl2pPr marL="212400">
              <a:lnSpc>
                <a:spcPct val="100000"/>
              </a:lnSpc>
              <a:defRPr sz="1400"/>
            </a:lvl2pPr>
            <a:lvl3pPr>
              <a:lnSpc>
                <a:spcPct val="100000"/>
              </a:lnSpc>
              <a:defRPr sz="1400"/>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p:txBody>
      </p:sp>
      <p:sp>
        <p:nvSpPr>
          <p:cNvPr id="4" name="Text Placeholder 5">
            <a:extLst>
              <a:ext uri="{FF2B5EF4-FFF2-40B4-BE49-F238E27FC236}">
                <a16:creationId xmlns:a16="http://schemas.microsoft.com/office/drawing/2014/main" id="{80E2436F-7CF8-6EE3-B886-3D7E318620D8}"/>
              </a:ext>
            </a:extLst>
          </p:cNvPr>
          <p:cNvSpPr>
            <a:spLocks noGrp="1"/>
          </p:cNvSpPr>
          <p:nvPr>
            <p:ph type="body" sz="quarter" idx="14"/>
          </p:nvPr>
        </p:nvSpPr>
        <p:spPr>
          <a:xfrm>
            <a:off x="4744804" y="1754027"/>
            <a:ext cx="3803313" cy="1129977"/>
          </a:xfrm>
          <a:prstGeom prst="rect">
            <a:avLst/>
          </a:prstGeom>
        </p:spPr>
        <p:txBody>
          <a:bodyPr>
            <a:noAutofit/>
          </a:bodyPr>
          <a:lstStyle>
            <a:lvl1pPr marL="212400">
              <a:lnSpc>
                <a:spcPct val="100000"/>
              </a:lnSpc>
              <a:defRPr sz="1400"/>
            </a:lvl1pPr>
            <a:lvl2pPr marL="212400">
              <a:lnSpc>
                <a:spcPct val="100000"/>
              </a:lnSpc>
              <a:defRPr sz="1400"/>
            </a:lvl2pPr>
            <a:lvl3pPr>
              <a:lnSpc>
                <a:spcPct val="100000"/>
              </a:lnSpc>
              <a:defRPr sz="1400"/>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p:txBody>
      </p:sp>
      <p:sp>
        <p:nvSpPr>
          <p:cNvPr id="13" name="Title 1">
            <a:extLst>
              <a:ext uri="{FF2B5EF4-FFF2-40B4-BE49-F238E27FC236}">
                <a16:creationId xmlns:a16="http://schemas.microsoft.com/office/drawing/2014/main" id="{84046D29-A46B-F23E-A77F-F77597F438D6}"/>
              </a:ext>
            </a:extLst>
          </p:cNvPr>
          <p:cNvSpPr>
            <a:spLocks noGrp="1"/>
          </p:cNvSpPr>
          <p:nvPr>
            <p:ph type="title" hasCustomPrompt="1"/>
          </p:nvPr>
        </p:nvSpPr>
        <p:spPr>
          <a:xfrm>
            <a:off x="357206" y="344921"/>
            <a:ext cx="7606453" cy="417211"/>
          </a:xfrm>
        </p:spPr>
        <p:txBody>
          <a:bodyPr/>
          <a:lstStyle>
            <a:lvl1pPr>
              <a:lnSpc>
                <a:spcPct val="90000"/>
              </a:lnSpc>
              <a:defRPr sz="3600">
                <a:solidFill>
                  <a:schemeClr val="tx2"/>
                </a:solidFill>
              </a:defRPr>
            </a:lvl1pPr>
          </a:lstStyle>
          <a:p>
            <a:r>
              <a:rPr lang="en-GB"/>
              <a:t>Slide title</a:t>
            </a:r>
            <a:endParaRPr lang="en-US"/>
          </a:p>
        </p:txBody>
      </p:sp>
      <p:sp>
        <p:nvSpPr>
          <p:cNvPr id="3" name="Round Same-side Corner of Rectangle 2">
            <a:extLst>
              <a:ext uri="{FF2B5EF4-FFF2-40B4-BE49-F238E27FC236}">
                <a16:creationId xmlns:a16="http://schemas.microsoft.com/office/drawing/2014/main" id="{5FF3A751-DA5D-30E9-5177-8D28277C1670}"/>
              </a:ext>
            </a:extLst>
          </p:cNvPr>
          <p:cNvSpPr/>
          <p:nvPr userDrawn="1"/>
        </p:nvSpPr>
        <p:spPr>
          <a:xfrm rot="16200000">
            <a:off x="1718185" y="1812610"/>
            <a:ext cx="1394209" cy="4116184"/>
          </a:xfrm>
          <a:prstGeom prst="round2SameRect">
            <a:avLst>
              <a:gd name="adj1" fmla="val 8650"/>
              <a:gd name="adj2" fmla="val 7647"/>
            </a:avLst>
          </a:prstGeom>
          <a:solidFill>
            <a:schemeClr val="accent1"/>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side Corner of Rectangle 11">
            <a:extLst>
              <a:ext uri="{FF2B5EF4-FFF2-40B4-BE49-F238E27FC236}">
                <a16:creationId xmlns:a16="http://schemas.microsoft.com/office/drawing/2014/main" id="{B684817A-3928-5FBE-634B-D739F4F6046E}"/>
              </a:ext>
            </a:extLst>
          </p:cNvPr>
          <p:cNvSpPr/>
          <p:nvPr userDrawn="1"/>
        </p:nvSpPr>
        <p:spPr>
          <a:xfrm rot="16200000">
            <a:off x="5979161" y="1812610"/>
            <a:ext cx="1394209" cy="4116184"/>
          </a:xfrm>
          <a:prstGeom prst="round2SameRect">
            <a:avLst>
              <a:gd name="adj1" fmla="val 8650"/>
              <a:gd name="adj2" fmla="val 7647"/>
            </a:avLst>
          </a:prstGeom>
          <a:solidFill>
            <a:schemeClr val="accent1"/>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2A2DD0C8-96A3-893F-ABCF-9FCA31EA40F7}"/>
              </a:ext>
            </a:extLst>
          </p:cNvPr>
          <p:cNvSpPr>
            <a:spLocks noGrp="1"/>
          </p:cNvSpPr>
          <p:nvPr>
            <p:ph type="body" sz="quarter" idx="15"/>
          </p:nvPr>
        </p:nvSpPr>
        <p:spPr>
          <a:xfrm>
            <a:off x="501987" y="3267157"/>
            <a:ext cx="3803313" cy="1129976"/>
          </a:xfrm>
          <a:prstGeom prst="rect">
            <a:avLst/>
          </a:prstGeom>
        </p:spPr>
        <p:txBody>
          <a:bodyPr>
            <a:noAutofit/>
          </a:bodyPr>
          <a:lstStyle>
            <a:lvl1pPr marL="212400">
              <a:lnSpc>
                <a:spcPct val="100000"/>
              </a:lnSpc>
              <a:defRPr sz="1400"/>
            </a:lvl1pPr>
            <a:lvl2pPr marL="212400">
              <a:lnSpc>
                <a:spcPct val="100000"/>
              </a:lnSpc>
              <a:defRPr sz="1400"/>
            </a:lvl2pPr>
            <a:lvl3pPr>
              <a:lnSpc>
                <a:spcPct val="100000"/>
              </a:lnSpc>
              <a:defRPr sz="1400"/>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p:txBody>
      </p:sp>
      <p:sp>
        <p:nvSpPr>
          <p:cNvPr id="14" name="Text Placeholder 5">
            <a:extLst>
              <a:ext uri="{FF2B5EF4-FFF2-40B4-BE49-F238E27FC236}">
                <a16:creationId xmlns:a16="http://schemas.microsoft.com/office/drawing/2014/main" id="{90DB8583-A01F-AF22-753B-55F87F483CDF}"/>
              </a:ext>
            </a:extLst>
          </p:cNvPr>
          <p:cNvSpPr>
            <a:spLocks noGrp="1"/>
          </p:cNvSpPr>
          <p:nvPr>
            <p:ph type="body" sz="quarter" idx="16"/>
          </p:nvPr>
        </p:nvSpPr>
        <p:spPr>
          <a:xfrm>
            <a:off x="4744805" y="3340074"/>
            <a:ext cx="3803313" cy="1129976"/>
          </a:xfrm>
          <a:prstGeom prst="rect">
            <a:avLst/>
          </a:prstGeom>
        </p:spPr>
        <p:txBody>
          <a:bodyPr>
            <a:noAutofit/>
          </a:bodyPr>
          <a:lstStyle>
            <a:lvl1pPr marL="212400">
              <a:lnSpc>
                <a:spcPct val="100000"/>
              </a:lnSpc>
              <a:defRPr sz="1400"/>
            </a:lvl1pPr>
            <a:lvl2pPr marL="212400">
              <a:lnSpc>
                <a:spcPct val="100000"/>
              </a:lnSpc>
              <a:defRPr sz="1400"/>
            </a:lvl2pPr>
            <a:lvl3pPr>
              <a:lnSpc>
                <a:spcPct val="100000"/>
              </a:lnSpc>
              <a:defRPr sz="1400"/>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792910141"/>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01D314-5EE2-BAD2-0E5C-7616956353C4}"/>
              </a:ext>
            </a:extLst>
          </p:cNvPr>
          <p:cNvSpPr>
            <a:spLocks noGrp="1"/>
          </p:cNvSpPr>
          <p:nvPr>
            <p:ph type="body" sz="quarter" idx="12"/>
          </p:nvPr>
        </p:nvSpPr>
        <p:spPr>
          <a:xfrm>
            <a:off x="358775" y="987425"/>
            <a:ext cx="8426450" cy="3611187"/>
          </a:xfrm>
          <a:prstGeom prst="rect">
            <a:avLst/>
          </a:prstGeom>
        </p:spPr>
        <p:txBody>
          <a:bodyPr>
            <a:noAutofit/>
          </a:bodyPr>
          <a:lstStyle>
            <a:lvl1pPr marL="212400">
              <a:lnSpc>
                <a:spcPct val="100000"/>
              </a:lnSpc>
              <a:defRPr/>
            </a:lvl1pPr>
            <a:lvl2pPr marL="212400">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ounded Rectangle 7">
            <a:extLst>
              <a:ext uri="{FF2B5EF4-FFF2-40B4-BE49-F238E27FC236}">
                <a16:creationId xmlns:a16="http://schemas.microsoft.com/office/drawing/2014/main" id="{190F2EA5-46A0-EE6F-B5FE-1CFB1DC30BFF}"/>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F2212908-F127-2DA2-45E2-29B069F6635B}"/>
              </a:ext>
            </a:extLst>
          </p:cNvPr>
          <p:cNvGrpSpPr>
            <a:grpSpLocks noChangeAspect="1"/>
          </p:cNvGrpSpPr>
          <p:nvPr userDrawn="1"/>
        </p:nvGrpSpPr>
        <p:grpSpPr>
          <a:xfrm>
            <a:off x="8156793" y="284163"/>
            <a:ext cx="630000" cy="452643"/>
            <a:chOff x="6053083" y="462546"/>
            <a:chExt cx="708355" cy="508940"/>
          </a:xfrm>
        </p:grpSpPr>
        <p:sp>
          <p:nvSpPr>
            <p:cNvPr id="32" name="Freeform 31">
              <a:extLst>
                <a:ext uri="{FF2B5EF4-FFF2-40B4-BE49-F238E27FC236}">
                  <a16:creationId xmlns:a16="http://schemas.microsoft.com/office/drawing/2014/main" id="{A7D6CFB0-BE7E-A7ED-0A5A-827A10DAE0F2}"/>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9354CFF-069B-5F79-D6CA-FD072D311D2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41DFFFE-7C25-DB5C-AFB1-8CB8841D6093}"/>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01249A3-6D3A-7B10-6607-9EAC52E472A3}"/>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2DEB747-2BC3-2EF5-71F1-C405803FCD6B}"/>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B846A0D-0296-744B-47A3-7D281254BC81}"/>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A27594D-2BD0-3A6C-4AD9-7062A4500469}"/>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4" name="Title 1">
            <a:extLst>
              <a:ext uri="{FF2B5EF4-FFF2-40B4-BE49-F238E27FC236}">
                <a16:creationId xmlns:a16="http://schemas.microsoft.com/office/drawing/2014/main" id="{D730E316-23C8-C2C3-939B-1CB4E0441D18}"/>
              </a:ext>
            </a:extLst>
          </p:cNvPr>
          <p:cNvSpPr>
            <a:spLocks noGrp="1"/>
          </p:cNvSpPr>
          <p:nvPr>
            <p:ph type="title" hasCustomPrompt="1"/>
          </p:nvPr>
        </p:nvSpPr>
        <p:spPr>
          <a:xfrm>
            <a:off x="357206" y="344921"/>
            <a:ext cx="7606453" cy="417211"/>
          </a:xfrm>
        </p:spPr>
        <p:txBody>
          <a:bodyPr/>
          <a:lstStyle>
            <a:lvl1pPr>
              <a:lnSpc>
                <a:spcPct val="90000"/>
              </a:lnSpc>
              <a:defRPr sz="3600">
                <a:solidFill>
                  <a:schemeClr val="tx2"/>
                </a:solidFill>
              </a:defRPr>
            </a:lvl1pPr>
          </a:lstStyle>
          <a:p>
            <a:r>
              <a:rPr lang="en-GB"/>
              <a:t>Slide title</a:t>
            </a:r>
            <a:endParaRPr lang="en-US"/>
          </a:p>
        </p:txBody>
      </p:sp>
    </p:spTree>
    <p:extLst>
      <p:ext uri="{BB962C8B-B14F-4D97-AF65-F5344CB8AC3E}">
        <p14:creationId xmlns:p14="http://schemas.microsoft.com/office/powerpoint/2010/main" val="2096643331"/>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190F2EA5-46A0-EE6F-B5FE-1CFB1DC30BFF}"/>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F2212908-F127-2DA2-45E2-29B069F6635B}"/>
              </a:ext>
            </a:extLst>
          </p:cNvPr>
          <p:cNvGrpSpPr>
            <a:grpSpLocks noChangeAspect="1"/>
          </p:cNvGrpSpPr>
          <p:nvPr userDrawn="1"/>
        </p:nvGrpSpPr>
        <p:grpSpPr>
          <a:xfrm>
            <a:off x="8156793" y="284163"/>
            <a:ext cx="630000" cy="452643"/>
            <a:chOff x="6053083" y="462546"/>
            <a:chExt cx="708355" cy="508940"/>
          </a:xfrm>
        </p:grpSpPr>
        <p:sp>
          <p:nvSpPr>
            <p:cNvPr id="32" name="Freeform 31">
              <a:extLst>
                <a:ext uri="{FF2B5EF4-FFF2-40B4-BE49-F238E27FC236}">
                  <a16:creationId xmlns:a16="http://schemas.microsoft.com/office/drawing/2014/main" id="{A7D6CFB0-BE7E-A7ED-0A5A-827A10DAE0F2}"/>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9354CFF-069B-5F79-D6CA-FD072D311D2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41DFFFE-7C25-DB5C-AFB1-8CB8841D6093}"/>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01249A3-6D3A-7B10-6607-9EAC52E472A3}"/>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2DEB747-2BC3-2EF5-71F1-C405803FCD6B}"/>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B846A0D-0296-744B-47A3-7D281254BC81}"/>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A27594D-2BD0-3A6C-4AD9-7062A4500469}"/>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4" name="Title 1">
            <a:extLst>
              <a:ext uri="{FF2B5EF4-FFF2-40B4-BE49-F238E27FC236}">
                <a16:creationId xmlns:a16="http://schemas.microsoft.com/office/drawing/2014/main" id="{FA447F34-9BB4-716A-BE72-54E50276C4CA}"/>
              </a:ext>
            </a:extLst>
          </p:cNvPr>
          <p:cNvSpPr>
            <a:spLocks noGrp="1"/>
          </p:cNvSpPr>
          <p:nvPr>
            <p:ph type="title" hasCustomPrompt="1"/>
          </p:nvPr>
        </p:nvSpPr>
        <p:spPr>
          <a:xfrm>
            <a:off x="357206" y="344921"/>
            <a:ext cx="7606453" cy="417211"/>
          </a:xfrm>
        </p:spPr>
        <p:txBody>
          <a:bodyPr/>
          <a:lstStyle>
            <a:lvl1pPr>
              <a:lnSpc>
                <a:spcPct val="90000"/>
              </a:lnSpc>
              <a:defRPr sz="3600">
                <a:solidFill>
                  <a:schemeClr val="tx2"/>
                </a:solidFill>
              </a:defRPr>
            </a:lvl1pPr>
          </a:lstStyle>
          <a:p>
            <a:r>
              <a:rPr lang="en-GB"/>
              <a:t>Slide title</a:t>
            </a:r>
            <a:endParaRPr lang="en-US"/>
          </a:p>
        </p:txBody>
      </p:sp>
    </p:spTree>
    <p:extLst>
      <p:ext uri="{BB962C8B-B14F-4D97-AF65-F5344CB8AC3E}">
        <p14:creationId xmlns:p14="http://schemas.microsoft.com/office/powerpoint/2010/main" val="3723163405"/>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pact question slide NHS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84FD7E-8808-93BF-1EB9-240A9FEEBD4B}"/>
              </a:ext>
            </a:extLst>
          </p:cNvPr>
          <p:cNvSpPr/>
          <p:nvPr userDrawn="1"/>
        </p:nvSpPr>
        <p:spPr>
          <a:xfrm>
            <a:off x="0" y="0"/>
            <a:ext cx="9144000"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190F2EA5-46A0-EE6F-B5FE-1CFB1DC30BFF}"/>
              </a:ext>
            </a:extLst>
          </p:cNvPr>
          <p:cNvSpPr/>
          <p:nvPr userDrawn="1"/>
        </p:nvSpPr>
        <p:spPr>
          <a:xfrm>
            <a:off x="362712" y="4780285"/>
            <a:ext cx="8424000"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a:extLst>
              <a:ext uri="{FF2B5EF4-FFF2-40B4-BE49-F238E27FC236}">
                <a16:creationId xmlns:a16="http://schemas.microsoft.com/office/drawing/2014/main" id="{44BCC479-0286-EAF8-E61E-799A6EE4EA3C}"/>
              </a:ext>
            </a:extLst>
          </p:cNvPr>
          <p:cNvSpPr>
            <a:spLocks noGrp="1"/>
          </p:cNvSpPr>
          <p:nvPr>
            <p:ph type="title" hasCustomPrompt="1"/>
          </p:nvPr>
        </p:nvSpPr>
        <p:spPr>
          <a:xfrm>
            <a:off x="380999" y="971658"/>
            <a:ext cx="8423999" cy="3570577"/>
          </a:xfrm>
        </p:spPr>
        <p:txBody>
          <a:bodyPr lIns="0" tIns="0" rIns="0" bIns="0">
            <a:noAutofit/>
          </a:bodyPr>
          <a:lstStyle>
            <a:lvl1pPr>
              <a:lnSpc>
                <a:spcPct val="90000"/>
              </a:lnSpc>
              <a:defRPr sz="4400" b="1" i="0">
                <a:ln>
                  <a:noFill/>
                </a:ln>
                <a:solidFill>
                  <a:schemeClr val="bg1"/>
                </a:solidFill>
                <a:latin typeface="Poppins"/>
                <a:cs typeface="Poppins"/>
              </a:defRPr>
            </a:lvl1pPr>
          </a:lstStyle>
          <a:p>
            <a:r>
              <a:rPr lang="en-GB"/>
              <a:t>Impact question slide</a:t>
            </a:r>
            <a:endParaRPr/>
          </a:p>
        </p:txBody>
      </p:sp>
      <p:grpSp>
        <p:nvGrpSpPr>
          <p:cNvPr id="9" name="Group 8">
            <a:extLst>
              <a:ext uri="{FF2B5EF4-FFF2-40B4-BE49-F238E27FC236}">
                <a16:creationId xmlns:a16="http://schemas.microsoft.com/office/drawing/2014/main" id="{178AD77C-0520-F1AC-0EFA-69244864AE7A}"/>
              </a:ext>
            </a:extLst>
          </p:cNvPr>
          <p:cNvGrpSpPr>
            <a:grpSpLocks noChangeAspect="1"/>
          </p:cNvGrpSpPr>
          <p:nvPr userDrawn="1"/>
        </p:nvGrpSpPr>
        <p:grpSpPr>
          <a:xfrm>
            <a:off x="8156793" y="284163"/>
            <a:ext cx="630000" cy="452643"/>
            <a:chOff x="6053083" y="462546"/>
            <a:chExt cx="708355" cy="508940"/>
          </a:xfrm>
          <a:solidFill>
            <a:schemeClr val="bg1"/>
          </a:solidFill>
        </p:grpSpPr>
        <p:sp>
          <p:nvSpPr>
            <p:cNvPr id="10" name="Freeform 9">
              <a:extLst>
                <a:ext uri="{FF2B5EF4-FFF2-40B4-BE49-F238E27FC236}">
                  <a16:creationId xmlns:a16="http://schemas.microsoft.com/office/drawing/2014/main" id="{C8C4CDBD-6B46-47FF-D9E1-875F477B7AC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8C0B793-74EF-BE18-D26B-6EA4CFF146A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grpFill/>
            <a:ln w="939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38F1158-FD85-3615-42FD-0A04984B837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grpFill/>
            <a:ln w="93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1A787A-7843-01ED-7309-7ABBC8ED381B}"/>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grpFill/>
            <a:ln w="93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37E184-5D9A-42C6-6700-CAE7DD1C22A1}"/>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grpFill/>
            <a:ln w="93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750A46-282E-0A84-6A58-33ECE58682FF}"/>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grpFill/>
            <a:ln w="93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0678EB2-7393-D27D-F82D-1FB623D50E41}"/>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grpFill/>
            <a:ln w="9398" cap="flat">
              <a:noFill/>
              <a:prstDash val="solid"/>
              <a:miter/>
            </a:ln>
          </p:spPr>
          <p:txBody>
            <a:bodyPr rtlCol="0" anchor="ctr"/>
            <a:lstStyle/>
            <a:p>
              <a:endParaRPr lang="en-US"/>
            </a:p>
          </p:txBody>
        </p:sp>
      </p:grpSp>
    </p:spTree>
    <p:extLst>
      <p:ext uri="{BB962C8B-B14F-4D97-AF65-F5344CB8AC3E}">
        <p14:creationId xmlns:p14="http://schemas.microsoft.com/office/powerpoint/2010/main" val="408375301"/>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pact question slide NHS Blue">
    <p:spTree>
      <p:nvGrpSpPr>
        <p:cNvPr id="1" name=""/>
        <p:cNvGrpSpPr/>
        <p:nvPr/>
      </p:nvGrpSpPr>
      <p:grpSpPr>
        <a:xfrm>
          <a:off x="0" y="0"/>
          <a:ext cx="0" cy="0"/>
          <a:chOff x="0" y="0"/>
          <a:chExt cx="0" cy="0"/>
        </a:xfrm>
      </p:grpSpPr>
      <p:sp>
        <p:nvSpPr>
          <p:cNvPr id="4" name="Round Same-side Corner of Rectangle 3">
            <a:extLst>
              <a:ext uri="{FF2B5EF4-FFF2-40B4-BE49-F238E27FC236}">
                <a16:creationId xmlns:a16="http://schemas.microsoft.com/office/drawing/2014/main" id="{0AE8F468-92F1-D2D8-3AC7-370BABCF21FE}"/>
              </a:ext>
            </a:extLst>
          </p:cNvPr>
          <p:cNvSpPr/>
          <p:nvPr userDrawn="1"/>
        </p:nvSpPr>
        <p:spPr>
          <a:xfrm rot="5400000">
            <a:off x="2467115" y="-1516139"/>
            <a:ext cx="3849625" cy="8783858"/>
          </a:xfrm>
          <a:prstGeom prst="round2SameRect">
            <a:avLst>
              <a:gd name="adj1" fmla="val 5911"/>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B7B376DC-9AC4-4AC1-30F1-06F517D1DB1B}"/>
              </a:ext>
            </a:extLst>
          </p:cNvPr>
          <p:cNvSpPr>
            <a:spLocks noGrp="1"/>
          </p:cNvSpPr>
          <p:nvPr>
            <p:ph type="pic" sz="quarter" idx="13" hasCustomPrompt="1"/>
          </p:nvPr>
        </p:nvSpPr>
        <p:spPr>
          <a:xfrm>
            <a:off x="5227136" y="1329485"/>
            <a:ext cx="3180139" cy="3102748"/>
          </a:xfrm>
          <a:prstGeom prst="roundRect">
            <a:avLst>
              <a:gd name="adj" fmla="val 1371"/>
            </a:avLst>
          </a:prstGeom>
          <a:solidFill>
            <a:schemeClr val="bg1"/>
          </a:solid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17" name="Text Placeholder 6">
            <a:extLst>
              <a:ext uri="{FF2B5EF4-FFF2-40B4-BE49-F238E27FC236}">
                <a16:creationId xmlns:a16="http://schemas.microsoft.com/office/drawing/2014/main" id="{C436AB92-7226-2097-7A1B-524524BC23A1}"/>
              </a:ext>
            </a:extLst>
          </p:cNvPr>
          <p:cNvSpPr>
            <a:spLocks noGrp="1"/>
          </p:cNvSpPr>
          <p:nvPr>
            <p:ph type="body" sz="quarter" idx="12" hasCustomPrompt="1"/>
          </p:nvPr>
        </p:nvSpPr>
        <p:spPr>
          <a:xfrm>
            <a:off x="336528" y="1384083"/>
            <a:ext cx="4387042" cy="2808440"/>
          </a:xfrm>
        </p:spPr>
        <p:txBody>
          <a:bodyPr>
            <a:normAutofit/>
          </a:bodyPr>
          <a:lstStyle>
            <a:lvl1pPr marL="0" indent="0">
              <a:lnSpc>
                <a:spcPct val="90000"/>
              </a:lnSpc>
              <a:buNone/>
              <a:defRPr sz="3600" b="0" i="1">
                <a:solidFill>
                  <a:schemeClr val="bg2"/>
                </a:solidFill>
                <a:latin typeface="Poppins" pitchFamily="2" charset="77"/>
                <a:cs typeface="Poppins" pitchFamily="2" charset="77"/>
              </a:defRPr>
            </a:lvl1pPr>
          </a:lstStyle>
          <a:p>
            <a:pPr lvl="0"/>
            <a:r>
              <a:rPr lang="en-GB"/>
              <a:t>“Quote goes here”</a:t>
            </a:r>
            <a:endParaRPr lang="en-US"/>
          </a:p>
        </p:txBody>
      </p:sp>
      <p:grpSp>
        <p:nvGrpSpPr>
          <p:cNvPr id="20" name="Group 19">
            <a:extLst>
              <a:ext uri="{FF2B5EF4-FFF2-40B4-BE49-F238E27FC236}">
                <a16:creationId xmlns:a16="http://schemas.microsoft.com/office/drawing/2014/main" id="{348AF50A-F04A-4E94-C8C0-30319F4DE055}"/>
              </a:ext>
            </a:extLst>
          </p:cNvPr>
          <p:cNvGrpSpPr>
            <a:grpSpLocks noChangeAspect="1"/>
          </p:cNvGrpSpPr>
          <p:nvPr userDrawn="1"/>
        </p:nvGrpSpPr>
        <p:grpSpPr>
          <a:xfrm>
            <a:off x="8156793" y="284163"/>
            <a:ext cx="630000" cy="452643"/>
            <a:chOff x="6053083" y="462546"/>
            <a:chExt cx="708355" cy="508940"/>
          </a:xfrm>
        </p:grpSpPr>
        <p:sp>
          <p:nvSpPr>
            <p:cNvPr id="21" name="Freeform 20">
              <a:extLst>
                <a:ext uri="{FF2B5EF4-FFF2-40B4-BE49-F238E27FC236}">
                  <a16:creationId xmlns:a16="http://schemas.microsoft.com/office/drawing/2014/main" id="{43B98559-BEE9-00B2-0B9F-9560781EBF1C}"/>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F892072-E80C-0757-30BE-F1628DF0B688}"/>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9FBC789-6CFF-645E-13A3-805B2FD0C90E}"/>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5A7E5F2-993C-064B-AD94-46E4ABC62D7D}"/>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A4B228D-44E0-FF63-852B-0692B048BF5E}"/>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D6CBF91-E68A-B68D-7305-679F7CA176D6}"/>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3AB281A-5C72-3457-0666-F5A0DA60B985}"/>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Tree>
    <p:extLst>
      <p:ext uri="{BB962C8B-B14F-4D97-AF65-F5344CB8AC3E}">
        <p14:creationId xmlns:p14="http://schemas.microsoft.com/office/powerpoint/2010/main" val="3009230357"/>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pact question slide NHS Blue">
    <p:spTree>
      <p:nvGrpSpPr>
        <p:cNvPr id="1" name=""/>
        <p:cNvGrpSpPr/>
        <p:nvPr/>
      </p:nvGrpSpPr>
      <p:grpSpPr>
        <a:xfrm>
          <a:off x="0" y="0"/>
          <a:ext cx="0" cy="0"/>
          <a:chOff x="0" y="0"/>
          <a:chExt cx="0" cy="0"/>
        </a:xfrm>
      </p:grpSpPr>
      <p:sp>
        <p:nvSpPr>
          <p:cNvPr id="4" name="Round Same-side Corner of Rectangle 3">
            <a:extLst>
              <a:ext uri="{FF2B5EF4-FFF2-40B4-BE49-F238E27FC236}">
                <a16:creationId xmlns:a16="http://schemas.microsoft.com/office/drawing/2014/main" id="{0AE8F468-92F1-D2D8-3AC7-370BABCF21FE}"/>
              </a:ext>
            </a:extLst>
          </p:cNvPr>
          <p:cNvSpPr/>
          <p:nvPr userDrawn="1"/>
        </p:nvSpPr>
        <p:spPr>
          <a:xfrm rot="5400000">
            <a:off x="2468582" y="-1517607"/>
            <a:ext cx="3849625" cy="8786793"/>
          </a:xfrm>
          <a:prstGeom prst="round2SameRect">
            <a:avLst>
              <a:gd name="adj1" fmla="val 5911"/>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48AF50A-F04A-4E94-C8C0-30319F4DE055}"/>
              </a:ext>
            </a:extLst>
          </p:cNvPr>
          <p:cNvGrpSpPr>
            <a:grpSpLocks noChangeAspect="1"/>
          </p:cNvGrpSpPr>
          <p:nvPr userDrawn="1"/>
        </p:nvGrpSpPr>
        <p:grpSpPr>
          <a:xfrm>
            <a:off x="8156793" y="284163"/>
            <a:ext cx="630000" cy="452643"/>
            <a:chOff x="6053083" y="462546"/>
            <a:chExt cx="708355" cy="508940"/>
          </a:xfrm>
        </p:grpSpPr>
        <p:sp>
          <p:nvSpPr>
            <p:cNvPr id="21" name="Freeform 20">
              <a:extLst>
                <a:ext uri="{FF2B5EF4-FFF2-40B4-BE49-F238E27FC236}">
                  <a16:creationId xmlns:a16="http://schemas.microsoft.com/office/drawing/2014/main" id="{43B98559-BEE9-00B2-0B9F-9560781EBF1C}"/>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F892072-E80C-0757-30BE-F1628DF0B688}"/>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9FBC789-6CFF-645E-13A3-805B2FD0C90E}"/>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5A7E5F2-993C-064B-AD94-46E4ABC62D7D}"/>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A4B228D-44E0-FF63-852B-0692B048BF5E}"/>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D6CBF91-E68A-B68D-7305-679F7CA176D6}"/>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3AB281A-5C72-3457-0666-F5A0DA60B985}"/>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pic>
        <p:nvPicPr>
          <p:cNvPr id="2" name="Graphic 1" descr="Open quotation mark with solid fill">
            <a:extLst>
              <a:ext uri="{FF2B5EF4-FFF2-40B4-BE49-F238E27FC236}">
                <a16:creationId xmlns:a16="http://schemas.microsoft.com/office/drawing/2014/main" id="{8517C296-D736-8F1C-9250-120E11828E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6062411" y="1430285"/>
            <a:ext cx="2617694" cy="2617694"/>
          </a:xfrm>
          <a:prstGeom prst="rect">
            <a:avLst/>
          </a:prstGeom>
        </p:spPr>
      </p:pic>
      <p:sp>
        <p:nvSpPr>
          <p:cNvPr id="3" name="Text Placeholder 6">
            <a:extLst>
              <a:ext uri="{FF2B5EF4-FFF2-40B4-BE49-F238E27FC236}">
                <a16:creationId xmlns:a16="http://schemas.microsoft.com/office/drawing/2014/main" id="{3C7B58FD-6A16-B4B2-68D5-1100E303F103}"/>
              </a:ext>
            </a:extLst>
          </p:cNvPr>
          <p:cNvSpPr>
            <a:spLocks noGrp="1"/>
          </p:cNvSpPr>
          <p:nvPr>
            <p:ph type="body" sz="quarter" idx="12" hasCustomPrompt="1"/>
          </p:nvPr>
        </p:nvSpPr>
        <p:spPr>
          <a:xfrm>
            <a:off x="336527" y="1384083"/>
            <a:ext cx="5619197" cy="2808440"/>
          </a:xfrm>
        </p:spPr>
        <p:txBody>
          <a:bodyPr>
            <a:normAutofit/>
          </a:bodyPr>
          <a:lstStyle>
            <a:lvl1pPr marL="0" indent="0">
              <a:lnSpc>
                <a:spcPct val="90000"/>
              </a:lnSpc>
              <a:buNone/>
              <a:defRPr sz="3600" b="0" i="1">
                <a:solidFill>
                  <a:schemeClr val="bg2"/>
                </a:solidFill>
                <a:latin typeface="Poppins" pitchFamily="2" charset="77"/>
                <a:cs typeface="Poppins" pitchFamily="2" charset="77"/>
              </a:defRPr>
            </a:lvl1pPr>
          </a:lstStyle>
          <a:p>
            <a:pPr lvl="0"/>
            <a:r>
              <a:rPr lang="en-GB"/>
              <a:t>“Quote goes here”</a:t>
            </a:r>
            <a:endParaRPr lang="en-US"/>
          </a:p>
        </p:txBody>
      </p:sp>
    </p:spTree>
    <p:extLst>
      <p:ext uri="{BB962C8B-B14F-4D97-AF65-F5344CB8AC3E}">
        <p14:creationId xmlns:p14="http://schemas.microsoft.com/office/powerpoint/2010/main" val="812101854"/>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act question NHS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84FD7E-8808-93BF-1EB9-240A9FEEBD4B}"/>
              </a:ext>
            </a:extLst>
          </p:cNvPr>
          <p:cNvSpPr/>
          <p:nvPr userDrawn="1"/>
        </p:nvSpPr>
        <p:spPr>
          <a:xfrm>
            <a:off x="0" y="0"/>
            <a:ext cx="9144000" cy="5143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a:extLst>
              <a:ext uri="{FF2B5EF4-FFF2-40B4-BE49-F238E27FC236}">
                <a16:creationId xmlns:a16="http://schemas.microsoft.com/office/drawing/2014/main" id="{44BCC479-0286-EAF8-E61E-799A6EE4EA3C}"/>
              </a:ext>
            </a:extLst>
          </p:cNvPr>
          <p:cNvSpPr>
            <a:spLocks noGrp="1"/>
          </p:cNvSpPr>
          <p:nvPr>
            <p:ph type="title" hasCustomPrompt="1"/>
          </p:nvPr>
        </p:nvSpPr>
        <p:spPr>
          <a:xfrm>
            <a:off x="380999" y="971659"/>
            <a:ext cx="8423999" cy="3608660"/>
          </a:xfrm>
        </p:spPr>
        <p:txBody>
          <a:bodyPr lIns="0" tIns="0" rIns="0" bIns="0">
            <a:noAutofit/>
          </a:bodyPr>
          <a:lstStyle>
            <a:lvl1pPr>
              <a:lnSpc>
                <a:spcPct val="90000"/>
              </a:lnSpc>
              <a:defRPr sz="4400" b="1" i="0">
                <a:ln>
                  <a:noFill/>
                </a:ln>
                <a:solidFill>
                  <a:schemeClr val="bg1"/>
                </a:solidFill>
                <a:latin typeface="Poppins"/>
                <a:cs typeface="Poppins"/>
              </a:defRPr>
            </a:lvl1pPr>
          </a:lstStyle>
          <a:p>
            <a:r>
              <a:rPr lang="en-GB"/>
              <a:t>Impact question slide</a:t>
            </a:r>
            <a:endParaRPr/>
          </a:p>
        </p:txBody>
      </p:sp>
      <p:grpSp>
        <p:nvGrpSpPr>
          <p:cNvPr id="9" name="Group 8">
            <a:extLst>
              <a:ext uri="{FF2B5EF4-FFF2-40B4-BE49-F238E27FC236}">
                <a16:creationId xmlns:a16="http://schemas.microsoft.com/office/drawing/2014/main" id="{178AD77C-0520-F1AC-0EFA-69244864AE7A}"/>
              </a:ext>
            </a:extLst>
          </p:cNvPr>
          <p:cNvGrpSpPr>
            <a:grpSpLocks noChangeAspect="1"/>
          </p:cNvGrpSpPr>
          <p:nvPr userDrawn="1"/>
        </p:nvGrpSpPr>
        <p:grpSpPr>
          <a:xfrm>
            <a:off x="8156793" y="284163"/>
            <a:ext cx="630000" cy="452643"/>
            <a:chOff x="6053083" y="462546"/>
            <a:chExt cx="708355" cy="508940"/>
          </a:xfrm>
          <a:solidFill>
            <a:schemeClr val="bg1"/>
          </a:solidFill>
        </p:grpSpPr>
        <p:sp>
          <p:nvSpPr>
            <p:cNvPr id="10" name="Freeform 9">
              <a:extLst>
                <a:ext uri="{FF2B5EF4-FFF2-40B4-BE49-F238E27FC236}">
                  <a16:creationId xmlns:a16="http://schemas.microsoft.com/office/drawing/2014/main" id="{C8C4CDBD-6B46-47FF-D9E1-875F477B7AC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8C0B793-74EF-BE18-D26B-6EA4CFF146A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grpFill/>
            <a:ln w="939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38F1158-FD85-3615-42FD-0A04984B837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grpFill/>
            <a:ln w="93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1A787A-7843-01ED-7309-7ABBC8ED381B}"/>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grpFill/>
            <a:ln w="93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37E184-5D9A-42C6-6700-CAE7DD1C22A1}"/>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grpFill/>
            <a:ln w="93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750A46-282E-0A84-6A58-33ECE58682FF}"/>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grpFill/>
            <a:ln w="93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0678EB2-7393-D27D-F82D-1FB623D50E41}"/>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grpFill/>
            <a:ln w="9398" cap="flat">
              <a:noFill/>
              <a:prstDash val="solid"/>
              <a:miter/>
            </a:ln>
          </p:spPr>
          <p:txBody>
            <a:bodyPr rtlCol="0" anchor="ctr"/>
            <a:lstStyle/>
            <a:p>
              <a:endParaRPr lang="en-US"/>
            </a:p>
          </p:txBody>
        </p:sp>
      </p:grpSp>
      <p:sp>
        <p:nvSpPr>
          <p:cNvPr id="2" name="Rounded Rectangle 1">
            <a:extLst>
              <a:ext uri="{FF2B5EF4-FFF2-40B4-BE49-F238E27FC236}">
                <a16:creationId xmlns:a16="http://schemas.microsoft.com/office/drawing/2014/main" id="{AF634C69-6EF5-E348-A35D-A9B860608CA0}"/>
              </a:ext>
            </a:extLst>
          </p:cNvPr>
          <p:cNvSpPr/>
          <p:nvPr userDrawn="1"/>
        </p:nvSpPr>
        <p:spPr>
          <a:xfrm>
            <a:off x="362712" y="4780285"/>
            <a:ext cx="8424000"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566362"/>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ver slide v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F9D14E-C910-BA0B-D9F1-FD4221182902}"/>
              </a:ext>
            </a:extLst>
          </p:cNvPr>
          <p:cNvSpPr/>
          <p:nvPr userDrawn="1"/>
        </p:nvSpPr>
        <p:spPr>
          <a:xfrm>
            <a:off x="0" y="964276"/>
            <a:ext cx="9144000" cy="41792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76AD443C-51F7-EEAD-68CB-3F35701D7A39}"/>
              </a:ext>
            </a:extLst>
          </p:cNvPr>
          <p:cNvSpPr>
            <a:spLocks noGrp="1"/>
          </p:cNvSpPr>
          <p:nvPr>
            <p:ph type="body" sz="quarter" idx="11" hasCustomPrompt="1"/>
          </p:nvPr>
        </p:nvSpPr>
        <p:spPr>
          <a:xfrm>
            <a:off x="411898" y="3864380"/>
            <a:ext cx="4880854" cy="425190"/>
          </a:xfrm>
          <a:prstGeom prst="rect">
            <a:avLst/>
          </a:prstGeom>
        </p:spPr>
        <p:txBody>
          <a:bodyPr numCol="1" spcCol="0">
            <a:noAutofit/>
          </a:bodyPr>
          <a:lstStyle>
            <a:lvl1pPr marL="0" indent="0">
              <a:buNone/>
              <a:defRPr sz="2400" b="1"/>
            </a:lvl1pPr>
          </a:lstStyle>
          <a:p>
            <a:pPr lvl="0"/>
            <a:r>
              <a:rPr lang="en-GB"/>
              <a:t>Presenter name</a:t>
            </a:r>
            <a:endParaRPr lang="en-US"/>
          </a:p>
        </p:txBody>
      </p:sp>
      <p:sp>
        <p:nvSpPr>
          <p:cNvPr id="10" name="Text Placeholder 8">
            <a:extLst>
              <a:ext uri="{FF2B5EF4-FFF2-40B4-BE49-F238E27FC236}">
                <a16:creationId xmlns:a16="http://schemas.microsoft.com/office/drawing/2014/main" id="{0F3747E3-E6FD-5704-6E34-A96D30D9BB3C}"/>
              </a:ext>
            </a:extLst>
          </p:cNvPr>
          <p:cNvSpPr>
            <a:spLocks noGrp="1"/>
          </p:cNvSpPr>
          <p:nvPr>
            <p:ph type="body" sz="quarter" idx="12" hasCustomPrompt="1"/>
          </p:nvPr>
        </p:nvSpPr>
        <p:spPr>
          <a:xfrm>
            <a:off x="409360" y="4392929"/>
            <a:ext cx="4880854" cy="425190"/>
          </a:xfrm>
          <a:prstGeom prst="rect">
            <a:avLst/>
          </a:prstGeom>
        </p:spPr>
        <p:txBody>
          <a:bodyPr numCol="1" spcCol="0">
            <a:noAutofit/>
          </a:bodyPr>
          <a:lstStyle>
            <a:lvl1pPr marL="0" indent="0">
              <a:lnSpc>
                <a:spcPct val="75000"/>
              </a:lnSpc>
              <a:buNone/>
              <a:defRPr sz="2400" b="0"/>
            </a:lvl1pPr>
          </a:lstStyle>
          <a:p>
            <a:pPr lvl="0"/>
            <a:r>
              <a:rPr lang="en-GB"/>
              <a:t>Presenter job title</a:t>
            </a:r>
            <a:endParaRPr lang="en-US"/>
          </a:p>
        </p:txBody>
      </p:sp>
      <p:sp>
        <p:nvSpPr>
          <p:cNvPr id="7" name="Holder 2">
            <a:extLst>
              <a:ext uri="{FF2B5EF4-FFF2-40B4-BE49-F238E27FC236}">
                <a16:creationId xmlns:a16="http://schemas.microsoft.com/office/drawing/2014/main" id="{3B846477-5949-9819-CAE9-5DDC12622AA5}"/>
              </a:ext>
            </a:extLst>
          </p:cNvPr>
          <p:cNvSpPr>
            <a:spLocks noGrp="1"/>
          </p:cNvSpPr>
          <p:nvPr>
            <p:ph type="title" hasCustomPrompt="1"/>
          </p:nvPr>
        </p:nvSpPr>
        <p:spPr>
          <a:xfrm>
            <a:off x="402374" y="1513796"/>
            <a:ext cx="4880854" cy="1218687"/>
          </a:xfrm>
        </p:spPr>
        <p:txBody>
          <a:bodyPr lIns="0" tIns="0" rIns="0" bIns="0">
            <a:noAutofit/>
          </a:bodyPr>
          <a:lstStyle>
            <a:lvl1pPr>
              <a:lnSpc>
                <a:spcPct val="90000"/>
              </a:lnSpc>
              <a:defRPr sz="4400" b="1" i="0">
                <a:ln>
                  <a:noFill/>
                </a:ln>
                <a:solidFill>
                  <a:schemeClr val="tx1"/>
                </a:solidFill>
                <a:latin typeface="Poppins"/>
                <a:cs typeface="Poppins"/>
              </a:defRPr>
            </a:lvl1pPr>
          </a:lstStyle>
          <a:p>
            <a:r>
              <a:rPr lang="en-GB"/>
              <a:t>Name of presentation</a:t>
            </a:r>
            <a:endParaRPr/>
          </a:p>
        </p:txBody>
      </p:sp>
      <p:sp>
        <p:nvSpPr>
          <p:cNvPr id="6" name="Text Placeholder 5">
            <a:extLst>
              <a:ext uri="{FF2B5EF4-FFF2-40B4-BE49-F238E27FC236}">
                <a16:creationId xmlns:a16="http://schemas.microsoft.com/office/drawing/2014/main" id="{2D95F004-8EFE-E1B6-A793-F9206A22979D}"/>
              </a:ext>
            </a:extLst>
          </p:cNvPr>
          <p:cNvSpPr>
            <a:spLocks noGrp="1"/>
          </p:cNvSpPr>
          <p:nvPr>
            <p:ph type="body" sz="quarter" idx="13" hasCustomPrompt="1"/>
          </p:nvPr>
        </p:nvSpPr>
        <p:spPr>
          <a:xfrm>
            <a:off x="411898" y="2898730"/>
            <a:ext cx="4880855" cy="632619"/>
          </a:xfrm>
        </p:spPr>
        <p:txBody>
          <a:bodyPr/>
          <a:lstStyle>
            <a:lvl1pPr marL="0" indent="0">
              <a:buNone/>
              <a:defRPr sz="2800">
                <a:latin typeface="Poppins" pitchFamily="2" charset="77"/>
                <a:cs typeface="Poppins" pitchFamily="2" charset="77"/>
              </a:defRPr>
            </a:lvl1pPr>
          </a:lstStyle>
          <a:p>
            <a:pPr lvl="0"/>
            <a:r>
              <a:rPr lang="en-US"/>
              <a:t>Subtitle</a:t>
            </a:r>
          </a:p>
        </p:txBody>
      </p:sp>
      <p:sp>
        <p:nvSpPr>
          <p:cNvPr id="2" name="Rounded Rectangle 1">
            <a:extLst>
              <a:ext uri="{FF2B5EF4-FFF2-40B4-BE49-F238E27FC236}">
                <a16:creationId xmlns:a16="http://schemas.microsoft.com/office/drawing/2014/main" id="{C7298E3D-E349-D8F0-CE54-7F8D656891A4}"/>
              </a:ext>
            </a:extLst>
          </p:cNvPr>
          <p:cNvSpPr/>
          <p:nvPr userDrawn="1"/>
        </p:nvSpPr>
        <p:spPr>
          <a:xfrm>
            <a:off x="411899" y="1328254"/>
            <a:ext cx="4608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3AC093B-81BC-B812-9445-2A2E4E7CE9F7}"/>
              </a:ext>
            </a:extLst>
          </p:cNvPr>
          <p:cNvGrpSpPr>
            <a:grpSpLocks noChangeAspect="1"/>
          </p:cNvGrpSpPr>
          <p:nvPr userDrawn="1"/>
        </p:nvGrpSpPr>
        <p:grpSpPr>
          <a:xfrm>
            <a:off x="8156793" y="284163"/>
            <a:ext cx="630000" cy="452643"/>
            <a:chOff x="6053083" y="462546"/>
            <a:chExt cx="708355" cy="508940"/>
          </a:xfrm>
        </p:grpSpPr>
        <p:sp>
          <p:nvSpPr>
            <p:cNvPr id="16" name="Freeform 15">
              <a:extLst>
                <a:ext uri="{FF2B5EF4-FFF2-40B4-BE49-F238E27FC236}">
                  <a16:creationId xmlns:a16="http://schemas.microsoft.com/office/drawing/2014/main" id="{2134813E-FDC3-A5DA-57DA-797D8FA3B32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FD29610-3CE6-A1C2-D98F-358C3D8A87A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68893E-A6A0-603E-52C1-839592FD802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8A8C18-F8B3-2F17-0C99-BEEC0AF495A4}"/>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6C13EB0-EEC7-22A5-574E-46BB95AA92F7}"/>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F88F69D-AC92-1A90-0015-E4CF390BCA61}"/>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920FD6A-84ED-BABA-1BB7-4E307AF19A79}"/>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62AEDF6B-DB23-5F2A-8636-0C81694C080F}"/>
              </a:ext>
            </a:extLst>
          </p:cNvPr>
          <p:cNvSpPr txBox="1"/>
          <p:nvPr userDrawn="1"/>
        </p:nvSpPr>
        <p:spPr>
          <a:xfrm>
            <a:off x="317008" y="4783408"/>
            <a:ext cx="1002834"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00">
                <a:latin typeface="+mj-lt"/>
              </a:rPr>
              <a:t>© NHS Elect</a:t>
            </a:r>
          </a:p>
        </p:txBody>
      </p:sp>
      <p:sp>
        <p:nvSpPr>
          <p:cNvPr id="3" name="Picture Placeholder 13">
            <a:extLst>
              <a:ext uri="{FF2B5EF4-FFF2-40B4-BE49-F238E27FC236}">
                <a16:creationId xmlns:a16="http://schemas.microsoft.com/office/drawing/2014/main" id="{C0FDC7F3-D11E-358C-9536-195AB3C60071}"/>
              </a:ext>
            </a:extLst>
          </p:cNvPr>
          <p:cNvSpPr>
            <a:spLocks noGrp="1"/>
          </p:cNvSpPr>
          <p:nvPr>
            <p:ph type="pic" sz="quarter" idx="14" hasCustomPrompt="1"/>
          </p:nvPr>
        </p:nvSpPr>
        <p:spPr>
          <a:xfrm>
            <a:off x="5735322" y="2276476"/>
            <a:ext cx="1887854" cy="190274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tIns="108000" anchor="t" anchorCtr="0"/>
          <a:lstStyle>
            <a:lvl1pPr algn="ctr">
              <a:defRPr sz="1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t>Click small icon in </a:t>
            </a:r>
            <a:r>
              <a:rPr lang="en-US" err="1"/>
              <a:t>centre</a:t>
            </a:r>
            <a:r>
              <a:rPr lang="en-US"/>
              <a:t> to add a photo</a:t>
            </a:r>
          </a:p>
          <a:p>
            <a:endParaRPr lang="en-US"/>
          </a:p>
        </p:txBody>
      </p:sp>
      <p:grpSp>
        <p:nvGrpSpPr>
          <p:cNvPr id="5" name="Group 4">
            <a:extLst>
              <a:ext uri="{FF2B5EF4-FFF2-40B4-BE49-F238E27FC236}">
                <a16:creationId xmlns:a16="http://schemas.microsoft.com/office/drawing/2014/main" id="{6CE36001-0F7C-0C01-5CA1-357437C230CB}"/>
              </a:ext>
            </a:extLst>
          </p:cNvPr>
          <p:cNvGrpSpPr>
            <a:grpSpLocks noChangeAspect="1"/>
          </p:cNvGrpSpPr>
          <p:nvPr userDrawn="1"/>
        </p:nvGrpSpPr>
        <p:grpSpPr>
          <a:xfrm>
            <a:off x="5292753" y="1301873"/>
            <a:ext cx="3311272" cy="3303651"/>
            <a:chOff x="3830725" y="4437121"/>
            <a:chExt cx="1824055" cy="1819857"/>
          </a:xfrm>
        </p:grpSpPr>
        <p:grpSp>
          <p:nvGrpSpPr>
            <p:cNvPr id="8" name="Graphic 66">
              <a:extLst>
                <a:ext uri="{FF2B5EF4-FFF2-40B4-BE49-F238E27FC236}">
                  <a16:creationId xmlns:a16="http://schemas.microsoft.com/office/drawing/2014/main" id="{09F324B2-E83F-0A81-4EC2-554B94B627B9}"/>
                </a:ext>
              </a:extLst>
            </p:cNvPr>
            <p:cNvGrpSpPr/>
            <p:nvPr/>
          </p:nvGrpSpPr>
          <p:grpSpPr>
            <a:xfrm>
              <a:off x="3858712" y="4758272"/>
              <a:ext cx="1469319" cy="1468619"/>
              <a:chOff x="3858712" y="4758272"/>
              <a:chExt cx="1469319" cy="1468619"/>
            </a:xfrm>
            <a:solidFill>
              <a:srgbClr val="AE2573"/>
            </a:solidFill>
          </p:grpSpPr>
          <p:sp>
            <p:nvSpPr>
              <p:cNvPr id="27" name="Freeform 26">
                <a:extLst>
                  <a:ext uri="{FF2B5EF4-FFF2-40B4-BE49-F238E27FC236}">
                    <a16:creationId xmlns:a16="http://schemas.microsoft.com/office/drawing/2014/main" id="{058ACB9C-9F8F-5BA6-71F0-363E9B90E26F}"/>
                  </a:ext>
                </a:extLst>
              </p:cNvPr>
              <p:cNvSpPr/>
              <p:nvPr/>
            </p:nvSpPr>
            <p:spPr>
              <a:xfrm>
                <a:off x="3858712" y="5669250"/>
                <a:ext cx="20290" cy="18891"/>
              </a:xfrm>
              <a:custGeom>
                <a:avLst/>
                <a:gdLst>
                  <a:gd name="connsiteX0" fmla="*/ 20291 w 20290"/>
                  <a:gd name="connsiteY0" fmla="*/ 18891 h 18891"/>
                  <a:gd name="connsiteX1" fmla="*/ 16792 w 20290"/>
                  <a:gd name="connsiteY1" fmla="*/ 3498 h 18891"/>
                  <a:gd name="connsiteX2" fmla="*/ 0 w 20290"/>
                  <a:gd name="connsiteY2" fmla="*/ 0 h 18891"/>
                </a:gdLst>
                <a:ahLst/>
                <a:cxnLst>
                  <a:cxn ang="0">
                    <a:pos x="connsiteX0" y="connsiteY0"/>
                  </a:cxn>
                  <a:cxn ang="0">
                    <a:pos x="connsiteX1" y="connsiteY1"/>
                  </a:cxn>
                  <a:cxn ang="0">
                    <a:pos x="connsiteX2" y="connsiteY2"/>
                  </a:cxn>
                </a:cxnLst>
                <a:rect l="l" t="t" r="r" b="b"/>
                <a:pathLst>
                  <a:path w="20290" h="18891">
                    <a:moveTo>
                      <a:pt x="20291" y="18891"/>
                    </a:moveTo>
                    <a:lnTo>
                      <a:pt x="16792" y="3498"/>
                    </a:lnTo>
                    <a:lnTo>
                      <a:pt x="0" y="0"/>
                    </a:lnTo>
                    <a:close/>
                  </a:path>
                </a:pathLst>
              </a:custGeom>
              <a:solidFill>
                <a:srgbClr val="AE2573"/>
              </a:solidFill>
              <a:ln w="699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6E3CE4F-8437-0EAC-6EE2-3A767AD44D54}"/>
                  </a:ext>
                </a:extLst>
              </p:cNvPr>
              <p:cNvSpPr/>
              <p:nvPr/>
            </p:nvSpPr>
            <p:spPr>
              <a:xfrm>
                <a:off x="3858712" y="4758272"/>
                <a:ext cx="1469319" cy="1468619"/>
              </a:xfrm>
              <a:custGeom>
                <a:avLst/>
                <a:gdLst>
                  <a:gd name="connsiteX0" fmla="*/ 1390956 w 1469319"/>
                  <a:gd name="connsiteY0" fmla="*/ 752851 h 1468619"/>
                  <a:gd name="connsiteX1" fmla="*/ 1390956 w 1469319"/>
                  <a:gd name="connsiteY1" fmla="*/ 717168 h 1468619"/>
                  <a:gd name="connsiteX2" fmla="*/ 1388857 w 1469319"/>
                  <a:gd name="connsiteY2" fmla="*/ 681484 h 1468619"/>
                  <a:gd name="connsiteX3" fmla="*/ 1469320 w 1469319"/>
                  <a:gd name="connsiteY3" fmla="*/ 641603 h 1468619"/>
                  <a:gd name="connsiteX4" fmla="*/ 1460923 w 1469319"/>
                  <a:gd name="connsiteY4" fmla="*/ 590526 h 1468619"/>
                  <a:gd name="connsiteX5" fmla="*/ 1449029 w 1469319"/>
                  <a:gd name="connsiteY5" fmla="*/ 540150 h 1468619"/>
                  <a:gd name="connsiteX6" fmla="*/ 1359470 w 1469319"/>
                  <a:gd name="connsiteY6" fmla="*/ 534552 h 1468619"/>
                  <a:gd name="connsiteX7" fmla="*/ 1347576 w 1469319"/>
                  <a:gd name="connsiteY7" fmla="*/ 500968 h 1468619"/>
                  <a:gd name="connsiteX8" fmla="*/ 1333582 w 1469319"/>
                  <a:gd name="connsiteY8" fmla="*/ 468083 h 1468619"/>
                  <a:gd name="connsiteX9" fmla="*/ 1318190 w 1469319"/>
                  <a:gd name="connsiteY9" fmla="*/ 435898 h 1468619"/>
                  <a:gd name="connsiteX10" fmla="*/ 1377662 w 1469319"/>
                  <a:gd name="connsiteY10" fmla="*/ 368030 h 1468619"/>
                  <a:gd name="connsiteX11" fmla="*/ 1350375 w 1469319"/>
                  <a:gd name="connsiteY11" fmla="*/ 323950 h 1468619"/>
                  <a:gd name="connsiteX12" fmla="*/ 1320289 w 1469319"/>
                  <a:gd name="connsiteY12" fmla="*/ 281970 h 1468619"/>
                  <a:gd name="connsiteX13" fmla="*/ 1234928 w 1469319"/>
                  <a:gd name="connsiteY13" fmla="*/ 310656 h 1468619"/>
                  <a:gd name="connsiteX14" fmla="*/ 1211139 w 1469319"/>
                  <a:gd name="connsiteY14" fmla="*/ 284068 h 1468619"/>
                  <a:gd name="connsiteX15" fmla="*/ 1185951 w 1469319"/>
                  <a:gd name="connsiteY15" fmla="*/ 258880 h 1468619"/>
                  <a:gd name="connsiteX16" fmla="*/ 1159363 w 1469319"/>
                  <a:gd name="connsiteY16" fmla="*/ 235091 h 1468619"/>
                  <a:gd name="connsiteX17" fmla="*/ 1188050 w 1469319"/>
                  <a:gd name="connsiteY17" fmla="*/ 149731 h 1468619"/>
                  <a:gd name="connsiteX18" fmla="*/ 1146069 w 1469319"/>
                  <a:gd name="connsiteY18" fmla="*/ 119645 h 1468619"/>
                  <a:gd name="connsiteX19" fmla="*/ 1101990 w 1469319"/>
                  <a:gd name="connsiteY19" fmla="*/ 91658 h 1468619"/>
                  <a:gd name="connsiteX20" fmla="*/ 1034121 w 1469319"/>
                  <a:gd name="connsiteY20" fmla="*/ 151130 h 1468619"/>
                  <a:gd name="connsiteX21" fmla="*/ 1001936 w 1469319"/>
                  <a:gd name="connsiteY21" fmla="*/ 135737 h 1468619"/>
                  <a:gd name="connsiteX22" fmla="*/ 969051 w 1469319"/>
                  <a:gd name="connsiteY22" fmla="*/ 121744 h 1468619"/>
                  <a:gd name="connsiteX23" fmla="*/ 935467 w 1469319"/>
                  <a:gd name="connsiteY23" fmla="*/ 109849 h 1468619"/>
                  <a:gd name="connsiteX24" fmla="*/ 929870 w 1469319"/>
                  <a:gd name="connsiteY24" fmla="*/ 20291 h 1468619"/>
                  <a:gd name="connsiteX25" fmla="*/ 879493 w 1469319"/>
                  <a:gd name="connsiteY25" fmla="*/ 8396 h 1468619"/>
                  <a:gd name="connsiteX26" fmla="*/ 828416 w 1469319"/>
                  <a:gd name="connsiteY26" fmla="*/ 0 h 1468619"/>
                  <a:gd name="connsiteX27" fmla="*/ 788535 w 1469319"/>
                  <a:gd name="connsiteY27" fmla="*/ 80463 h 1468619"/>
                  <a:gd name="connsiteX28" fmla="*/ 752851 w 1469319"/>
                  <a:gd name="connsiteY28" fmla="*/ 78364 h 1468619"/>
                  <a:gd name="connsiteX29" fmla="*/ 717168 w 1469319"/>
                  <a:gd name="connsiteY29" fmla="*/ 78364 h 1468619"/>
                  <a:gd name="connsiteX30" fmla="*/ 681485 w 1469319"/>
                  <a:gd name="connsiteY30" fmla="*/ 80463 h 1468619"/>
                  <a:gd name="connsiteX31" fmla="*/ 641603 w 1469319"/>
                  <a:gd name="connsiteY31" fmla="*/ 0 h 1468619"/>
                  <a:gd name="connsiteX32" fmla="*/ 590527 w 1469319"/>
                  <a:gd name="connsiteY32" fmla="*/ 8396 h 1468619"/>
                  <a:gd name="connsiteX33" fmla="*/ 540150 w 1469319"/>
                  <a:gd name="connsiteY33" fmla="*/ 20291 h 1468619"/>
                  <a:gd name="connsiteX34" fmla="*/ 534553 w 1469319"/>
                  <a:gd name="connsiteY34" fmla="*/ 109849 h 1468619"/>
                  <a:gd name="connsiteX35" fmla="*/ 500968 w 1469319"/>
                  <a:gd name="connsiteY35" fmla="*/ 121744 h 1468619"/>
                  <a:gd name="connsiteX36" fmla="*/ 468083 w 1469319"/>
                  <a:gd name="connsiteY36" fmla="*/ 135737 h 1468619"/>
                  <a:gd name="connsiteX37" fmla="*/ 435898 w 1469319"/>
                  <a:gd name="connsiteY37" fmla="*/ 151130 h 1468619"/>
                  <a:gd name="connsiteX38" fmla="*/ 367330 w 1469319"/>
                  <a:gd name="connsiteY38" fmla="*/ 91658 h 1468619"/>
                  <a:gd name="connsiteX39" fmla="*/ 323250 w 1469319"/>
                  <a:gd name="connsiteY39" fmla="*/ 118945 h 1468619"/>
                  <a:gd name="connsiteX40" fmla="*/ 281270 w 1469319"/>
                  <a:gd name="connsiteY40" fmla="*/ 149031 h 1468619"/>
                  <a:gd name="connsiteX41" fmla="*/ 309956 w 1469319"/>
                  <a:gd name="connsiteY41" fmla="*/ 234391 h 1468619"/>
                  <a:gd name="connsiteX42" fmla="*/ 283369 w 1469319"/>
                  <a:gd name="connsiteY42" fmla="*/ 258180 h 1468619"/>
                  <a:gd name="connsiteX43" fmla="*/ 258181 w 1469319"/>
                  <a:gd name="connsiteY43" fmla="*/ 283369 h 1468619"/>
                  <a:gd name="connsiteX44" fmla="*/ 234391 w 1469319"/>
                  <a:gd name="connsiteY44" fmla="*/ 309957 h 1468619"/>
                  <a:gd name="connsiteX45" fmla="*/ 149031 w 1469319"/>
                  <a:gd name="connsiteY45" fmla="*/ 281270 h 1468619"/>
                  <a:gd name="connsiteX46" fmla="*/ 118945 w 1469319"/>
                  <a:gd name="connsiteY46" fmla="*/ 323250 h 1468619"/>
                  <a:gd name="connsiteX47" fmla="*/ 91657 w 1469319"/>
                  <a:gd name="connsiteY47" fmla="*/ 367330 h 1468619"/>
                  <a:gd name="connsiteX48" fmla="*/ 151130 w 1469319"/>
                  <a:gd name="connsiteY48" fmla="*/ 435198 h 1468619"/>
                  <a:gd name="connsiteX49" fmla="*/ 135737 w 1469319"/>
                  <a:gd name="connsiteY49" fmla="*/ 467384 h 1468619"/>
                  <a:gd name="connsiteX50" fmla="*/ 121744 w 1469319"/>
                  <a:gd name="connsiteY50" fmla="*/ 500269 h 1468619"/>
                  <a:gd name="connsiteX51" fmla="*/ 109849 w 1469319"/>
                  <a:gd name="connsiteY51" fmla="*/ 533853 h 1468619"/>
                  <a:gd name="connsiteX52" fmla="*/ 20291 w 1469319"/>
                  <a:gd name="connsiteY52" fmla="*/ 539450 h 1468619"/>
                  <a:gd name="connsiteX53" fmla="*/ 8396 w 1469319"/>
                  <a:gd name="connsiteY53" fmla="*/ 589827 h 1468619"/>
                  <a:gd name="connsiteX54" fmla="*/ 0 w 1469319"/>
                  <a:gd name="connsiteY54" fmla="*/ 640903 h 1468619"/>
                  <a:gd name="connsiteX55" fmla="*/ 80463 w 1469319"/>
                  <a:gd name="connsiteY55" fmla="*/ 680785 h 1468619"/>
                  <a:gd name="connsiteX56" fmla="*/ 78364 w 1469319"/>
                  <a:gd name="connsiteY56" fmla="*/ 716468 h 1468619"/>
                  <a:gd name="connsiteX57" fmla="*/ 78364 w 1469319"/>
                  <a:gd name="connsiteY57" fmla="*/ 752152 h 1468619"/>
                  <a:gd name="connsiteX58" fmla="*/ 80463 w 1469319"/>
                  <a:gd name="connsiteY58" fmla="*/ 787835 h 1468619"/>
                  <a:gd name="connsiteX59" fmla="*/ 0 w 1469319"/>
                  <a:gd name="connsiteY59" fmla="*/ 827717 h 1468619"/>
                  <a:gd name="connsiteX60" fmla="*/ 8396 w 1469319"/>
                  <a:gd name="connsiteY60" fmla="*/ 878793 h 1468619"/>
                  <a:gd name="connsiteX61" fmla="*/ 16792 w 1469319"/>
                  <a:gd name="connsiteY61" fmla="*/ 914476 h 1468619"/>
                  <a:gd name="connsiteX62" fmla="*/ 109849 w 1469319"/>
                  <a:gd name="connsiteY62" fmla="*/ 934767 h 1468619"/>
                  <a:gd name="connsiteX63" fmla="*/ 121744 w 1469319"/>
                  <a:gd name="connsiteY63" fmla="*/ 968351 h 1468619"/>
                  <a:gd name="connsiteX64" fmla="*/ 135737 w 1469319"/>
                  <a:gd name="connsiteY64" fmla="*/ 1001236 h 1468619"/>
                  <a:gd name="connsiteX65" fmla="*/ 151130 w 1469319"/>
                  <a:gd name="connsiteY65" fmla="*/ 1033421 h 1468619"/>
                  <a:gd name="connsiteX66" fmla="*/ 91657 w 1469319"/>
                  <a:gd name="connsiteY66" fmla="*/ 1101290 h 1468619"/>
                  <a:gd name="connsiteX67" fmla="*/ 118945 w 1469319"/>
                  <a:gd name="connsiteY67" fmla="*/ 1145369 h 1468619"/>
                  <a:gd name="connsiteX68" fmla="*/ 149031 w 1469319"/>
                  <a:gd name="connsiteY68" fmla="*/ 1187350 h 1468619"/>
                  <a:gd name="connsiteX69" fmla="*/ 234391 w 1469319"/>
                  <a:gd name="connsiteY69" fmla="*/ 1158663 h 1468619"/>
                  <a:gd name="connsiteX70" fmla="*/ 258181 w 1469319"/>
                  <a:gd name="connsiteY70" fmla="*/ 1185251 h 1468619"/>
                  <a:gd name="connsiteX71" fmla="*/ 283369 w 1469319"/>
                  <a:gd name="connsiteY71" fmla="*/ 1210440 h 1468619"/>
                  <a:gd name="connsiteX72" fmla="*/ 309956 w 1469319"/>
                  <a:gd name="connsiteY72" fmla="*/ 1234228 h 1468619"/>
                  <a:gd name="connsiteX73" fmla="*/ 281270 w 1469319"/>
                  <a:gd name="connsiteY73" fmla="*/ 1319589 h 1468619"/>
                  <a:gd name="connsiteX74" fmla="*/ 323250 w 1469319"/>
                  <a:gd name="connsiteY74" fmla="*/ 1349675 h 1468619"/>
                  <a:gd name="connsiteX75" fmla="*/ 367330 w 1469319"/>
                  <a:gd name="connsiteY75" fmla="*/ 1376962 h 1468619"/>
                  <a:gd name="connsiteX76" fmla="*/ 434499 w 1469319"/>
                  <a:gd name="connsiteY76" fmla="*/ 1317490 h 1468619"/>
                  <a:gd name="connsiteX77" fmla="*/ 466684 w 1469319"/>
                  <a:gd name="connsiteY77" fmla="*/ 1332883 h 1468619"/>
                  <a:gd name="connsiteX78" fmla="*/ 499569 w 1469319"/>
                  <a:gd name="connsiteY78" fmla="*/ 1346876 h 1468619"/>
                  <a:gd name="connsiteX79" fmla="*/ 533153 w 1469319"/>
                  <a:gd name="connsiteY79" fmla="*/ 1358771 h 1468619"/>
                  <a:gd name="connsiteX80" fmla="*/ 538750 w 1469319"/>
                  <a:gd name="connsiteY80" fmla="*/ 1448329 h 1468619"/>
                  <a:gd name="connsiteX81" fmla="*/ 589127 w 1469319"/>
                  <a:gd name="connsiteY81" fmla="*/ 1460224 h 1468619"/>
                  <a:gd name="connsiteX82" fmla="*/ 640204 w 1469319"/>
                  <a:gd name="connsiteY82" fmla="*/ 1468620 h 1468619"/>
                  <a:gd name="connsiteX83" fmla="*/ 680085 w 1469319"/>
                  <a:gd name="connsiteY83" fmla="*/ 1388157 h 1468619"/>
                  <a:gd name="connsiteX84" fmla="*/ 715768 w 1469319"/>
                  <a:gd name="connsiteY84" fmla="*/ 1390256 h 1468619"/>
                  <a:gd name="connsiteX85" fmla="*/ 751452 w 1469319"/>
                  <a:gd name="connsiteY85" fmla="*/ 1390256 h 1468619"/>
                  <a:gd name="connsiteX86" fmla="*/ 787135 w 1469319"/>
                  <a:gd name="connsiteY86" fmla="*/ 1388157 h 1468619"/>
                  <a:gd name="connsiteX87" fmla="*/ 827017 w 1469319"/>
                  <a:gd name="connsiteY87" fmla="*/ 1468620 h 1468619"/>
                  <a:gd name="connsiteX88" fmla="*/ 878093 w 1469319"/>
                  <a:gd name="connsiteY88" fmla="*/ 1460224 h 1468619"/>
                  <a:gd name="connsiteX89" fmla="*/ 928470 w 1469319"/>
                  <a:gd name="connsiteY89" fmla="*/ 1448329 h 1468619"/>
                  <a:gd name="connsiteX90" fmla="*/ 934067 w 1469319"/>
                  <a:gd name="connsiteY90" fmla="*/ 1358771 h 1468619"/>
                  <a:gd name="connsiteX91" fmla="*/ 967652 w 1469319"/>
                  <a:gd name="connsiteY91" fmla="*/ 1346876 h 1468619"/>
                  <a:gd name="connsiteX92" fmla="*/ 1000537 w 1469319"/>
                  <a:gd name="connsiteY92" fmla="*/ 1332883 h 1468619"/>
                  <a:gd name="connsiteX93" fmla="*/ 1032722 w 1469319"/>
                  <a:gd name="connsiteY93" fmla="*/ 1317490 h 1468619"/>
                  <a:gd name="connsiteX94" fmla="*/ 1100590 w 1469319"/>
                  <a:gd name="connsiteY94" fmla="*/ 1376962 h 1468619"/>
                  <a:gd name="connsiteX95" fmla="*/ 1144670 w 1469319"/>
                  <a:gd name="connsiteY95" fmla="*/ 1349675 h 1468619"/>
                  <a:gd name="connsiteX96" fmla="*/ 1186650 w 1469319"/>
                  <a:gd name="connsiteY96" fmla="*/ 1319589 h 1468619"/>
                  <a:gd name="connsiteX97" fmla="*/ 1157964 w 1469319"/>
                  <a:gd name="connsiteY97" fmla="*/ 1234228 h 1468619"/>
                  <a:gd name="connsiteX98" fmla="*/ 1184551 w 1469319"/>
                  <a:gd name="connsiteY98" fmla="*/ 1210440 h 1468619"/>
                  <a:gd name="connsiteX99" fmla="*/ 1209740 w 1469319"/>
                  <a:gd name="connsiteY99" fmla="*/ 1185251 h 1468619"/>
                  <a:gd name="connsiteX100" fmla="*/ 1233529 w 1469319"/>
                  <a:gd name="connsiteY100" fmla="*/ 1158663 h 1468619"/>
                  <a:gd name="connsiteX101" fmla="*/ 1318889 w 1469319"/>
                  <a:gd name="connsiteY101" fmla="*/ 1187350 h 1468619"/>
                  <a:gd name="connsiteX102" fmla="*/ 1348975 w 1469319"/>
                  <a:gd name="connsiteY102" fmla="*/ 1145369 h 1468619"/>
                  <a:gd name="connsiteX103" fmla="*/ 1376263 w 1469319"/>
                  <a:gd name="connsiteY103" fmla="*/ 1101290 h 1468619"/>
                  <a:gd name="connsiteX104" fmla="*/ 1316790 w 1469319"/>
                  <a:gd name="connsiteY104" fmla="*/ 1033421 h 1468619"/>
                  <a:gd name="connsiteX105" fmla="*/ 1332183 w 1469319"/>
                  <a:gd name="connsiteY105" fmla="*/ 1001236 h 1468619"/>
                  <a:gd name="connsiteX106" fmla="*/ 1346177 w 1469319"/>
                  <a:gd name="connsiteY106" fmla="*/ 968351 h 1468619"/>
                  <a:gd name="connsiteX107" fmla="*/ 1358071 w 1469319"/>
                  <a:gd name="connsiteY107" fmla="*/ 934767 h 1468619"/>
                  <a:gd name="connsiteX108" fmla="*/ 1447630 w 1469319"/>
                  <a:gd name="connsiteY108" fmla="*/ 929170 h 1468619"/>
                  <a:gd name="connsiteX109" fmla="*/ 1459524 w 1469319"/>
                  <a:gd name="connsiteY109" fmla="*/ 878793 h 1468619"/>
                  <a:gd name="connsiteX110" fmla="*/ 1467920 w 1469319"/>
                  <a:gd name="connsiteY110" fmla="*/ 827717 h 1468619"/>
                  <a:gd name="connsiteX111" fmla="*/ 1387457 w 1469319"/>
                  <a:gd name="connsiteY111" fmla="*/ 787835 h 1468619"/>
                  <a:gd name="connsiteX112" fmla="*/ 1390956 w 1469319"/>
                  <a:gd name="connsiteY112" fmla="*/ 752851 h 1468619"/>
                  <a:gd name="connsiteX113" fmla="*/ 1279008 w 1469319"/>
                  <a:gd name="connsiteY113" fmla="*/ 770343 h 1468619"/>
                  <a:gd name="connsiteX114" fmla="*/ 1274110 w 1469319"/>
                  <a:gd name="connsiteY114" fmla="*/ 817921 h 1468619"/>
                  <a:gd name="connsiteX115" fmla="*/ 1265014 w 1469319"/>
                  <a:gd name="connsiteY115" fmla="*/ 864800 h 1468619"/>
                  <a:gd name="connsiteX116" fmla="*/ 1251720 w 1469319"/>
                  <a:gd name="connsiteY116" fmla="*/ 910278 h 1468619"/>
                  <a:gd name="connsiteX117" fmla="*/ 1234229 w 1469319"/>
                  <a:gd name="connsiteY117" fmla="*/ 954358 h 1468619"/>
                  <a:gd name="connsiteX118" fmla="*/ 1213238 w 1469319"/>
                  <a:gd name="connsiteY118" fmla="*/ 997038 h 1468619"/>
                  <a:gd name="connsiteX119" fmla="*/ 1188750 w 1469319"/>
                  <a:gd name="connsiteY119" fmla="*/ 1037620 h 1468619"/>
                  <a:gd name="connsiteX120" fmla="*/ 1160763 w 1469319"/>
                  <a:gd name="connsiteY120" fmla="*/ 1076102 h 1468619"/>
                  <a:gd name="connsiteX121" fmla="*/ 1129277 w 1469319"/>
                  <a:gd name="connsiteY121" fmla="*/ 1111785 h 1468619"/>
                  <a:gd name="connsiteX122" fmla="*/ 1094993 w 1469319"/>
                  <a:gd name="connsiteY122" fmla="*/ 1144670 h 1468619"/>
                  <a:gd name="connsiteX123" fmla="*/ 1057910 w 1469319"/>
                  <a:gd name="connsiteY123" fmla="*/ 1174756 h 1468619"/>
                  <a:gd name="connsiteX124" fmla="*/ 1018029 w 1469319"/>
                  <a:gd name="connsiteY124" fmla="*/ 1201343 h 1468619"/>
                  <a:gd name="connsiteX125" fmla="*/ 976048 w 1469319"/>
                  <a:gd name="connsiteY125" fmla="*/ 1224433 h 1468619"/>
                  <a:gd name="connsiteX126" fmla="*/ 932668 w 1469319"/>
                  <a:gd name="connsiteY126" fmla="*/ 1243324 h 1468619"/>
                  <a:gd name="connsiteX127" fmla="*/ 887889 w 1469319"/>
                  <a:gd name="connsiteY127" fmla="*/ 1258717 h 1468619"/>
                  <a:gd name="connsiteX128" fmla="*/ 841710 w 1469319"/>
                  <a:gd name="connsiteY128" fmla="*/ 1269912 h 1468619"/>
                  <a:gd name="connsiteX129" fmla="*/ 794832 w 1469319"/>
                  <a:gd name="connsiteY129" fmla="*/ 1276909 h 1468619"/>
                  <a:gd name="connsiteX130" fmla="*/ 747254 w 1469319"/>
                  <a:gd name="connsiteY130" fmla="*/ 1279707 h 1468619"/>
                  <a:gd name="connsiteX131" fmla="*/ 699676 w 1469319"/>
                  <a:gd name="connsiteY131" fmla="*/ 1279008 h 1468619"/>
                  <a:gd name="connsiteX132" fmla="*/ 652098 w 1469319"/>
                  <a:gd name="connsiteY132" fmla="*/ 1274110 h 1468619"/>
                  <a:gd name="connsiteX133" fmla="*/ 605220 w 1469319"/>
                  <a:gd name="connsiteY133" fmla="*/ 1265014 h 1468619"/>
                  <a:gd name="connsiteX134" fmla="*/ 559741 w 1469319"/>
                  <a:gd name="connsiteY134" fmla="*/ 1251720 h 1468619"/>
                  <a:gd name="connsiteX135" fmla="*/ 515661 w 1469319"/>
                  <a:gd name="connsiteY135" fmla="*/ 1234228 h 1468619"/>
                  <a:gd name="connsiteX136" fmla="*/ 472981 w 1469319"/>
                  <a:gd name="connsiteY136" fmla="*/ 1213238 h 1468619"/>
                  <a:gd name="connsiteX137" fmla="*/ 432400 w 1469319"/>
                  <a:gd name="connsiteY137" fmla="*/ 1188749 h 1468619"/>
                  <a:gd name="connsiteX138" fmla="*/ 393917 w 1469319"/>
                  <a:gd name="connsiteY138" fmla="*/ 1160762 h 1468619"/>
                  <a:gd name="connsiteX139" fmla="*/ 358234 w 1469319"/>
                  <a:gd name="connsiteY139" fmla="*/ 1129277 h 1468619"/>
                  <a:gd name="connsiteX140" fmla="*/ 325349 w 1469319"/>
                  <a:gd name="connsiteY140" fmla="*/ 1094993 h 1468619"/>
                  <a:gd name="connsiteX141" fmla="*/ 295263 w 1469319"/>
                  <a:gd name="connsiteY141" fmla="*/ 1057910 h 1468619"/>
                  <a:gd name="connsiteX142" fmla="*/ 268676 w 1469319"/>
                  <a:gd name="connsiteY142" fmla="*/ 1018029 h 1468619"/>
                  <a:gd name="connsiteX143" fmla="*/ 245586 w 1469319"/>
                  <a:gd name="connsiteY143" fmla="*/ 976048 h 1468619"/>
                  <a:gd name="connsiteX144" fmla="*/ 226695 w 1469319"/>
                  <a:gd name="connsiteY144" fmla="*/ 932668 h 1468619"/>
                  <a:gd name="connsiteX145" fmla="*/ 211302 w 1469319"/>
                  <a:gd name="connsiteY145" fmla="*/ 887889 h 1468619"/>
                  <a:gd name="connsiteX146" fmla="*/ 200107 w 1469319"/>
                  <a:gd name="connsiteY146" fmla="*/ 841710 h 1468619"/>
                  <a:gd name="connsiteX147" fmla="*/ 193110 w 1469319"/>
                  <a:gd name="connsiteY147" fmla="*/ 794832 h 1468619"/>
                  <a:gd name="connsiteX148" fmla="*/ 190312 w 1469319"/>
                  <a:gd name="connsiteY148" fmla="*/ 747254 h 1468619"/>
                  <a:gd name="connsiteX149" fmla="*/ 191011 w 1469319"/>
                  <a:gd name="connsiteY149" fmla="*/ 699676 h 1468619"/>
                  <a:gd name="connsiteX150" fmla="*/ 195909 w 1469319"/>
                  <a:gd name="connsiteY150" fmla="*/ 652098 h 1468619"/>
                  <a:gd name="connsiteX151" fmla="*/ 205005 w 1469319"/>
                  <a:gd name="connsiteY151" fmla="*/ 605220 h 1468619"/>
                  <a:gd name="connsiteX152" fmla="*/ 218299 w 1469319"/>
                  <a:gd name="connsiteY152" fmla="*/ 559741 h 1468619"/>
                  <a:gd name="connsiteX153" fmla="*/ 235791 w 1469319"/>
                  <a:gd name="connsiteY153" fmla="*/ 515661 h 1468619"/>
                  <a:gd name="connsiteX154" fmla="*/ 256781 w 1469319"/>
                  <a:gd name="connsiteY154" fmla="*/ 472981 h 1468619"/>
                  <a:gd name="connsiteX155" fmla="*/ 281270 w 1469319"/>
                  <a:gd name="connsiteY155" fmla="*/ 432400 h 1468619"/>
                  <a:gd name="connsiteX156" fmla="*/ 309257 w 1469319"/>
                  <a:gd name="connsiteY156" fmla="*/ 393918 h 1468619"/>
                  <a:gd name="connsiteX157" fmla="*/ 340742 w 1469319"/>
                  <a:gd name="connsiteY157" fmla="*/ 358234 h 1468619"/>
                  <a:gd name="connsiteX158" fmla="*/ 375026 w 1469319"/>
                  <a:gd name="connsiteY158" fmla="*/ 325349 h 1468619"/>
                  <a:gd name="connsiteX159" fmla="*/ 412109 w 1469319"/>
                  <a:gd name="connsiteY159" fmla="*/ 295263 h 1468619"/>
                  <a:gd name="connsiteX160" fmla="*/ 451990 w 1469319"/>
                  <a:gd name="connsiteY160" fmla="*/ 268676 h 1468619"/>
                  <a:gd name="connsiteX161" fmla="*/ 493971 w 1469319"/>
                  <a:gd name="connsiteY161" fmla="*/ 245586 h 1468619"/>
                  <a:gd name="connsiteX162" fmla="*/ 537351 w 1469319"/>
                  <a:gd name="connsiteY162" fmla="*/ 226695 h 1468619"/>
                  <a:gd name="connsiteX163" fmla="*/ 582130 w 1469319"/>
                  <a:gd name="connsiteY163" fmla="*/ 211302 h 1468619"/>
                  <a:gd name="connsiteX164" fmla="*/ 628309 w 1469319"/>
                  <a:gd name="connsiteY164" fmla="*/ 200107 h 1468619"/>
                  <a:gd name="connsiteX165" fmla="*/ 675187 w 1469319"/>
                  <a:gd name="connsiteY165" fmla="*/ 193111 h 1468619"/>
                  <a:gd name="connsiteX166" fmla="*/ 722765 w 1469319"/>
                  <a:gd name="connsiteY166" fmla="*/ 190312 h 1468619"/>
                  <a:gd name="connsiteX167" fmla="*/ 770343 w 1469319"/>
                  <a:gd name="connsiteY167" fmla="*/ 191012 h 1468619"/>
                  <a:gd name="connsiteX168" fmla="*/ 817921 w 1469319"/>
                  <a:gd name="connsiteY168" fmla="*/ 195909 h 1468619"/>
                  <a:gd name="connsiteX169" fmla="*/ 864799 w 1469319"/>
                  <a:gd name="connsiteY169" fmla="*/ 205005 h 1468619"/>
                  <a:gd name="connsiteX170" fmla="*/ 910278 w 1469319"/>
                  <a:gd name="connsiteY170" fmla="*/ 218299 h 1468619"/>
                  <a:gd name="connsiteX171" fmla="*/ 954358 w 1469319"/>
                  <a:gd name="connsiteY171" fmla="*/ 235791 h 1468619"/>
                  <a:gd name="connsiteX172" fmla="*/ 997038 w 1469319"/>
                  <a:gd name="connsiteY172" fmla="*/ 256781 h 1468619"/>
                  <a:gd name="connsiteX173" fmla="*/ 1037619 w 1469319"/>
                  <a:gd name="connsiteY173" fmla="*/ 281270 h 1468619"/>
                  <a:gd name="connsiteX174" fmla="*/ 1076102 w 1469319"/>
                  <a:gd name="connsiteY174" fmla="*/ 309257 h 1468619"/>
                  <a:gd name="connsiteX175" fmla="*/ 1111785 w 1469319"/>
                  <a:gd name="connsiteY175" fmla="*/ 340742 h 1468619"/>
                  <a:gd name="connsiteX176" fmla="*/ 1144670 w 1469319"/>
                  <a:gd name="connsiteY176" fmla="*/ 375026 h 1468619"/>
                  <a:gd name="connsiteX177" fmla="*/ 1174756 w 1469319"/>
                  <a:gd name="connsiteY177" fmla="*/ 412109 h 1468619"/>
                  <a:gd name="connsiteX178" fmla="*/ 1201344 w 1469319"/>
                  <a:gd name="connsiteY178" fmla="*/ 451991 h 1468619"/>
                  <a:gd name="connsiteX179" fmla="*/ 1224433 w 1469319"/>
                  <a:gd name="connsiteY179" fmla="*/ 493971 h 1468619"/>
                  <a:gd name="connsiteX180" fmla="*/ 1243324 w 1469319"/>
                  <a:gd name="connsiteY180" fmla="*/ 537351 h 1468619"/>
                  <a:gd name="connsiteX181" fmla="*/ 1258717 w 1469319"/>
                  <a:gd name="connsiteY181" fmla="*/ 582130 h 1468619"/>
                  <a:gd name="connsiteX182" fmla="*/ 1269912 w 1469319"/>
                  <a:gd name="connsiteY182" fmla="*/ 628309 h 1468619"/>
                  <a:gd name="connsiteX183" fmla="*/ 1276909 w 1469319"/>
                  <a:gd name="connsiteY183" fmla="*/ 675188 h 1468619"/>
                  <a:gd name="connsiteX184" fmla="*/ 1279708 w 1469319"/>
                  <a:gd name="connsiteY184" fmla="*/ 722765 h 1468619"/>
                  <a:gd name="connsiteX185" fmla="*/ 1279008 w 1469319"/>
                  <a:gd name="connsiteY185" fmla="*/ 770343 h 146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469319" h="1468619">
                    <a:moveTo>
                      <a:pt x="1390956" y="752851"/>
                    </a:moveTo>
                    <a:lnTo>
                      <a:pt x="1390956" y="717168"/>
                    </a:lnTo>
                    <a:lnTo>
                      <a:pt x="1388857" y="681484"/>
                    </a:lnTo>
                    <a:lnTo>
                      <a:pt x="1469320" y="641603"/>
                    </a:lnTo>
                    <a:lnTo>
                      <a:pt x="1460923" y="590526"/>
                    </a:lnTo>
                    <a:lnTo>
                      <a:pt x="1449029" y="540150"/>
                    </a:lnTo>
                    <a:lnTo>
                      <a:pt x="1359470" y="534552"/>
                    </a:lnTo>
                    <a:lnTo>
                      <a:pt x="1347576" y="500968"/>
                    </a:lnTo>
                    <a:lnTo>
                      <a:pt x="1333582" y="468083"/>
                    </a:lnTo>
                    <a:lnTo>
                      <a:pt x="1318190" y="435898"/>
                    </a:lnTo>
                    <a:lnTo>
                      <a:pt x="1377662" y="368030"/>
                    </a:lnTo>
                    <a:lnTo>
                      <a:pt x="1350375" y="323950"/>
                    </a:lnTo>
                    <a:lnTo>
                      <a:pt x="1320289" y="281970"/>
                    </a:lnTo>
                    <a:lnTo>
                      <a:pt x="1234928" y="310656"/>
                    </a:lnTo>
                    <a:lnTo>
                      <a:pt x="1211139" y="284068"/>
                    </a:lnTo>
                    <a:lnTo>
                      <a:pt x="1185951" y="258880"/>
                    </a:lnTo>
                    <a:lnTo>
                      <a:pt x="1159363" y="235091"/>
                    </a:lnTo>
                    <a:lnTo>
                      <a:pt x="1188050" y="149731"/>
                    </a:lnTo>
                    <a:lnTo>
                      <a:pt x="1146069" y="119645"/>
                    </a:lnTo>
                    <a:lnTo>
                      <a:pt x="1101990" y="91658"/>
                    </a:lnTo>
                    <a:lnTo>
                      <a:pt x="1034121" y="151130"/>
                    </a:lnTo>
                    <a:lnTo>
                      <a:pt x="1001936" y="135737"/>
                    </a:lnTo>
                    <a:lnTo>
                      <a:pt x="969051" y="121744"/>
                    </a:lnTo>
                    <a:lnTo>
                      <a:pt x="935467" y="109849"/>
                    </a:lnTo>
                    <a:lnTo>
                      <a:pt x="929870" y="20291"/>
                    </a:lnTo>
                    <a:lnTo>
                      <a:pt x="879493" y="8396"/>
                    </a:lnTo>
                    <a:lnTo>
                      <a:pt x="828416" y="0"/>
                    </a:lnTo>
                    <a:lnTo>
                      <a:pt x="788535" y="80463"/>
                    </a:lnTo>
                    <a:lnTo>
                      <a:pt x="752851" y="78364"/>
                    </a:lnTo>
                    <a:lnTo>
                      <a:pt x="717168" y="78364"/>
                    </a:lnTo>
                    <a:lnTo>
                      <a:pt x="681485" y="80463"/>
                    </a:lnTo>
                    <a:lnTo>
                      <a:pt x="641603" y="0"/>
                    </a:lnTo>
                    <a:lnTo>
                      <a:pt x="590527" y="8396"/>
                    </a:lnTo>
                    <a:lnTo>
                      <a:pt x="540150" y="20291"/>
                    </a:lnTo>
                    <a:lnTo>
                      <a:pt x="534553" y="109849"/>
                    </a:lnTo>
                    <a:lnTo>
                      <a:pt x="500968" y="121744"/>
                    </a:lnTo>
                    <a:lnTo>
                      <a:pt x="468083" y="135737"/>
                    </a:lnTo>
                    <a:lnTo>
                      <a:pt x="435898" y="151130"/>
                    </a:lnTo>
                    <a:lnTo>
                      <a:pt x="367330" y="91658"/>
                    </a:lnTo>
                    <a:lnTo>
                      <a:pt x="323250" y="118945"/>
                    </a:lnTo>
                    <a:lnTo>
                      <a:pt x="281270" y="149031"/>
                    </a:lnTo>
                    <a:lnTo>
                      <a:pt x="309956" y="234391"/>
                    </a:lnTo>
                    <a:lnTo>
                      <a:pt x="283369" y="258180"/>
                    </a:lnTo>
                    <a:lnTo>
                      <a:pt x="258181" y="283369"/>
                    </a:lnTo>
                    <a:lnTo>
                      <a:pt x="234391" y="309957"/>
                    </a:lnTo>
                    <a:lnTo>
                      <a:pt x="149031" y="281270"/>
                    </a:lnTo>
                    <a:lnTo>
                      <a:pt x="118945" y="323250"/>
                    </a:lnTo>
                    <a:lnTo>
                      <a:pt x="91657" y="367330"/>
                    </a:lnTo>
                    <a:lnTo>
                      <a:pt x="151130" y="435198"/>
                    </a:lnTo>
                    <a:lnTo>
                      <a:pt x="135737" y="467384"/>
                    </a:lnTo>
                    <a:lnTo>
                      <a:pt x="121744" y="500269"/>
                    </a:lnTo>
                    <a:lnTo>
                      <a:pt x="109849" y="533853"/>
                    </a:lnTo>
                    <a:lnTo>
                      <a:pt x="20291" y="539450"/>
                    </a:lnTo>
                    <a:lnTo>
                      <a:pt x="8396" y="589827"/>
                    </a:lnTo>
                    <a:lnTo>
                      <a:pt x="0" y="640903"/>
                    </a:lnTo>
                    <a:lnTo>
                      <a:pt x="80463" y="680785"/>
                    </a:lnTo>
                    <a:lnTo>
                      <a:pt x="78364" y="716468"/>
                    </a:lnTo>
                    <a:lnTo>
                      <a:pt x="78364" y="752152"/>
                    </a:lnTo>
                    <a:lnTo>
                      <a:pt x="80463" y="787835"/>
                    </a:lnTo>
                    <a:lnTo>
                      <a:pt x="0" y="827717"/>
                    </a:lnTo>
                    <a:lnTo>
                      <a:pt x="8396" y="878793"/>
                    </a:lnTo>
                    <a:lnTo>
                      <a:pt x="16792" y="914476"/>
                    </a:lnTo>
                    <a:lnTo>
                      <a:pt x="109849" y="934767"/>
                    </a:lnTo>
                    <a:lnTo>
                      <a:pt x="121744" y="968351"/>
                    </a:lnTo>
                    <a:lnTo>
                      <a:pt x="135737" y="1001236"/>
                    </a:lnTo>
                    <a:lnTo>
                      <a:pt x="151130" y="1033421"/>
                    </a:lnTo>
                    <a:lnTo>
                      <a:pt x="91657" y="1101290"/>
                    </a:lnTo>
                    <a:lnTo>
                      <a:pt x="118945" y="1145369"/>
                    </a:lnTo>
                    <a:lnTo>
                      <a:pt x="149031" y="1187350"/>
                    </a:lnTo>
                    <a:lnTo>
                      <a:pt x="234391" y="1158663"/>
                    </a:lnTo>
                    <a:lnTo>
                      <a:pt x="258181" y="1185251"/>
                    </a:lnTo>
                    <a:lnTo>
                      <a:pt x="283369" y="1210440"/>
                    </a:lnTo>
                    <a:lnTo>
                      <a:pt x="309956" y="1234228"/>
                    </a:lnTo>
                    <a:lnTo>
                      <a:pt x="281270" y="1319589"/>
                    </a:lnTo>
                    <a:lnTo>
                      <a:pt x="323250" y="1349675"/>
                    </a:lnTo>
                    <a:lnTo>
                      <a:pt x="367330" y="1376962"/>
                    </a:lnTo>
                    <a:lnTo>
                      <a:pt x="434499" y="1317490"/>
                    </a:lnTo>
                    <a:lnTo>
                      <a:pt x="466684" y="1332883"/>
                    </a:lnTo>
                    <a:lnTo>
                      <a:pt x="499569" y="1346876"/>
                    </a:lnTo>
                    <a:lnTo>
                      <a:pt x="533153" y="1358771"/>
                    </a:lnTo>
                    <a:lnTo>
                      <a:pt x="538750" y="1448329"/>
                    </a:lnTo>
                    <a:lnTo>
                      <a:pt x="589127" y="1460224"/>
                    </a:lnTo>
                    <a:lnTo>
                      <a:pt x="640204" y="1468620"/>
                    </a:lnTo>
                    <a:lnTo>
                      <a:pt x="680085" y="1388157"/>
                    </a:lnTo>
                    <a:lnTo>
                      <a:pt x="715768" y="1390256"/>
                    </a:lnTo>
                    <a:lnTo>
                      <a:pt x="751452" y="1390256"/>
                    </a:lnTo>
                    <a:lnTo>
                      <a:pt x="787135" y="1388157"/>
                    </a:lnTo>
                    <a:lnTo>
                      <a:pt x="827017" y="1468620"/>
                    </a:lnTo>
                    <a:lnTo>
                      <a:pt x="878093" y="1460224"/>
                    </a:lnTo>
                    <a:lnTo>
                      <a:pt x="928470" y="1448329"/>
                    </a:lnTo>
                    <a:lnTo>
                      <a:pt x="934067" y="1358771"/>
                    </a:lnTo>
                    <a:lnTo>
                      <a:pt x="967652" y="1346876"/>
                    </a:lnTo>
                    <a:lnTo>
                      <a:pt x="1000537" y="1332883"/>
                    </a:lnTo>
                    <a:lnTo>
                      <a:pt x="1032722" y="1317490"/>
                    </a:lnTo>
                    <a:lnTo>
                      <a:pt x="1100590" y="1376962"/>
                    </a:lnTo>
                    <a:lnTo>
                      <a:pt x="1144670" y="1349675"/>
                    </a:lnTo>
                    <a:lnTo>
                      <a:pt x="1186650" y="1319589"/>
                    </a:lnTo>
                    <a:lnTo>
                      <a:pt x="1157964" y="1234228"/>
                    </a:lnTo>
                    <a:lnTo>
                      <a:pt x="1184551" y="1210440"/>
                    </a:lnTo>
                    <a:lnTo>
                      <a:pt x="1209740" y="1185251"/>
                    </a:lnTo>
                    <a:lnTo>
                      <a:pt x="1233529" y="1158663"/>
                    </a:lnTo>
                    <a:lnTo>
                      <a:pt x="1318889" y="1187350"/>
                    </a:lnTo>
                    <a:lnTo>
                      <a:pt x="1348975" y="1145369"/>
                    </a:lnTo>
                    <a:lnTo>
                      <a:pt x="1376263" y="1101290"/>
                    </a:lnTo>
                    <a:lnTo>
                      <a:pt x="1316790" y="1033421"/>
                    </a:lnTo>
                    <a:lnTo>
                      <a:pt x="1332183" y="1001236"/>
                    </a:lnTo>
                    <a:lnTo>
                      <a:pt x="1346177" y="968351"/>
                    </a:lnTo>
                    <a:lnTo>
                      <a:pt x="1358071" y="934767"/>
                    </a:lnTo>
                    <a:lnTo>
                      <a:pt x="1447630" y="929170"/>
                    </a:lnTo>
                    <a:lnTo>
                      <a:pt x="1459524" y="878793"/>
                    </a:lnTo>
                    <a:lnTo>
                      <a:pt x="1467920" y="827717"/>
                    </a:lnTo>
                    <a:lnTo>
                      <a:pt x="1387457" y="787835"/>
                    </a:lnTo>
                    <a:lnTo>
                      <a:pt x="1390956" y="752851"/>
                    </a:lnTo>
                    <a:close/>
                    <a:moveTo>
                      <a:pt x="1279008" y="770343"/>
                    </a:moveTo>
                    <a:lnTo>
                      <a:pt x="1274110" y="817921"/>
                    </a:lnTo>
                    <a:lnTo>
                      <a:pt x="1265014" y="864800"/>
                    </a:lnTo>
                    <a:lnTo>
                      <a:pt x="1251720" y="910278"/>
                    </a:lnTo>
                    <a:lnTo>
                      <a:pt x="1234229" y="954358"/>
                    </a:lnTo>
                    <a:lnTo>
                      <a:pt x="1213238" y="997038"/>
                    </a:lnTo>
                    <a:lnTo>
                      <a:pt x="1188750" y="1037620"/>
                    </a:lnTo>
                    <a:lnTo>
                      <a:pt x="1160763" y="1076102"/>
                    </a:lnTo>
                    <a:lnTo>
                      <a:pt x="1129277" y="1111785"/>
                    </a:lnTo>
                    <a:lnTo>
                      <a:pt x="1094993" y="1144670"/>
                    </a:lnTo>
                    <a:lnTo>
                      <a:pt x="1057910" y="1174756"/>
                    </a:lnTo>
                    <a:lnTo>
                      <a:pt x="1018029" y="1201343"/>
                    </a:lnTo>
                    <a:lnTo>
                      <a:pt x="976048" y="1224433"/>
                    </a:lnTo>
                    <a:lnTo>
                      <a:pt x="932668" y="1243324"/>
                    </a:lnTo>
                    <a:lnTo>
                      <a:pt x="887889" y="1258717"/>
                    </a:lnTo>
                    <a:lnTo>
                      <a:pt x="841710" y="1269912"/>
                    </a:lnTo>
                    <a:lnTo>
                      <a:pt x="794832" y="1276909"/>
                    </a:lnTo>
                    <a:lnTo>
                      <a:pt x="747254" y="1279707"/>
                    </a:lnTo>
                    <a:lnTo>
                      <a:pt x="699676" y="1279008"/>
                    </a:lnTo>
                    <a:lnTo>
                      <a:pt x="652098" y="1274110"/>
                    </a:lnTo>
                    <a:lnTo>
                      <a:pt x="605220" y="1265014"/>
                    </a:lnTo>
                    <a:lnTo>
                      <a:pt x="559741" y="1251720"/>
                    </a:lnTo>
                    <a:lnTo>
                      <a:pt x="515661" y="1234228"/>
                    </a:lnTo>
                    <a:lnTo>
                      <a:pt x="472981" y="1213238"/>
                    </a:lnTo>
                    <a:lnTo>
                      <a:pt x="432400" y="1188749"/>
                    </a:lnTo>
                    <a:lnTo>
                      <a:pt x="393917" y="1160762"/>
                    </a:lnTo>
                    <a:lnTo>
                      <a:pt x="358234" y="1129277"/>
                    </a:lnTo>
                    <a:lnTo>
                      <a:pt x="325349" y="1094993"/>
                    </a:lnTo>
                    <a:lnTo>
                      <a:pt x="295263" y="1057910"/>
                    </a:lnTo>
                    <a:lnTo>
                      <a:pt x="268676" y="1018029"/>
                    </a:lnTo>
                    <a:lnTo>
                      <a:pt x="245586" y="976048"/>
                    </a:lnTo>
                    <a:lnTo>
                      <a:pt x="226695" y="932668"/>
                    </a:lnTo>
                    <a:lnTo>
                      <a:pt x="211302" y="887889"/>
                    </a:lnTo>
                    <a:lnTo>
                      <a:pt x="200107" y="841710"/>
                    </a:lnTo>
                    <a:lnTo>
                      <a:pt x="193110" y="794832"/>
                    </a:lnTo>
                    <a:lnTo>
                      <a:pt x="190312" y="747254"/>
                    </a:lnTo>
                    <a:lnTo>
                      <a:pt x="191011" y="699676"/>
                    </a:lnTo>
                    <a:lnTo>
                      <a:pt x="195909" y="652098"/>
                    </a:lnTo>
                    <a:lnTo>
                      <a:pt x="205005" y="605220"/>
                    </a:lnTo>
                    <a:lnTo>
                      <a:pt x="218299" y="559741"/>
                    </a:lnTo>
                    <a:lnTo>
                      <a:pt x="235791" y="515661"/>
                    </a:lnTo>
                    <a:lnTo>
                      <a:pt x="256781" y="472981"/>
                    </a:lnTo>
                    <a:lnTo>
                      <a:pt x="281270" y="432400"/>
                    </a:lnTo>
                    <a:lnTo>
                      <a:pt x="309257" y="393918"/>
                    </a:lnTo>
                    <a:lnTo>
                      <a:pt x="340742" y="358234"/>
                    </a:lnTo>
                    <a:lnTo>
                      <a:pt x="375026" y="325349"/>
                    </a:lnTo>
                    <a:lnTo>
                      <a:pt x="412109" y="295263"/>
                    </a:lnTo>
                    <a:lnTo>
                      <a:pt x="451990" y="268676"/>
                    </a:lnTo>
                    <a:lnTo>
                      <a:pt x="493971" y="245586"/>
                    </a:lnTo>
                    <a:lnTo>
                      <a:pt x="537351" y="226695"/>
                    </a:lnTo>
                    <a:lnTo>
                      <a:pt x="582130" y="211302"/>
                    </a:lnTo>
                    <a:lnTo>
                      <a:pt x="628309" y="200107"/>
                    </a:lnTo>
                    <a:lnTo>
                      <a:pt x="675187" y="193111"/>
                    </a:lnTo>
                    <a:lnTo>
                      <a:pt x="722765" y="190312"/>
                    </a:lnTo>
                    <a:lnTo>
                      <a:pt x="770343" y="191012"/>
                    </a:lnTo>
                    <a:lnTo>
                      <a:pt x="817921" y="195909"/>
                    </a:lnTo>
                    <a:lnTo>
                      <a:pt x="864799" y="205005"/>
                    </a:lnTo>
                    <a:lnTo>
                      <a:pt x="910278" y="218299"/>
                    </a:lnTo>
                    <a:lnTo>
                      <a:pt x="954358" y="235791"/>
                    </a:lnTo>
                    <a:lnTo>
                      <a:pt x="997038" y="256781"/>
                    </a:lnTo>
                    <a:lnTo>
                      <a:pt x="1037619" y="281270"/>
                    </a:lnTo>
                    <a:lnTo>
                      <a:pt x="1076102" y="309257"/>
                    </a:lnTo>
                    <a:lnTo>
                      <a:pt x="1111785" y="340742"/>
                    </a:lnTo>
                    <a:lnTo>
                      <a:pt x="1144670" y="375026"/>
                    </a:lnTo>
                    <a:lnTo>
                      <a:pt x="1174756" y="412109"/>
                    </a:lnTo>
                    <a:lnTo>
                      <a:pt x="1201344" y="451991"/>
                    </a:lnTo>
                    <a:lnTo>
                      <a:pt x="1224433" y="493971"/>
                    </a:lnTo>
                    <a:lnTo>
                      <a:pt x="1243324" y="537351"/>
                    </a:lnTo>
                    <a:lnTo>
                      <a:pt x="1258717" y="582130"/>
                    </a:lnTo>
                    <a:lnTo>
                      <a:pt x="1269912" y="628309"/>
                    </a:lnTo>
                    <a:lnTo>
                      <a:pt x="1276909" y="675188"/>
                    </a:lnTo>
                    <a:lnTo>
                      <a:pt x="1279708" y="722765"/>
                    </a:lnTo>
                    <a:lnTo>
                      <a:pt x="1279008" y="770343"/>
                    </a:lnTo>
                    <a:close/>
                  </a:path>
                </a:pathLst>
              </a:custGeom>
              <a:solidFill>
                <a:srgbClr val="AE2573"/>
              </a:solidFill>
              <a:ln w="6994"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E9859CB4-5AB1-3B55-E487-58F5BAC47E02}"/>
                </a:ext>
              </a:extLst>
            </p:cNvPr>
            <p:cNvSpPr/>
            <p:nvPr/>
          </p:nvSpPr>
          <p:spPr>
            <a:xfrm>
              <a:off x="3830725" y="4730985"/>
              <a:ext cx="1526692" cy="1525993"/>
            </a:xfrm>
            <a:custGeom>
              <a:avLst/>
              <a:gdLst>
                <a:gd name="connsiteX0" fmla="*/ 841011 w 1526692"/>
                <a:gd name="connsiteY0" fmla="*/ 1525993 h 1525993"/>
                <a:gd name="connsiteX1" fmla="*/ 800429 w 1526692"/>
                <a:gd name="connsiteY1" fmla="*/ 1443431 h 1525993"/>
                <a:gd name="connsiteX2" fmla="*/ 780838 w 1526692"/>
                <a:gd name="connsiteY2" fmla="*/ 1444131 h 1525993"/>
                <a:gd name="connsiteX3" fmla="*/ 743755 w 1526692"/>
                <a:gd name="connsiteY3" fmla="*/ 1444131 h 1525993"/>
                <a:gd name="connsiteX4" fmla="*/ 725564 w 1526692"/>
                <a:gd name="connsiteY4" fmla="*/ 1443431 h 1525993"/>
                <a:gd name="connsiteX5" fmla="*/ 684983 w 1526692"/>
                <a:gd name="connsiteY5" fmla="*/ 1525993 h 1525993"/>
                <a:gd name="connsiteX6" fmla="*/ 612216 w 1526692"/>
                <a:gd name="connsiteY6" fmla="*/ 1514099 h 1525993"/>
                <a:gd name="connsiteX7" fmla="*/ 542249 w 1526692"/>
                <a:gd name="connsiteY7" fmla="*/ 1498006 h 1525993"/>
                <a:gd name="connsiteX8" fmla="*/ 535952 w 1526692"/>
                <a:gd name="connsiteY8" fmla="*/ 1406349 h 1525993"/>
                <a:gd name="connsiteX9" fmla="*/ 517760 w 1526692"/>
                <a:gd name="connsiteY9" fmla="*/ 1400051 h 1525993"/>
                <a:gd name="connsiteX10" fmla="*/ 483476 w 1526692"/>
                <a:gd name="connsiteY10" fmla="*/ 1386058 h 1525993"/>
                <a:gd name="connsiteX11" fmla="*/ 467383 w 1526692"/>
                <a:gd name="connsiteY11" fmla="*/ 1378362 h 1525993"/>
                <a:gd name="connsiteX12" fmla="*/ 398116 w 1526692"/>
                <a:gd name="connsiteY12" fmla="*/ 1439234 h 1525993"/>
                <a:gd name="connsiteX13" fmla="*/ 335844 w 1526692"/>
                <a:gd name="connsiteY13" fmla="*/ 1400751 h 1525993"/>
                <a:gd name="connsiteX14" fmla="*/ 277771 w 1526692"/>
                <a:gd name="connsiteY14" fmla="*/ 1358771 h 1525993"/>
                <a:gd name="connsiteX15" fmla="*/ 307158 w 1526692"/>
                <a:gd name="connsiteY15" fmla="*/ 1272011 h 1525993"/>
                <a:gd name="connsiteX16" fmla="*/ 292464 w 1526692"/>
                <a:gd name="connsiteY16" fmla="*/ 1258717 h 1525993"/>
                <a:gd name="connsiteX17" fmla="*/ 265877 w 1526692"/>
                <a:gd name="connsiteY17" fmla="*/ 1232129 h 1525993"/>
                <a:gd name="connsiteX18" fmla="*/ 253982 w 1526692"/>
                <a:gd name="connsiteY18" fmla="*/ 1218836 h 1525993"/>
                <a:gd name="connsiteX19" fmla="*/ 167223 w 1526692"/>
                <a:gd name="connsiteY19" fmla="*/ 1248222 h 1525993"/>
                <a:gd name="connsiteX20" fmla="*/ 124542 w 1526692"/>
                <a:gd name="connsiteY20" fmla="*/ 1188750 h 1525993"/>
                <a:gd name="connsiteX21" fmla="*/ 86760 w 1526692"/>
                <a:gd name="connsiteY21" fmla="*/ 1127878 h 1525993"/>
                <a:gd name="connsiteX22" fmla="*/ 147631 w 1526692"/>
                <a:gd name="connsiteY22" fmla="*/ 1058610 h 1525993"/>
                <a:gd name="connsiteX23" fmla="*/ 139236 w 1526692"/>
                <a:gd name="connsiteY23" fmla="*/ 1041118 h 1525993"/>
                <a:gd name="connsiteX24" fmla="*/ 125242 w 1526692"/>
                <a:gd name="connsiteY24" fmla="*/ 1006834 h 1525993"/>
                <a:gd name="connsiteX25" fmla="*/ 118245 w 1526692"/>
                <a:gd name="connsiteY25" fmla="*/ 987243 h 1525993"/>
                <a:gd name="connsiteX26" fmla="*/ 23089 w 1526692"/>
                <a:gd name="connsiteY26" fmla="*/ 966252 h 1525993"/>
                <a:gd name="connsiteX27" fmla="*/ 23789 w 1526692"/>
                <a:gd name="connsiteY27" fmla="*/ 964853 h 1525993"/>
                <a:gd name="connsiteX28" fmla="*/ 23089 w 1526692"/>
                <a:gd name="connsiteY28" fmla="*/ 964853 h 1525993"/>
                <a:gd name="connsiteX29" fmla="*/ 11195 w 1526692"/>
                <a:gd name="connsiteY29" fmla="*/ 912378 h 1525993"/>
                <a:gd name="connsiteX30" fmla="*/ 0 w 1526692"/>
                <a:gd name="connsiteY30" fmla="*/ 841710 h 1525993"/>
                <a:gd name="connsiteX31" fmla="*/ 82562 w 1526692"/>
                <a:gd name="connsiteY31" fmla="*/ 801129 h 1525993"/>
                <a:gd name="connsiteX32" fmla="*/ 81862 w 1526692"/>
                <a:gd name="connsiteY32" fmla="*/ 781538 h 1525993"/>
                <a:gd name="connsiteX33" fmla="*/ 81862 w 1526692"/>
                <a:gd name="connsiteY33" fmla="*/ 745155 h 1525993"/>
                <a:gd name="connsiteX34" fmla="*/ 82562 w 1526692"/>
                <a:gd name="connsiteY34" fmla="*/ 726264 h 1525993"/>
                <a:gd name="connsiteX35" fmla="*/ 0 w 1526692"/>
                <a:gd name="connsiteY35" fmla="*/ 685682 h 1525993"/>
                <a:gd name="connsiteX36" fmla="*/ 11895 w 1526692"/>
                <a:gd name="connsiteY36" fmla="*/ 612916 h 1525993"/>
                <a:gd name="connsiteX37" fmla="*/ 27987 w 1526692"/>
                <a:gd name="connsiteY37" fmla="*/ 542948 h 1525993"/>
                <a:gd name="connsiteX38" fmla="*/ 119644 w 1526692"/>
                <a:gd name="connsiteY38" fmla="*/ 536652 h 1525993"/>
                <a:gd name="connsiteX39" fmla="*/ 125942 w 1526692"/>
                <a:gd name="connsiteY39" fmla="*/ 518460 h 1525993"/>
                <a:gd name="connsiteX40" fmla="*/ 139935 w 1526692"/>
                <a:gd name="connsiteY40" fmla="*/ 484176 h 1525993"/>
                <a:gd name="connsiteX41" fmla="*/ 147631 w 1526692"/>
                <a:gd name="connsiteY41" fmla="*/ 468083 h 1525993"/>
                <a:gd name="connsiteX42" fmla="*/ 86760 w 1526692"/>
                <a:gd name="connsiteY42" fmla="*/ 398815 h 1525993"/>
                <a:gd name="connsiteX43" fmla="*/ 125242 w 1526692"/>
                <a:gd name="connsiteY43" fmla="*/ 336544 h 1525993"/>
                <a:gd name="connsiteX44" fmla="*/ 167223 w 1526692"/>
                <a:gd name="connsiteY44" fmla="*/ 278471 h 1525993"/>
                <a:gd name="connsiteX45" fmla="*/ 253982 w 1526692"/>
                <a:gd name="connsiteY45" fmla="*/ 307857 h 1525993"/>
                <a:gd name="connsiteX46" fmla="*/ 267276 w 1526692"/>
                <a:gd name="connsiteY46" fmla="*/ 293164 h 1525993"/>
                <a:gd name="connsiteX47" fmla="*/ 293864 w 1526692"/>
                <a:gd name="connsiteY47" fmla="*/ 266577 h 1525993"/>
                <a:gd name="connsiteX48" fmla="*/ 307158 w 1526692"/>
                <a:gd name="connsiteY48" fmla="*/ 254682 h 1525993"/>
                <a:gd name="connsiteX49" fmla="*/ 277771 w 1526692"/>
                <a:gd name="connsiteY49" fmla="*/ 167922 h 1525993"/>
                <a:gd name="connsiteX50" fmla="*/ 337244 w 1526692"/>
                <a:gd name="connsiteY50" fmla="*/ 125242 h 1525993"/>
                <a:gd name="connsiteX51" fmla="*/ 398116 w 1526692"/>
                <a:gd name="connsiteY51" fmla="*/ 87459 h 1525993"/>
                <a:gd name="connsiteX52" fmla="*/ 467383 w 1526692"/>
                <a:gd name="connsiteY52" fmla="*/ 148331 h 1525993"/>
                <a:gd name="connsiteX53" fmla="*/ 484875 w 1526692"/>
                <a:gd name="connsiteY53" fmla="*/ 139935 h 1525993"/>
                <a:gd name="connsiteX54" fmla="*/ 519160 w 1526692"/>
                <a:gd name="connsiteY54" fmla="*/ 125942 h 1525993"/>
                <a:gd name="connsiteX55" fmla="*/ 536652 w 1526692"/>
                <a:gd name="connsiteY55" fmla="*/ 119645 h 1525993"/>
                <a:gd name="connsiteX56" fmla="*/ 542948 w 1526692"/>
                <a:gd name="connsiteY56" fmla="*/ 27987 h 1525993"/>
                <a:gd name="connsiteX57" fmla="*/ 614315 w 1526692"/>
                <a:gd name="connsiteY57" fmla="*/ 11195 h 1525993"/>
                <a:gd name="connsiteX58" fmla="*/ 684983 w 1526692"/>
                <a:gd name="connsiteY58" fmla="*/ 0 h 1525993"/>
                <a:gd name="connsiteX59" fmla="*/ 725564 w 1526692"/>
                <a:gd name="connsiteY59" fmla="*/ 82562 h 1525993"/>
                <a:gd name="connsiteX60" fmla="*/ 745155 w 1526692"/>
                <a:gd name="connsiteY60" fmla="*/ 81862 h 1525993"/>
                <a:gd name="connsiteX61" fmla="*/ 782238 w 1526692"/>
                <a:gd name="connsiteY61" fmla="*/ 81862 h 1525993"/>
                <a:gd name="connsiteX62" fmla="*/ 800429 w 1526692"/>
                <a:gd name="connsiteY62" fmla="*/ 82562 h 1525993"/>
                <a:gd name="connsiteX63" fmla="*/ 841011 w 1526692"/>
                <a:gd name="connsiteY63" fmla="*/ 0 h 1525993"/>
                <a:gd name="connsiteX64" fmla="*/ 913777 w 1526692"/>
                <a:gd name="connsiteY64" fmla="*/ 11895 h 1525993"/>
                <a:gd name="connsiteX65" fmla="*/ 983744 w 1526692"/>
                <a:gd name="connsiteY65" fmla="*/ 27987 h 1525993"/>
                <a:gd name="connsiteX66" fmla="*/ 990041 w 1526692"/>
                <a:gd name="connsiteY66" fmla="*/ 119645 h 1525993"/>
                <a:gd name="connsiteX67" fmla="*/ 1008233 w 1526692"/>
                <a:gd name="connsiteY67" fmla="*/ 125942 h 1525993"/>
                <a:gd name="connsiteX68" fmla="*/ 1042517 w 1526692"/>
                <a:gd name="connsiteY68" fmla="*/ 139935 h 1525993"/>
                <a:gd name="connsiteX69" fmla="*/ 1058610 w 1526692"/>
                <a:gd name="connsiteY69" fmla="*/ 147632 h 1525993"/>
                <a:gd name="connsiteX70" fmla="*/ 1127878 w 1526692"/>
                <a:gd name="connsiteY70" fmla="*/ 86760 h 1525993"/>
                <a:gd name="connsiteX71" fmla="*/ 1190149 w 1526692"/>
                <a:gd name="connsiteY71" fmla="*/ 125242 h 1525993"/>
                <a:gd name="connsiteX72" fmla="*/ 1248222 w 1526692"/>
                <a:gd name="connsiteY72" fmla="*/ 167223 h 1525993"/>
                <a:gd name="connsiteX73" fmla="*/ 1218836 w 1526692"/>
                <a:gd name="connsiteY73" fmla="*/ 253982 h 1525993"/>
                <a:gd name="connsiteX74" fmla="*/ 1233529 w 1526692"/>
                <a:gd name="connsiteY74" fmla="*/ 267276 h 1525993"/>
                <a:gd name="connsiteX75" fmla="*/ 1260116 w 1526692"/>
                <a:gd name="connsiteY75" fmla="*/ 293864 h 1525993"/>
                <a:gd name="connsiteX76" fmla="*/ 1272011 w 1526692"/>
                <a:gd name="connsiteY76" fmla="*/ 307158 h 1525993"/>
                <a:gd name="connsiteX77" fmla="*/ 1358771 w 1526692"/>
                <a:gd name="connsiteY77" fmla="*/ 277771 h 1525993"/>
                <a:gd name="connsiteX78" fmla="*/ 1401451 w 1526692"/>
                <a:gd name="connsiteY78" fmla="*/ 337244 h 1525993"/>
                <a:gd name="connsiteX79" fmla="*/ 1439234 w 1526692"/>
                <a:gd name="connsiteY79" fmla="*/ 398116 h 1525993"/>
                <a:gd name="connsiteX80" fmla="*/ 1378362 w 1526692"/>
                <a:gd name="connsiteY80" fmla="*/ 467383 h 1525993"/>
                <a:gd name="connsiteX81" fmla="*/ 1386758 w 1526692"/>
                <a:gd name="connsiteY81" fmla="*/ 484875 h 1525993"/>
                <a:gd name="connsiteX82" fmla="*/ 1400751 w 1526692"/>
                <a:gd name="connsiteY82" fmla="*/ 519160 h 1525993"/>
                <a:gd name="connsiteX83" fmla="*/ 1407048 w 1526692"/>
                <a:gd name="connsiteY83" fmla="*/ 536652 h 1525993"/>
                <a:gd name="connsiteX84" fmla="*/ 1498706 w 1526692"/>
                <a:gd name="connsiteY84" fmla="*/ 542948 h 1525993"/>
                <a:gd name="connsiteX85" fmla="*/ 1515498 w 1526692"/>
                <a:gd name="connsiteY85" fmla="*/ 614315 h 1525993"/>
                <a:gd name="connsiteX86" fmla="*/ 1526693 w 1526692"/>
                <a:gd name="connsiteY86" fmla="*/ 684983 h 1525993"/>
                <a:gd name="connsiteX87" fmla="*/ 1444131 w 1526692"/>
                <a:gd name="connsiteY87" fmla="*/ 725564 h 1525993"/>
                <a:gd name="connsiteX88" fmla="*/ 1444831 w 1526692"/>
                <a:gd name="connsiteY88" fmla="*/ 745155 h 1525993"/>
                <a:gd name="connsiteX89" fmla="*/ 1444831 w 1526692"/>
                <a:gd name="connsiteY89" fmla="*/ 782238 h 1525993"/>
                <a:gd name="connsiteX90" fmla="*/ 1444131 w 1526692"/>
                <a:gd name="connsiteY90" fmla="*/ 800429 h 1525993"/>
                <a:gd name="connsiteX91" fmla="*/ 1526693 w 1526692"/>
                <a:gd name="connsiteY91" fmla="*/ 841011 h 1525993"/>
                <a:gd name="connsiteX92" fmla="*/ 1514798 w 1526692"/>
                <a:gd name="connsiteY92" fmla="*/ 913777 h 1525993"/>
                <a:gd name="connsiteX93" fmla="*/ 1498706 w 1526692"/>
                <a:gd name="connsiteY93" fmla="*/ 983744 h 1525993"/>
                <a:gd name="connsiteX94" fmla="*/ 1407048 w 1526692"/>
                <a:gd name="connsiteY94" fmla="*/ 990041 h 1525993"/>
                <a:gd name="connsiteX95" fmla="*/ 1400751 w 1526692"/>
                <a:gd name="connsiteY95" fmla="*/ 1008233 h 1525993"/>
                <a:gd name="connsiteX96" fmla="*/ 1386758 w 1526692"/>
                <a:gd name="connsiteY96" fmla="*/ 1042517 h 1525993"/>
                <a:gd name="connsiteX97" fmla="*/ 1379061 w 1526692"/>
                <a:gd name="connsiteY97" fmla="*/ 1058610 h 1525993"/>
                <a:gd name="connsiteX98" fmla="*/ 1439933 w 1526692"/>
                <a:gd name="connsiteY98" fmla="*/ 1127878 h 1525993"/>
                <a:gd name="connsiteX99" fmla="*/ 1401451 w 1526692"/>
                <a:gd name="connsiteY99" fmla="*/ 1190149 h 1525993"/>
                <a:gd name="connsiteX100" fmla="*/ 1359470 w 1526692"/>
                <a:gd name="connsiteY100" fmla="*/ 1248222 h 1525993"/>
                <a:gd name="connsiteX101" fmla="*/ 1272711 w 1526692"/>
                <a:gd name="connsiteY101" fmla="*/ 1218836 h 1525993"/>
                <a:gd name="connsiteX102" fmla="*/ 1259417 w 1526692"/>
                <a:gd name="connsiteY102" fmla="*/ 1233529 h 1525993"/>
                <a:gd name="connsiteX103" fmla="*/ 1232829 w 1526692"/>
                <a:gd name="connsiteY103" fmla="*/ 1260116 h 1525993"/>
                <a:gd name="connsiteX104" fmla="*/ 1219535 w 1526692"/>
                <a:gd name="connsiteY104" fmla="*/ 1272011 h 1525993"/>
                <a:gd name="connsiteX105" fmla="*/ 1248922 w 1526692"/>
                <a:gd name="connsiteY105" fmla="*/ 1358771 h 1525993"/>
                <a:gd name="connsiteX106" fmla="*/ 1189449 w 1526692"/>
                <a:gd name="connsiteY106" fmla="*/ 1401451 h 1525993"/>
                <a:gd name="connsiteX107" fmla="*/ 1128577 w 1526692"/>
                <a:gd name="connsiteY107" fmla="*/ 1439234 h 1525993"/>
                <a:gd name="connsiteX108" fmla="*/ 1059310 w 1526692"/>
                <a:gd name="connsiteY108" fmla="*/ 1378362 h 1525993"/>
                <a:gd name="connsiteX109" fmla="*/ 1041818 w 1526692"/>
                <a:gd name="connsiteY109" fmla="*/ 1386758 h 1525993"/>
                <a:gd name="connsiteX110" fmla="*/ 1007533 w 1526692"/>
                <a:gd name="connsiteY110" fmla="*/ 1400751 h 1525993"/>
                <a:gd name="connsiteX111" fmla="*/ 990041 w 1526692"/>
                <a:gd name="connsiteY111" fmla="*/ 1407048 h 1525993"/>
                <a:gd name="connsiteX112" fmla="*/ 983744 w 1526692"/>
                <a:gd name="connsiteY112" fmla="*/ 1498706 h 1525993"/>
                <a:gd name="connsiteX113" fmla="*/ 912378 w 1526692"/>
                <a:gd name="connsiteY113" fmla="*/ 1515498 h 1525993"/>
                <a:gd name="connsiteX114" fmla="*/ 841011 w 1526692"/>
                <a:gd name="connsiteY114" fmla="*/ 1525993 h 1525993"/>
                <a:gd name="connsiteX115" fmla="*/ 623411 w 1526692"/>
                <a:gd name="connsiteY115" fmla="*/ 1462323 h 1525993"/>
                <a:gd name="connsiteX116" fmla="*/ 654197 w 1526692"/>
                <a:gd name="connsiteY116" fmla="*/ 1467221 h 1525993"/>
                <a:gd name="connsiteX117" fmla="*/ 692679 w 1526692"/>
                <a:gd name="connsiteY117" fmla="*/ 1388857 h 1525993"/>
                <a:gd name="connsiteX118" fmla="*/ 745155 w 1526692"/>
                <a:gd name="connsiteY118" fmla="*/ 1391656 h 1525993"/>
                <a:gd name="connsiteX119" fmla="*/ 779439 w 1526692"/>
                <a:gd name="connsiteY119" fmla="*/ 1391656 h 1525993"/>
                <a:gd name="connsiteX120" fmla="*/ 831915 w 1526692"/>
                <a:gd name="connsiteY120" fmla="*/ 1388857 h 1525993"/>
                <a:gd name="connsiteX121" fmla="*/ 870397 w 1526692"/>
                <a:gd name="connsiteY121" fmla="*/ 1467221 h 1525993"/>
                <a:gd name="connsiteX122" fmla="*/ 901183 w 1526692"/>
                <a:gd name="connsiteY122" fmla="*/ 1462323 h 1525993"/>
                <a:gd name="connsiteX123" fmla="*/ 931269 w 1526692"/>
                <a:gd name="connsiteY123" fmla="*/ 1455326 h 1525993"/>
                <a:gd name="connsiteX124" fmla="*/ 936866 w 1526692"/>
                <a:gd name="connsiteY124" fmla="*/ 1367866 h 1525993"/>
                <a:gd name="connsiteX125" fmla="*/ 986543 w 1526692"/>
                <a:gd name="connsiteY125" fmla="*/ 1350375 h 1525993"/>
                <a:gd name="connsiteX126" fmla="*/ 1018029 w 1526692"/>
                <a:gd name="connsiteY126" fmla="*/ 1337081 h 1525993"/>
                <a:gd name="connsiteX127" fmla="*/ 1065606 w 1526692"/>
                <a:gd name="connsiteY127" fmla="*/ 1313991 h 1525993"/>
                <a:gd name="connsiteX128" fmla="*/ 1131376 w 1526692"/>
                <a:gd name="connsiteY128" fmla="*/ 1372064 h 1525993"/>
                <a:gd name="connsiteX129" fmla="*/ 1157964 w 1526692"/>
                <a:gd name="connsiteY129" fmla="*/ 1355972 h 1525993"/>
                <a:gd name="connsiteX130" fmla="*/ 1183152 w 1526692"/>
                <a:gd name="connsiteY130" fmla="*/ 1337781 h 1525993"/>
                <a:gd name="connsiteX131" fmla="*/ 1155165 w 1526692"/>
                <a:gd name="connsiteY131" fmla="*/ 1254519 h 1525993"/>
                <a:gd name="connsiteX132" fmla="*/ 1194347 w 1526692"/>
                <a:gd name="connsiteY132" fmla="*/ 1219535 h 1525993"/>
                <a:gd name="connsiteX133" fmla="*/ 1218836 w 1526692"/>
                <a:gd name="connsiteY133" fmla="*/ 1195046 h 1525993"/>
                <a:gd name="connsiteX134" fmla="*/ 1253819 w 1526692"/>
                <a:gd name="connsiteY134" fmla="*/ 1155865 h 1525993"/>
                <a:gd name="connsiteX135" fmla="*/ 1337081 w 1526692"/>
                <a:gd name="connsiteY135" fmla="*/ 1183852 h 1525993"/>
                <a:gd name="connsiteX136" fmla="*/ 1355272 w 1526692"/>
                <a:gd name="connsiteY136" fmla="*/ 1158663 h 1525993"/>
                <a:gd name="connsiteX137" fmla="*/ 1371365 w 1526692"/>
                <a:gd name="connsiteY137" fmla="*/ 1132076 h 1525993"/>
                <a:gd name="connsiteX138" fmla="*/ 1313292 w 1526692"/>
                <a:gd name="connsiteY138" fmla="*/ 1066306 h 1525993"/>
                <a:gd name="connsiteX139" fmla="*/ 1336381 w 1526692"/>
                <a:gd name="connsiteY139" fmla="*/ 1018728 h 1525993"/>
                <a:gd name="connsiteX140" fmla="*/ 1349675 w 1526692"/>
                <a:gd name="connsiteY140" fmla="*/ 987243 h 1525993"/>
                <a:gd name="connsiteX141" fmla="*/ 1367167 w 1526692"/>
                <a:gd name="connsiteY141" fmla="*/ 937566 h 1525993"/>
                <a:gd name="connsiteX142" fmla="*/ 1454626 w 1526692"/>
                <a:gd name="connsiteY142" fmla="*/ 931968 h 1525993"/>
                <a:gd name="connsiteX143" fmla="*/ 1461623 w 1526692"/>
                <a:gd name="connsiteY143" fmla="*/ 901882 h 1525993"/>
                <a:gd name="connsiteX144" fmla="*/ 1466521 w 1526692"/>
                <a:gd name="connsiteY144" fmla="*/ 871097 h 1525993"/>
                <a:gd name="connsiteX145" fmla="*/ 1388157 w 1526692"/>
                <a:gd name="connsiteY145" fmla="*/ 832614 h 1525993"/>
                <a:gd name="connsiteX146" fmla="*/ 1390956 w 1526692"/>
                <a:gd name="connsiteY146" fmla="*/ 780139 h 1525993"/>
                <a:gd name="connsiteX147" fmla="*/ 1390956 w 1526692"/>
                <a:gd name="connsiteY147" fmla="*/ 745854 h 1525993"/>
                <a:gd name="connsiteX148" fmla="*/ 1388157 w 1526692"/>
                <a:gd name="connsiteY148" fmla="*/ 693379 h 1525993"/>
                <a:gd name="connsiteX149" fmla="*/ 1466521 w 1526692"/>
                <a:gd name="connsiteY149" fmla="*/ 654897 h 1525993"/>
                <a:gd name="connsiteX150" fmla="*/ 1461623 w 1526692"/>
                <a:gd name="connsiteY150" fmla="*/ 624111 h 1525993"/>
                <a:gd name="connsiteX151" fmla="*/ 1454626 w 1526692"/>
                <a:gd name="connsiteY151" fmla="*/ 594025 h 1525993"/>
                <a:gd name="connsiteX152" fmla="*/ 1367167 w 1526692"/>
                <a:gd name="connsiteY152" fmla="*/ 588427 h 1525993"/>
                <a:gd name="connsiteX153" fmla="*/ 1349675 w 1526692"/>
                <a:gd name="connsiteY153" fmla="*/ 538750 h 1525993"/>
                <a:gd name="connsiteX154" fmla="*/ 1336381 w 1526692"/>
                <a:gd name="connsiteY154" fmla="*/ 507265 h 1525993"/>
                <a:gd name="connsiteX155" fmla="*/ 1313292 w 1526692"/>
                <a:gd name="connsiteY155" fmla="*/ 459687 h 1525993"/>
                <a:gd name="connsiteX156" fmla="*/ 1371365 w 1526692"/>
                <a:gd name="connsiteY156" fmla="*/ 393917 h 1525993"/>
                <a:gd name="connsiteX157" fmla="*/ 1355272 w 1526692"/>
                <a:gd name="connsiteY157" fmla="*/ 367330 h 1525993"/>
                <a:gd name="connsiteX158" fmla="*/ 1337081 w 1526692"/>
                <a:gd name="connsiteY158" fmla="*/ 342142 h 1525993"/>
                <a:gd name="connsiteX159" fmla="*/ 1253819 w 1526692"/>
                <a:gd name="connsiteY159" fmla="*/ 370129 h 1525993"/>
                <a:gd name="connsiteX160" fmla="*/ 1218836 w 1526692"/>
                <a:gd name="connsiteY160" fmla="*/ 330947 h 1525993"/>
                <a:gd name="connsiteX161" fmla="*/ 1194347 w 1526692"/>
                <a:gd name="connsiteY161" fmla="*/ 306458 h 1525993"/>
                <a:gd name="connsiteX162" fmla="*/ 1155165 w 1526692"/>
                <a:gd name="connsiteY162" fmla="*/ 271474 h 1525993"/>
                <a:gd name="connsiteX163" fmla="*/ 1183152 w 1526692"/>
                <a:gd name="connsiteY163" fmla="*/ 188213 h 1525993"/>
                <a:gd name="connsiteX164" fmla="*/ 1157964 w 1526692"/>
                <a:gd name="connsiteY164" fmla="*/ 170021 h 1525993"/>
                <a:gd name="connsiteX165" fmla="*/ 1131376 w 1526692"/>
                <a:gd name="connsiteY165" fmla="*/ 153929 h 1525993"/>
                <a:gd name="connsiteX166" fmla="*/ 1067006 w 1526692"/>
                <a:gd name="connsiteY166" fmla="*/ 209903 h 1525993"/>
                <a:gd name="connsiteX167" fmla="*/ 1019428 w 1526692"/>
                <a:gd name="connsiteY167" fmla="*/ 186814 h 1525993"/>
                <a:gd name="connsiteX168" fmla="*/ 987943 w 1526692"/>
                <a:gd name="connsiteY168" fmla="*/ 173520 h 1525993"/>
                <a:gd name="connsiteX169" fmla="*/ 938265 w 1526692"/>
                <a:gd name="connsiteY169" fmla="*/ 156028 h 1525993"/>
                <a:gd name="connsiteX170" fmla="*/ 932668 w 1526692"/>
                <a:gd name="connsiteY170" fmla="*/ 68568 h 1525993"/>
                <a:gd name="connsiteX171" fmla="*/ 902582 w 1526692"/>
                <a:gd name="connsiteY171" fmla="*/ 61571 h 1525993"/>
                <a:gd name="connsiteX172" fmla="*/ 871796 w 1526692"/>
                <a:gd name="connsiteY172" fmla="*/ 56674 h 1525993"/>
                <a:gd name="connsiteX173" fmla="*/ 833314 w 1526692"/>
                <a:gd name="connsiteY173" fmla="*/ 135037 h 1525993"/>
                <a:gd name="connsiteX174" fmla="*/ 780838 w 1526692"/>
                <a:gd name="connsiteY174" fmla="*/ 132239 h 1525993"/>
                <a:gd name="connsiteX175" fmla="*/ 745155 w 1526692"/>
                <a:gd name="connsiteY175" fmla="*/ 132239 h 1525993"/>
                <a:gd name="connsiteX176" fmla="*/ 692679 w 1526692"/>
                <a:gd name="connsiteY176" fmla="*/ 135037 h 1525993"/>
                <a:gd name="connsiteX177" fmla="*/ 654197 w 1526692"/>
                <a:gd name="connsiteY177" fmla="*/ 56674 h 1525993"/>
                <a:gd name="connsiteX178" fmla="*/ 623411 w 1526692"/>
                <a:gd name="connsiteY178" fmla="*/ 61571 h 1525993"/>
                <a:gd name="connsiteX179" fmla="*/ 593325 w 1526692"/>
                <a:gd name="connsiteY179" fmla="*/ 68568 h 1525993"/>
                <a:gd name="connsiteX180" fmla="*/ 587728 w 1526692"/>
                <a:gd name="connsiteY180" fmla="*/ 156028 h 1525993"/>
                <a:gd name="connsiteX181" fmla="*/ 538051 w 1526692"/>
                <a:gd name="connsiteY181" fmla="*/ 173520 h 1525993"/>
                <a:gd name="connsiteX182" fmla="*/ 506566 w 1526692"/>
                <a:gd name="connsiteY182" fmla="*/ 186814 h 1525993"/>
                <a:gd name="connsiteX183" fmla="*/ 458288 w 1526692"/>
                <a:gd name="connsiteY183" fmla="*/ 209903 h 1525993"/>
                <a:gd name="connsiteX184" fmla="*/ 392518 w 1526692"/>
                <a:gd name="connsiteY184" fmla="*/ 151830 h 1525993"/>
                <a:gd name="connsiteX185" fmla="*/ 365930 w 1526692"/>
                <a:gd name="connsiteY185" fmla="*/ 167922 h 1525993"/>
                <a:gd name="connsiteX186" fmla="*/ 340742 w 1526692"/>
                <a:gd name="connsiteY186" fmla="*/ 186114 h 1525993"/>
                <a:gd name="connsiteX187" fmla="*/ 368729 w 1526692"/>
                <a:gd name="connsiteY187" fmla="*/ 269375 h 1525993"/>
                <a:gd name="connsiteX188" fmla="*/ 329547 w 1526692"/>
                <a:gd name="connsiteY188" fmla="*/ 304359 h 1525993"/>
                <a:gd name="connsiteX189" fmla="*/ 305059 w 1526692"/>
                <a:gd name="connsiteY189" fmla="*/ 328848 h 1525993"/>
                <a:gd name="connsiteX190" fmla="*/ 270075 w 1526692"/>
                <a:gd name="connsiteY190" fmla="*/ 368030 h 1525993"/>
                <a:gd name="connsiteX191" fmla="*/ 186814 w 1526692"/>
                <a:gd name="connsiteY191" fmla="*/ 340043 h 1525993"/>
                <a:gd name="connsiteX192" fmla="*/ 168622 w 1526692"/>
                <a:gd name="connsiteY192" fmla="*/ 365231 h 1525993"/>
                <a:gd name="connsiteX193" fmla="*/ 152529 w 1526692"/>
                <a:gd name="connsiteY193" fmla="*/ 391819 h 1525993"/>
                <a:gd name="connsiteX194" fmla="*/ 210602 w 1526692"/>
                <a:gd name="connsiteY194" fmla="*/ 457588 h 1525993"/>
                <a:gd name="connsiteX195" fmla="*/ 187513 w 1526692"/>
                <a:gd name="connsiteY195" fmla="*/ 505166 h 1525993"/>
                <a:gd name="connsiteX196" fmla="*/ 174219 w 1526692"/>
                <a:gd name="connsiteY196" fmla="*/ 536652 h 1525993"/>
                <a:gd name="connsiteX197" fmla="*/ 156728 w 1526692"/>
                <a:gd name="connsiteY197" fmla="*/ 586328 h 1525993"/>
                <a:gd name="connsiteX198" fmla="*/ 69268 w 1526692"/>
                <a:gd name="connsiteY198" fmla="*/ 591926 h 1525993"/>
                <a:gd name="connsiteX199" fmla="*/ 62271 w 1526692"/>
                <a:gd name="connsiteY199" fmla="*/ 622012 h 1525993"/>
                <a:gd name="connsiteX200" fmla="*/ 57374 w 1526692"/>
                <a:gd name="connsiteY200" fmla="*/ 652798 h 1525993"/>
                <a:gd name="connsiteX201" fmla="*/ 135737 w 1526692"/>
                <a:gd name="connsiteY201" fmla="*/ 691280 h 1525993"/>
                <a:gd name="connsiteX202" fmla="*/ 132938 w 1526692"/>
                <a:gd name="connsiteY202" fmla="*/ 743755 h 1525993"/>
                <a:gd name="connsiteX203" fmla="*/ 132938 w 1526692"/>
                <a:gd name="connsiteY203" fmla="*/ 778040 h 1525993"/>
                <a:gd name="connsiteX204" fmla="*/ 135737 w 1526692"/>
                <a:gd name="connsiteY204" fmla="*/ 830515 h 1525993"/>
                <a:gd name="connsiteX205" fmla="*/ 57374 w 1526692"/>
                <a:gd name="connsiteY205" fmla="*/ 868998 h 1525993"/>
                <a:gd name="connsiteX206" fmla="*/ 62271 w 1526692"/>
                <a:gd name="connsiteY206" fmla="*/ 899783 h 1525993"/>
                <a:gd name="connsiteX207" fmla="*/ 66469 w 1526692"/>
                <a:gd name="connsiteY207" fmla="*/ 917975 h 1525993"/>
                <a:gd name="connsiteX208" fmla="*/ 157427 w 1526692"/>
                <a:gd name="connsiteY208" fmla="*/ 938265 h 1525993"/>
                <a:gd name="connsiteX209" fmla="*/ 174219 w 1526692"/>
                <a:gd name="connsiteY209" fmla="*/ 985144 h 1525993"/>
                <a:gd name="connsiteX210" fmla="*/ 187513 w 1526692"/>
                <a:gd name="connsiteY210" fmla="*/ 1016629 h 1525993"/>
                <a:gd name="connsiteX211" fmla="*/ 210602 w 1526692"/>
                <a:gd name="connsiteY211" fmla="*/ 1064207 h 1525993"/>
                <a:gd name="connsiteX212" fmla="*/ 152529 w 1526692"/>
                <a:gd name="connsiteY212" fmla="*/ 1129977 h 1525993"/>
                <a:gd name="connsiteX213" fmla="*/ 168622 w 1526692"/>
                <a:gd name="connsiteY213" fmla="*/ 1156564 h 1525993"/>
                <a:gd name="connsiteX214" fmla="*/ 186814 w 1526692"/>
                <a:gd name="connsiteY214" fmla="*/ 1181753 h 1525993"/>
                <a:gd name="connsiteX215" fmla="*/ 270075 w 1526692"/>
                <a:gd name="connsiteY215" fmla="*/ 1153766 h 1525993"/>
                <a:gd name="connsiteX216" fmla="*/ 305059 w 1526692"/>
                <a:gd name="connsiteY216" fmla="*/ 1192948 h 1525993"/>
                <a:gd name="connsiteX217" fmla="*/ 329547 w 1526692"/>
                <a:gd name="connsiteY217" fmla="*/ 1217436 h 1525993"/>
                <a:gd name="connsiteX218" fmla="*/ 368729 w 1526692"/>
                <a:gd name="connsiteY218" fmla="*/ 1252420 h 1525993"/>
                <a:gd name="connsiteX219" fmla="*/ 340742 w 1526692"/>
                <a:gd name="connsiteY219" fmla="*/ 1335682 h 1525993"/>
                <a:gd name="connsiteX220" fmla="*/ 365930 w 1526692"/>
                <a:gd name="connsiteY220" fmla="*/ 1353873 h 1525993"/>
                <a:gd name="connsiteX221" fmla="*/ 392518 w 1526692"/>
                <a:gd name="connsiteY221" fmla="*/ 1369965 h 1525993"/>
                <a:gd name="connsiteX222" fmla="*/ 458288 w 1526692"/>
                <a:gd name="connsiteY222" fmla="*/ 1311892 h 1525993"/>
                <a:gd name="connsiteX223" fmla="*/ 505866 w 1526692"/>
                <a:gd name="connsiteY223" fmla="*/ 1334982 h 1525993"/>
                <a:gd name="connsiteX224" fmla="*/ 537351 w 1526692"/>
                <a:gd name="connsiteY224" fmla="*/ 1348276 h 1525993"/>
                <a:gd name="connsiteX225" fmla="*/ 587028 w 1526692"/>
                <a:gd name="connsiteY225" fmla="*/ 1365768 h 1525993"/>
                <a:gd name="connsiteX226" fmla="*/ 592626 w 1526692"/>
                <a:gd name="connsiteY226" fmla="*/ 1453227 h 1525993"/>
                <a:gd name="connsiteX227" fmla="*/ 623411 w 1526692"/>
                <a:gd name="connsiteY227" fmla="*/ 1462323 h 15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526692" h="1525993">
                  <a:moveTo>
                    <a:pt x="841011" y="1525993"/>
                  </a:moveTo>
                  <a:lnTo>
                    <a:pt x="800429" y="1443431"/>
                  </a:lnTo>
                  <a:lnTo>
                    <a:pt x="780838" y="1444131"/>
                  </a:lnTo>
                  <a:lnTo>
                    <a:pt x="743755" y="1444131"/>
                  </a:lnTo>
                  <a:lnTo>
                    <a:pt x="725564" y="1443431"/>
                  </a:lnTo>
                  <a:lnTo>
                    <a:pt x="684983" y="1525993"/>
                  </a:lnTo>
                  <a:lnTo>
                    <a:pt x="612216" y="1514099"/>
                  </a:lnTo>
                  <a:lnTo>
                    <a:pt x="542249" y="1498006"/>
                  </a:lnTo>
                  <a:lnTo>
                    <a:pt x="535952" y="1406349"/>
                  </a:lnTo>
                  <a:lnTo>
                    <a:pt x="517760" y="1400051"/>
                  </a:lnTo>
                  <a:lnTo>
                    <a:pt x="483476" y="1386058"/>
                  </a:lnTo>
                  <a:lnTo>
                    <a:pt x="467383" y="1378362"/>
                  </a:lnTo>
                  <a:lnTo>
                    <a:pt x="398116" y="1439234"/>
                  </a:lnTo>
                  <a:lnTo>
                    <a:pt x="335844" y="1400751"/>
                  </a:lnTo>
                  <a:lnTo>
                    <a:pt x="277771" y="1358771"/>
                  </a:lnTo>
                  <a:lnTo>
                    <a:pt x="307158" y="1272011"/>
                  </a:lnTo>
                  <a:lnTo>
                    <a:pt x="292464" y="1258717"/>
                  </a:lnTo>
                  <a:lnTo>
                    <a:pt x="265877" y="1232129"/>
                  </a:lnTo>
                  <a:lnTo>
                    <a:pt x="253982" y="1218836"/>
                  </a:lnTo>
                  <a:lnTo>
                    <a:pt x="167223" y="1248222"/>
                  </a:lnTo>
                  <a:lnTo>
                    <a:pt x="124542" y="1188750"/>
                  </a:lnTo>
                  <a:lnTo>
                    <a:pt x="86760" y="1127878"/>
                  </a:lnTo>
                  <a:lnTo>
                    <a:pt x="147631" y="1058610"/>
                  </a:lnTo>
                  <a:lnTo>
                    <a:pt x="139236" y="1041118"/>
                  </a:lnTo>
                  <a:lnTo>
                    <a:pt x="125242" y="1006834"/>
                  </a:lnTo>
                  <a:lnTo>
                    <a:pt x="118245" y="987243"/>
                  </a:lnTo>
                  <a:lnTo>
                    <a:pt x="23089" y="966252"/>
                  </a:lnTo>
                  <a:lnTo>
                    <a:pt x="23789" y="964853"/>
                  </a:lnTo>
                  <a:lnTo>
                    <a:pt x="23089" y="964853"/>
                  </a:lnTo>
                  <a:lnTo>
                    <a:pt x="11195" y="912378"/>
                  </a:lnTo>
                  <a:lnTo>
                    <a:pt x="0" y="841710"/>
                  </a:lnTo>
                  <a:lnTo>
                    <a:pt x="82562" y="801129"/>
                  </a:lnTo>
                  <a:lnTo>
                    <a:pt x="81862" y="781538"/>
                  </a:lnTo>
                  <a:lnTo>
                    <a:pt x="81862" y="745155"/>
                  </a:lnTo>
                  <a:lnTo>
                    <a:pt x="82562" y="726264"/>
                  </a:lnTo>
                  <a:lnTo>
                    <a:pt x="0" y="685682"/>
                  </a:lnTo>
                  <a:lnTo>
                    <a:pt x="11895" y="612916"/>
                  </a:lnTo>
                  <a:lnTo>
                    <a:pt x="27987" y="542948"/>
                  </a:lnTo>
                  <a:lnTo>
                    <a:pt x="119644" y="536652"/>
                  </a:lnTo>
                  <a:lnTo>
                    <a:pt x="125942" y="518460"/>
                  </a:lnTo>
                  <a:lnTo>
                    <a:pt x="139935" y="484176"/>
                  </a:lnTo>
                  <a:lnTo>
                    <a:pt x="147631" y="468083"/>
                  </a:lnTo>
                  <a:lnTo>
                    <a:pt x="86760" y="398815"/>
                  </a:lnTo>
                  <a:lnTo>
                    <a:pt x="125242" y="336544"/>
                  </a:lnTo>
                  <a:lnTo>
                    <a:pt x="167223" y="278471"/>
                  </a:lnTo>
                  <a:lnTo>
                    <a:pt x="253982" y="307857"/>
                  </a:lnTo>
                  <a:lnTo>
                    <a:pt x="267276" y="293164"/>
                  </a:lnTo>
                  <a:lnTo>
                    <a:pt x="293864" y="266577"/>
                  </a:lnTo>
                  <a:lnTo>
                    <a:pt x="307158" y="254682"/>
                  </a:lnTo>
                  <a:lnTo>
                    <a:pt x="277771" y="167922"/>
                  </a:lnTo>
                  <a:lnTo>
                    <a:pt x="337244" y="125242"/>
                  </a:lnTo>
                  <a:lnTo>
                    <a:pt x="398116" y="87459"/>
                  </a:lnTo>
                  <a:lnTo>
                    <a:pt x="467383" y="148331"/>
                  </a:lnTo>
                  <a:lnTo>
                    <a:pt x="484875" y="139935"/>
                  </a:lnTo>
                  <a:lnTo>
                    <a:pt x="519160" y="125942"/>
                  </a:lnTo>
                  <a:lnTo>
                    <a:pt x="536652" y="119645"/>
                  </a:lnTo>
                  <a:lnTo>
                    <a:pt x="542948" y="27987"/>
                  </a:lnTo>
                  <a:lnTo>
                    <a:pt x="614315" y="11195"/>
                  </a:lnTo>
                  <a:lnTo>
                    <a:pt x="684983" y="0"/>
                  </a:lnTo>
                  <a:lnTo>
                    <a:pt x="725564" y="82562"/>
                  </a:lnTo>
                  <a:lnTo>
                    <a:pt x="745155" y="81862"/>
                  </a:lnTo>
                  <a:lnTo>
                    <a:pt x="782238" y="81862"/>
                  </a:lnTo>
                  <a:lnTo>
                    <a:pt x="800429" y="82562"/>
                  </a:lnTo>
                  <a:lnTo>
                    <a:pt x="841011" y="0"/>
                  </a:lnTo>
                  <a:lnTo>
                    <a:pt x="913777" y="11895"/>
                  </a:lnTo>
                  <a:lnTo>
                    <a:pt x="983744" y="27987"/>
                  </a:lnTo>
                  <a:lnTo>
                    <a:pt x="990041" y="119645"/>
                  </a:lnTo>
                  <a:lnTo>
                    <a:pt x="1008233" y="125942"/>
                  </a:lnTo>
                  <a:lnTo>
                    <a:pt x="1042517" y="139935"/>
                  </a:lnTo>
                  <a:lnTo>
                    <a:pt x="1058610" y="147632"/>
                  </a:lnTo>
                  <a:lnTo>
                    <a:pt x="1127878" y="86760"/>
                  </a:lnTo>
                  <a:lnTo>
                    <a:pt x="1190149" y="125242"/>
                  </a:lnTo>
                  <a:lnTo>
                    <a:pt x="1248222" y="167223"/>
                  </a:lnTo>
                  <a:lnTo>
                    <a:pt x="1218836" y="253982"/>
                  </a:lnTo>
                  <a:lnTo>
                    <a:pt x="1233529" y="267276"/>
                  </a:lnTo>
                  <a:lnTo>
                    <a:pt x="1260116" y="293864"/>
                  </a:lnTo>
                  <a:lnTo>
                    <a:pt x="1272011" y="307158"/>
                  </a:lnTo>
                  <a:lnTo>
                    <a:pt x="1358771" y="277771"/>
                  </a:lnTo>
                  <a:lnTo>
                    <a:pt x="1401451" y="337244"/>
                  </a:lnTo>
                  <a:lnTo>
                    <a:pt x="1439234" y="398116"/>
                  </a:lnTo>
                  <a:lnTo>
                    <a:pt x="1378362" y="467383"/>
                  </a:lnTo>
                  <a:lnTo>
                    <a:pt x="1386758" y="484875"/>
                  </a:lnTo>
                  <a:lnTo>
                    <a:pt x="1400751" y="519160"/>
                  </a:lnTo>
                  <a:lnTo>
                    <a:pt x="1407048" y="536652"/>
                  </a:lnTo>
                  <a:lnTo>
                    <a:pt x="1498706" y="542948"/>
                  </a:lnTo>
                  <a:lnTo>
                    <a:pt x="1515498" y="614315"/>
                  </a:lnTo>
                  <a:lnTo>
                    <a:pt x="1526693" y="684983"/>
                  </a:lnTo>
                  <a:lnTo>
                    <a:pt x="1444131" y="725564"/>
                  </a:lnTo>
                  <a:lnTo>
                    <a:pt x="1444831" y="745155"/>
                  </a:lnTo>
                  <a:lnTo>
                    <a:pt x="1444831" y="782238"/>
                  </a:lnTo>
                  <a:lnTo>
                    <a:pt x="1444131" y="800429"/>
                  </a:lnTo>
                  <a:lnTo>
                    <a:pt x="1526693" y="841011"/>
                  </a:lnTo>
                  <a:lnTo>
                    <a:pt x="1514798" y="913777"/>
                  </a:lnTo>
                  <a:lnTo>
                    <a:pt x="1498706" y="983744"/>
                  </a:lnTo>
                  <a:lnTo>
                    <a:pt x="1407048" y="990041"/>
                  </a:lnTo>
                  <a:lnTo>
                    <a:pt x="1400751" y="1008233"/>
                  </a:lnTo>
                  <a:lnTo>
                    <a:pt x="1386758" y="1042517"/>
                  </a:lnTo>
                  <a:lnTo>
                    <a:pt x="1379061" y="1058610"/>
                  </a:lnTo>
                  <a:lnTo>
                    <a:pt x="1439933" y="1127878"/>
                  </a:lnTo>
                  <a:lnTo>
                    <a:pt x="1401451" y="1190149"/>
                  </a:lnTo>
                  <a:lnTo>
                    <a:pt x="1359470" y="1248222"/>
                  </a:lnTo>
                  <a:lnTo>
                    <a:pt x="1272711" y="1218836"/>
                  </a:lnTo>
                  <a:lnTo>
                    <a:pt x="1259417" y="1233529"/>
                  </a:lnTo>
                  <a:lnTo>
                    <a:pt x="1232829" y="1260116"/>
                  </a:lnTo>
                  <a:lnTo>
                    <a:pt x="1219535" y="1272011"/>
                  </a:lnTo>
                  <a:lnTo>
                    <a:pt x="1248922" y="1358771"/>
                  </a:lnTo>
                  <a:lnTo>
                    <a:pt x="1189449" y="1401451"/>
                  </a:lnTo>
                  <a:lnTo>
                    <a:pt x="1128577" y="1439234"/>
                  </a:lnTo>
                  <a:lnTo>
                    <a:pt x="1059310" y="1378362"/>
                  </a:lnTo>
                  <a:lnTo>
                    <a:pt x="1041818" y="1386758"/>
                  </a:lnTo>
                  <a:lnTo>
                    <a:pt x="1007533" y="1400751"/>
                  </a:lnTo>
                  <a:lnTo>
                    <a:pt x="990041" y="1407048"/>
                  </a:lnTo>
                  <a:lnTo>
                    <a:pt x="983744" y="1498706"/>
                  </a:lnTo>
                  <a:lnTo>
                    <a:pt x="912378" y="1515498"/>
                  </a:lnTo>
                  <a:lnTo>
                    <a:pt x="841011" y="1525993"/>
                  </a:lnTo>
                  <a:close/>
                  <a:moveTo>
                    <a:pt x="623411" y="1462323"/>
                  </a:moveTo>
                  <a:lnTo>
                    <a:pt x="654197" y="1467221"/>
                  </a:lnTo>
                  <a:lnTo>
                    <a:pt x="692679" y="1388857"/>
                  </a:lnTo>
                  <a:lnTo>
                    <a:pt x="745155" y="1391656"/>
                  </a:lnTo>
                  <a:lnTo>
                    <a:pt x="779439" y="1391656"/>
                  </a:lnTo>
                  <a:lnTo>
                    <a:pt x="831915" y="1388857"/>
                  </a:lnTo>
                  <a:lnTo>
                    <a:pt x="870397" y="1467221"/>
                  </a:lnTo>
                  <a:lnTo>
                    <a:pt x="901183" y="1462323"/>
                  </a:lnTo>
                  <a:lnTo>
                    <a:pt x="931269" y="1455326"/>
                  </a:lnTo>
                  <a:lnTo>
                    <a:pt x="936866" y="1367866"/>
                  </a:lnTo>
                  <a:lnTo>
                    <a:pt x="986543" y="1350375"/>
                  </a:lnTo>
                  <a:lnTo>
                    <a:pt x="1018029" y="1337081"/>
                  </a:lnTo>
                  <a:lnTo>
                    <a:pt x="1065606" y="1313991"/>
                  </a:lnTo>
                  <a:lnTo>
                    <a:pt x="1131376" y="1372064"/>
                  </a:lnTo>
                  <a:lnTo>
                    <a:pt x="1157964" y="1355972"/>
                  </a:lnTo>
                  <a:lnTo>
                    <a:pt x="1183152" y="1337781"/>
                  </a:lnTo>
                  <a:lnTo>
                    <a:pt x="1155165" y="1254519"/>
                  </a:lnTo>
                  <a:lnTo>
                    <a:pt x="1194347" y="1219535"/>
                  </a:lnTo>
                  <a:lnTo>
                    <a:pt x="1218836" y="1195046"/>
                  </a:lnTo>
                  <a:lnTo>
                    <a:pt x="1253819" y="1155865"/>
                  </a:lnTo>
                  <a:lnTo>
                    <a:pt x="1337081" y="1183852"/>
                  </a:lnTo>
                  <a:lnTo>
                    <a:pt x="1355272" y="1158663"/>
                  </a:lnTo>
                  <a:lnTo>
                    <a:pt x="1371365" y="1132076"/>
                  </a:lnTo>
                  <a:lnTo>
                    <a:pt x="1313292" y="1066306"/>
                  </a:lnTo>
                  <a:lnTo>
                    <a:pt x="1336381" y="1018728"/>
                  </a:lnTo>
                  <a:lnTo>
                    <a:pt x="1349675" y="987243"/>
                  </a:lnTo>
                  <a:lnTo>
                    <a:pt x="1367167" y="937566"/>
                  </a:lnTo>
                  <a:lnTo>
                    <a:pt x="1454626" y="931968"/>
                  </a:lnTo>
                  <a:lnTo>
                    <a:pt x="1461623" y="901882"/>
                  </a:lnTo>
                  <a:lnTo>
                    <a:pt x="1466521" y="871097"/>
                  </a:lnTo>
                  <a:lnTo>
                    <a:pt x="1388157" y="832614"/>
                  </a:lnTo>
                  <a:lnTo>
                    <a:pt x="1390956" y="780139"/>
                  </a:lnTo>
                  <a:lnTo>
                    <a:pt x="1390956" y="745854"/>
                  </a:lnTo>
                  <a:lnTo>
                    <a:pt x="1388157" y="693379"/>
                  </a:lnTo>
                  <a:lnTo>
                    <a:pt x="1466521" y="654897"/>
                  </a:lnTo>
                  <a:lnTo>
                    <a:pt x="1461623" y="624111"/>
                  </a:lnTo>
                  <a:lnTo>
                    <a:pt x="1454626" y="594025"/>
                  </a:lnTo>
                  <a:lnTo>
                    <a:pt x="1367167" y="588427"/>
                  </a:lnTo>
                  <a:lnTo>
                    <a:pt x="1349675" y="538750"/>
                  </a:lnTo>
                  <a:lnTo>
                    <a:pt x="1336381" y="507265"/>
                  </a:lnTo>
                  <a:lnTo>
                    <a:pt x="1313292" y="459687"/>
                  </a:lnTo>
                  <a:lnTo>
                    <a:pt x="1371365" y="393917"/>
                  </a:lnTo>
                  <a:lnTo>
                    <a:pt x="1355272" y="367330"/>
                  </a:lnTo>
                  <a:lnTo>
                    <a:pt x="1337081" y="342142"/>
                  </a:lnTo>
                  <a:lnTo>
                    <a:pt x="1253819" y="370129"/>
                  </a:lnTo>
                  <a:lnTo>
                    <a:pt x="1218836" y="330947"/>
                  </a:lnTo>
                  <a:lnTo>
                    <a:pt x="1194347" y="306458"/>
                  </a:lnTo>
                  <a:lnTo>
                    <a:pt x="1155165" y="271474"/>
                  </a:lnTo>
                  <a:lnTo>
                    <a:pt x="1183152" y="188213"/>
                  </a:lnTo>
                  <a:lnTo>
                    <a:pt x="1157964" y="170021"/>
                  </a:lnTo>
                  <a:lnTo>
                    <a:pt x="1131376" y="153929"/>
                  </a:lnTo>
                  <a:lnTo>
                    <a:pt x="1067006" y="209903"/>
                  </a:lnTo>
                  <a:lnTo>
                    <a:pt x="1019428" y="186814"/>
                  </a:lnTo>
                  <a:lnTo>
                    <a:pt x="987943" y="173520"/>
                  </a:lnTo>
                  <a:lnTo>
                    <a:pt x="938265" y="156028"/>
                  </a:lnTo>
                  <a:lnTo>
                    <a:pt x="932668" y="68568"/>
                  </a:lnTo>
                  <a:lnTo>
                    <a:pt x="902582" y="61571"/>
                  </a:lnTo>
                  <a:lnTo>
                    <a:pt x="871796" y="56674"/>
                  </a:lnTo>
                  <a:lnTo>
                    <a:pt x="833314" y="135037"/>
                  </a:lnTo>
                  <a:lnTo>
                    <a:pt x="780838" y="132239"/>
                  </a:lnTo>
                  <a:lnTo>
                    <a:pt x="745155" y="132239"/>
                  </a:lnTo>
                  <a:lnTo>
                    <a:pt x="692679" y="135037"/>
                  </a:lnTo>
                  <a:lnTo>
                    <a:pt x="654197" y="56674"/>
                  </a:lnTo>
                  <a:lnTo>
                    <a:pt x="623411" y="61571"/>
                  </a:lnTo>
                  <a:lnTo>
                    <a:pt x="593325" y="68568"/>
                  </a:lnTo>
                  <a:lnTo>
                    <a:pt x="587728" y="156028"/>
                  </a:lnTo>
                  <a:lnTo>
                    <a:pt x="538051" y="173520"/>
                  </a:lnTo>
                  <a:lnTo>
                    <a:pt x="506566" y="186814"/>
                  </a:lnTo>
                  <a:lnTo>
                    <a:pt x="458288" y="209903"/>
                  </a:lnTo>
                  <a:lnTo>
                    <a:pt x="392518" y="151830"/>
                  </a:lnTo>
                  <a:lnTo>
                    <a:pt x="365930" y="167922"/>
                  </a:lnTo>
                  <a:lnTo>
                    <a:pt x="340742" y="186114"/>
                  </a:lnTo>
                  <a:lnTo>
                    <a:pt x="368729" y="269375"/>
                  </a:lnTo>
                  <a:lnTo>
                    <a:pt x="329547" y="304359"/>
                  </a:lnTo>
                  <a:lnTo>
                    <a:pt x="305059" y="328848"/>
                  </a:lnTo>
                  <a:lnTo>
                    <a:pt x="270075" y="368030"/>
                  </a:lnTo>
                  <a:lnTo>
                    <a:pt x="186814" y="340043"/>
                  </a:lnTo>
                  <a:lnTo>
                    <a:pt x="168622" y="365231"/>
                  </a:lnTo>
                  <a:lnTo>
                    <a:pt x="152529" y="391819"/>
                  </a:lnTo>
                  <a:lnTo>
                    <a:pt x="210602" y="457588"/>
                  </a:lnTo>
                  <a:lnTo>
                    <a:pt x="187513" y="505166"/>
                  </a:lnTo>
                  <a:lnTo>
                    <a:pt x="174219" y="536652"/>
                  </a:lnTo>
                  <a:lnTo>
                    <a:pt x="156728" y="586328"/>
                  </a:lnTo>
                  <a:lnTo>
                    <a:pt x="69268" y="591926"/>
                  </a:lnTo>
                  <a:lnTo>
                    <a:pt x="62271" y="622012"/>
                  </a:lnTo>
                  <a:lnTo>
                    <a:pt x="57374" y="652798"/>
                  </a:lnTo>
                  <a:lnTo>
                    <a:pt x="135737" y="691280"/>
                  </a:lnTo>
                  <a:lnTo>
                    <a:pt x="132938" y="743755"/>
                  </a:lnTo>
                  <a:lnTo>
                    <a:pt x="132938" y="778040"/>
                  </a:lnTo>
                  <a:lnTo>
                    <a:pt x="135737" y="830515"/>
                  </a:lnTo>
                  <a:lnTo>
                    <a:pt x="57374" y="868998"/>
                  </a:lnTo>
                  <a:lnTo>
                    <a:pt x="62271" y="899783"/>
                  </a:lnTo>
                  <a:lnTo>
                    <a:pt x="66469" y="917975"/>
                  </a:lnTo>
                  <a:lnTo>
                    <a:pt x="157427" y="938265"/>
                  </a:lnTo>
                  <a:lnTo>
                    <a:pt x="174219" y="985144"/>
                  </a:lnTo>
                  <a:lnTo>
                    <a:pt x="187513" y="1016629"/>
                  </a:lnTo>
                  <a:lnTo>
                    <a:pt x="210602" y="1064207"/>
                  </a:lnTo>
                  <a:lnTo>
                    <a:pt x="152529" y="1129977"/>
                  </a:lnTo>
                  <a:lnTo>
                    <a:pt x="168622" y="1156564"/>
                  </a:lnTo>
                  <a:lnTo>
                    <a:pt x="186814" y="1181753"/>
                  </a:lnTo>
                  <a:lnTo>
                    <a:pt x="270075" y="1153766"/>
                  </a:lnTo>
                  <a:lnTo>
                    <a:pt x="305059" y="1192948"/>
                  </a:lnTo>
                  <a:lnTo>
                    <a:pt x="329547" y="1217436"/>
                  </a:lnTo>
                  <a:lnTo>
                    <a:pt x="368729" y="1252420"/>
                  </a:lnTo>
                  <a:lnTo>
                    <a:pt x="340742" y="1335682"/>
                  </a:lnTo>
                  <a:lnTo>
                    <a:pt x="365930" y="1353873"/>
                  </a:lnTo>
                  <a:lnTo>
                    <a:pt x="392518" y="1369965"/>
                  </a:lnTo>
                  <a:lnTo>
                    <a:pt x="458288" y="1311892"/>
                  </a:lnTo>
                  <a:lnTo>
                    <a:pt x="505866" y="1334982"/>
                  </a:lnTo>
                  <a:lnTo>
                    <a:pt x="537351" y="1348276"/>
                  </a:lnTo>
                  <a:lnTo>
                    <a:pt x="587028" y="1365768"/>
                  </a:lnTo>
                  <a:lnTo>
                    <a:pt x="592626" y="1453227"/>
                  </a:lnTo>
                  <a:lnTo>
                    <a:pt x="623411" y="1462323"/>
                  </a:lnTo>
                  <a:close/>
                </a:path>
              </a:pathLst>
            </a:custGeom>
            <a:solidFill>
              <a:srgbClr val="1D1D1B"/>
            </a:solidFill>
            <a:ln w="69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B20719-56C7-4E93-9045-FB991E03BFB3}"/>
                </a:ext>
              </a:extLst>
            </p:cNvPr>
            <p:cNvSpPr/>
            <p:nvPr/>
          </p:nvSpPr>
          <p:spPr>
            <a:xfrm>
              <a:off x="4021037" y="4919897"/>
              <a:ext cx="1144669" cy="1144669"/>
            </a:xfrm>
            <a:custGeom>
              <a:avLst/>
              <a:gdLst>
                <a:gd name="connsiteX0" fmla="*/ 584929 w 1144669"/>
                <a:gd name="connsiteY0" fmla="*/ 1144670 h 1144669"/>
                <a:gd name="connsiteX1" fmla="*/ 533853 w 1144669"/>
                <a:gd name="connsiteY1" fmla="*/ 1143271 h 1144669"/>
                <a:gd name="connsiteX2" fmla="*/ 484176 w 1144669"/>
                <a:gd name="connsiteY2" fmla="*/ 1137673 h 1144669"/>
                <a:gd name="connsiteX3" fmla="*/ 435199 w 1144669"/>
                <a:gd name="connsiteY3" fmla="*/ 1127878 h 1144669"/>
                <a:gd name="connsiteX4" fmla="*/ 387620 w 1144669"/>
                <a:gd name="connsiteY4" fmla="*/ 1113884 h 1144669"/>
                <a:gd name="connsiteX5" fmla="*/ 341442 w 1144669"/>
                <a:gd name="connsiteY5" fmla="*/ 1095692 h 1144669"/>
                <a:gd name="connsiteX6" fmla="*/ 296662 w 1144669"/>
                <a:gd name="connsiteY6" fmla="*/ 1073303 h 1144669"/>
                <a:gd name="connsiteX7" fmla="*/ 253982 w 1144669"/>
                <a:gd name="connsiteY7" fmla="*/ 1047415 h 1144669"/>
                <a:gd name="connsiteX8" fmla="*/ 214101 w 1144669"/>
                <a:gd name="connsiteY8" fmla="*/ 1018029 h 1144669"/>
                <a:gd name="connsiteX9" fmla="*/ 176318 w 1144669"/>
                <a:gd name="connsiteY9" fmla="*/ 985144 h 1144669"/>
                <a:gd name="connsiteX10" fmla="*/ 142034 w 1144669"/>
                <a:gd name="connsiteY10" fmla="*/ 948760 h 1144669"/>
                <a:gd name="connsiteX11" fmla="*/ 110549 w 1144669"/>
                <a:gd name="connsiteY11" fmla="*/ 909579 h 1144669"/>
                <a:gd name="connsiteX12" fmla="*/ 83261 w 1144669"/>
                <a:gd name="connsiteY12" fmla="*/ 868298 h 1144669"/>
                <a:gd name="connsiteX13" fmla="*/ 59472 w 1144669"/>
                <a:gd name="connsiteY13" fmla="*/ 824218 h 1144669"/>
                <a:gd name="connsiteX14" fmla="*/ 39182 w 1144669"/>
                <a:gd name="connsiteY14" fmla="*/ 778739 h 1144669"/>
                <a:gd name="connsiteX15" fmla="*/ 23089 w 1144669"/>
                <a:gd name="connsiteY15" fmla="*/ 731161 h 1144669"/>
                <a:gd name="connsiteX16" fmla="*/ 11195 w 1144669"/>
                <a:gd name="connsiteY16" fmla="*/ 682884 h 1144669"/>
                <a:gd name="connsiteX17" fmla="*/ 3498 w 1144669"/>
                <a:gd name="connsiteY17" fmla="*/ 633906 h 1144669"/>
                <a:gd name="connsiteX18" fmla="*/ 0 w 1144669"/>
                <a:gd name="connsiteY18" fmla="*/ 584929 h 1144669"/>
                <a:gd name="connsiteX19" fmla="*/ 1399 w 1144669"/>
                <a:gd name="connsiteY19" fmla="*/ 533853 h 1144669"/>
                <a:gd name="connsiteX20" fmla="*/ 6997 w 1144669"/>
                <a:gd name="connsiteY20" fmla="*/ 484176 h 1144669"/>
                <a:gd name="connsiteX21" fmla="*/ 16792 w 1144669"/>
                <a:gd name="connsiteY21" fmla="*/ 435199 h 1144669"/>
                <a:gd name="connsiteX22" fmla="*/ 30785 w 1144669"/>
                <a:gd name="connsiteY22" fmla="*/ 387621 h 1144669"/>
                <a:gd name="connsiteX23" fmla="*/ 48977 w 1144669"/>
                <a:gd name="connsiteY23" fmla="*/ 341442 h 1144669"/>
                <a:gd name="connsiteX24" fmla="*/ 71367 w 1144669"/>
                <a:gd name="connsiteY24" fmla="*/ 296663 h 1144669"/>
                <a:gd name="connsiteX25" fmla="*/ 97255 w 1144669"/>
                <a:gd name="connsiteY25" fmla="*/ 253982 h 1144669"/>
                <a:gd name="connsiteX26" fmla="*/ 126641 w 1144669"/>
                <a:gd name="connsiteY26" fmla="*/ 214101 h 1144669"/>
                <a:gd name="connsiteX27" fmla="*/ 159526 w 1144669"/>
                <a:gd name="connsiteY27" fmla="*/ 176318 h 1144669"/>
                <a:gd name="connsiteX28" fmla="*/ 195909 w 1144669"/>
                <a:gd name="connsiteY28" fmla="*/ 142034 h 1144669"/>
                <a:gd name="connsiteX29" fmla="*/ 235091 w 1144669"/>
                <a:gd name="connsiteY29" fmla="*/ 110549 h 1144669"/>
                <a:gd name="connsiteX30" fmla="*/ 276372 w 1144669"/>
                <a:gd name="connsiteY30" fmla="*/ 83261 h 1144669"/>
                <a:gd name="connsiteX31" fmla="*/ 320452 w 1144669"/>
                <a:gd name="connsiteY31" fmla="*/ 59472 h 1144669"/>
                <a:gd name="connsiteX32" fmla="*/ 365930 w 1144669"/>
                <a:gd name="connsiteY32" fmla="*/ 39182 h 1144669"/>
                <a:gd name="connsiteX33" fmla="*/ 413508 w 1144669"/>
                <a:gd name="connsiteY33" fmla="*/ 23089 h 1144669"/>
                <a:gd name="connsiteX34" fmla="*/ 461786 w 1144669"/>
                <a:gd name="connsiteY34" fmla="*/ 11195 h 1144669"/>
                <a:gd name="connsiteX35" fmla="*/ 510763 w 1144669"/>
                <a:gd name="connsiteY35" fmla="*/ 3498 h 1144669"/>
                <a:gd name="connsiteX36" fmla="*/ 559741 w 1144669"/>
                <a:gd name="connsiteY36" fmla="*/ 0 h 1144669"/>
                <a:gd name="connsiteX37" fmla="*/ 610817 w 1144669"/>
                <a:gd name="connsiteY37" fmla="*/ 1399 h 1144669"/>
                <a:gd name="connsiteX38" fmla="*/ 660494 w 1144669"/>
                <a:gd name="connsiteY38" fmla="*/ 6997 h 1144669"/>
                <a:gd name="connsiteX39" fmla="*/ 709471 w 1144669"/>
                <a:gd name="connsiteY39" fmla="*/ 16792 h 1144669"/>
                <a:gd name="connsiteX40" fmla="*/ 757049 w 1144669"/>
                <a:gd name="connsiteY40" fmla="*/ 30786 h 1144669"/>
                <a:gd name="connsiteX41" fmla="*/ 803228 w 1144669"/>
                <a:gd name="connsiteY41" fmla="*/ 48977 h 1144669"/>
                <a:gd name="connsiteX42" fmla="*/ 848007 w 1144669"/>
                <a:gd name="connsiteY42" fmla="*/ 71367 h 1144669"/>
                <a:gd name="connsiteX43" fmla="*/ 890687 w 1144669"/>
                <a:gd name="connsiteY43" fmla="*/ 97255 h 1144669"/>
                <a:gd name="connsiteX44" fmla="*/ 930569 w 1144669"/>
                <a:gd name="connsiteY44" fmla="*/ 126641 h 1144669"/>
                <a:gd name="connsiteX45" fmla="*/ 968351 w 1144669"/>
                <a:gd name="connsiteY45" fmla="*/ 159526 h 1144669"/>
                <a:gd name="connsiteX46" fmla="*/ 1002636 w 1144669"/>
                <a:gd name="connsiteY46" fmla="*/ 195909 h 1144669"/>
                <a:gd name="connsiteX47" fmla="*/ 1034121 w 1144669"/>
                <a:gd name="connsiteY47" fmla="*/ 235091 h 1144669"/>
                <a:gd name="connsiteX48" fmla="*/ 1061409 w 1144669"/>
                <a:gd name="connsiteY48" fmla="*/ 276372 h 1144669"/>
                <a:gd name="connsiteX49" fmla="*/ 1085197 w 1144669"/>
                <a:gd name="connsiteY49" fmla="*/ 320452 h 1144669"/>
                <a:gd name="connsiteX50" fmla="*/ 1105488 w 1144669"/>
                <a:gd name="connsiteY50" fmla="*/ 365930 h 1144669"/>
                <a:gd name="connsiteX51" fmla="*/ 1121580 w 1144669"/>
                <a:gd name="connsiteY51" fmla="*/ 413508 h 1144669"/>
                <a:gd name="connsiteX52" fmla="*/ 1133475 w 1144669"/>
                <a:gd name="connsiteY52" fmla="*/ 461786 h 1144669"/>
                <a:gd name="connsiteX53" fmla="*/ 1141171 w 1144669"/>
                <a:gd name="connsiteY53" fmla="*/ 510763 h 1144669"/>
                <a:gd name="connsiteX54" fmla="*/ 1144670 w 1144669"/>
                <a:gd name="connsiteY54" fmla="*/ 559741 h 1144669"/>
                <a:gd name="connsiteX55" fmla="*/ 1143270 w 1144669"/>
                <a:gd name="connsiteY55" fmla="*/ 610817 h 1144669"/>
                <a:gd name="connsiteX56" fmla="*/ 1137673 w 1144669"/>
                <a:gd name="connsiteY56" fmla="*/ 660494 h 1144669"/>
                <a:gd name="connsiteX57" fmla="*/ 1127878 w 1144669"/>
                <a:gd name="connsiteY57" fmla="*/ 709472 h 1144669"/>
                <a:gd name="connsiteX58" fmla="*/ 1113884 w 1144669"/>
                <a:gd name="connsiteY58" fmla="*/ 757049 h 1144669"/>
                <a:gd name="connsiteX59" fmla="*/ 1095692 w 1144669"/>
                <a:gd name="connsiteY59" fmla="*/ 803228 h 1144669"/>
                <a:gd name="connsiteX60" fmla="*/ 1073303 w 1144669"/>
                <a:gd name="connsiteY60" fmla="*/ 848007 h 1144669"/>
                <a:gd name="connsiteX61" fmla="*/ 1047415 w 1144669"/>
                <a:gd name="connsiteY61" fmla="*/ 890687 h 1144669"/>
                <a:gd name="connsiteX62" fmla="*/ 1018029 w 1144669"/>
                <a:gd name="connsiteY62" fmla="*/ 930569 h 1144669"/>
                <a:gd name="connsiteX63" fmla="*/ 985144 w 1144669"/>
                <a:gd name="connsiteY63" fmla="*/ 968352 h 1144669"/>
                <a:gd name="connsiteX64" fmla="*/ 948760 w 1144669"/>
                <a:gd name="connsiteY64" fmla="*/ 1002636 h 1144669"/>
                <a:gd name="connsiteX65" fmla="*/ 909579 w 1144669"/>
                <a:gd name="connsiteY65" fmla="*/ 1034121 h 1144669"/>
                <a:gd name="connsiteX66" fmla="*/ 868298 w 1144669"/>
                <a:gd name="connsiteY66" fmla="*/ 1061409 h 1144669"/>
                <a:gd name="connsiteX67" fmla="*/ 824218 w 1144669"/>
                <a:gd name="connsiteY67" fmla="*/ 1085197 h 1144669"/>
                <a:gd name="connsiteX68" fmla="*/ 778739 w 1144669"/>
                <a:gd name="connsiteY68" fmla="*/ 1105488 h 1144669"/>
                <a:gd name="connsiteX69" fmla="*/ 731161 w 1144669"/>
                <a:gd name="connsiteY69" fmla="*/ 1121580 h 1144669"/>
                <a:gd name="connsiteX70" fmla="*/ 682884 w 1144669"/>
                <a:gd name="connsiteY70" fmla="*/ 1133475 h 1144669"/>
                <a:gd name="connsiteX71" fmla="*/ 633906 w 1144669"/>
                <a:gd name="connsiteY71" fmla="*/ 1141171 h 1144669"/>
                <a:gd name="connsiteX72" fmla="*/ 584929 w 1144669"/>
                <a:gd name="connsiteY72" fmla="*/ 1144670 h 1144669"/>
                <a:gd name="connsiteX73" fmla="*/ 538051 w 1144669"/>
                <a:gd name="connsiteY73" fmla="*/ 1090795 h 1144669"/>
                <a:gd name="connsiteX74" fmla="*/ 583529 w 1144669"/>
                <a:gd name="connsiteY74" fmla="*/ 1091495 h 1144669"/>
                <a:gd name="connsiteX75" fmla="*/ 629008 w 1144669"/>
                <a:gd name="connsiteY75" fmla="*/ 1088696 h 1144669"/>
                <a:gd name="connsiteX76" fmla="*/ 673788 w 1144669"/>
                <a:gd name="connsiteY76" fmla="*/ 1081699 h 1144669"/>
                <a:gd name="connsiteX77" fmla="*/ 717867 w 1144669"/>
                <a:gd name="connsiteY77" fmla="*/ 1071204 h 1144669"/>
                <a:gd name="connsiteX78" fmla="*/ 760548 w 1144669"/>
                <a:gd name="connsiteY78" fmla="*/ 1056511 h 1144669"/>
                <a:gd name="connsiteX79" fmla="*/ 801828 w 1144669"/>
                <a:gd name="connsiteY79" fmla="*/ 1038319 h 1144669"/>
                <a:gd name="connsiteX80" fmla="*/ 841710 w 1144669"/>
                <a:gd name="connsiteY80" fmla="*/ 1016629 h 1144669"/>
                <a:gd name="connsiteX81" fmla="*/ 879493 w 1144669"/>
                <a:gd name="connsiteY81" fmla="*/ 991441 h 1144669"/>
                <a:gd name="connsiteX82" fmla="*/ 914477 w 1144669"/>
                <a:gd name="connsiteY82" fmla="*/ 963454 h 1144669"/>
                <a:gd name="connsiteX83" fmla="*/ 947361 w 1144669"/>
                <a:gd name="connsiteY83" fmla="*/ 931968 h 1144669"/>
                <a:gd name="connsiteX84" fmla="*/ 977447 w 1144669"/>
                <a:gd name="connsiteY84" fmla="*/ 897684 h 1144669"/>
                <a:gd name="connsiteX85" fmla="*/ 1004035 w 1144669"/>
                <a:gd name="connsiteY85" fmla="*/ 861301 h 1144669"/>
                <a:gd name="connsiteX86" fmla="*/ 1027824 w 1144669"/>
                <a:gd name="connsiteY86" fmla="*/ 822819 h 1144669"/>
                <a:gd name="connsiteX87" fmla="*/ 1048114 w 1144669"/>
                <a:gd name="connsiteY87" fmla="*/ 782238 h 1144669"/>
                <a:gd name="connsiteX88" fmla="*/ 1064207 w 1144669"/>
                <a:gd name="connsiteY88" fmla="*/ 740257 h 1144669"/>
                <a:gd name="connsiteX89" fmla="*/ 1076801 w 1144669"/>
                <a:gd name="connsiteY89" fmla="*/ 696877 h 1144669"/>
                <a:gd name="connsiteX90" fmla="*/ 1085897 w 1144669"/>
                <a:gd name="connsiteY90" fmla="*/ 652798 h 1144669"/>
                <a:gd name="connsiteX91" fmla="*/ 1090795 w 1144669"/>
                <a:gd name="connsiteY91" fmla="*/ 608019 h 1144669"/>
                <a:gd name="connsiteX92" fmla="*/ 1091495 w 1144669"/>
                <a:gd name="connsiteY92" fmla="*/ 562540 h 1144669"/>
                <a:gd name="connsiteX93" fmla="*/ 1088696 w 1144669"/>
                <a:gd name="connsiteY93" fmla="*/ 517061 h 1144669"/>
                <a:gd name="connsiteX94" fmla="*/ 1081699 w 1144669"/>
                <a:gd name="connsiteY94" fmla="*/ 472281 h 1144669"/>
                <a:gd name="connsiteX95" fmla="*/ 1071204 w 1144669"/>
                <a:gd name="connsiteY95" fmla="*/ 428202 h 1144669"/>
                <a:gd name="connsiteX96" fmla="*/ 1056511 w 1144669"/>
                <a:gd name="connsiteY96" fmla="*/ 385521 h 1144669"/>
                <a:gd name="connsiteX97" fmla="*/ 1038319 w 1144669"/>
                <a:gd name="connsiteY97" fmla="*/ 344241 h 1144669"/>
                <a:gd name="connsiteX98" fmla="*/ 1016629 w 1144669"/>
                <a:gd name="connsiteY98" fmla="*/ 304359 h 1144669"/>
                <a:gd name="connsiteX99" fmla="*/ 991441 w 1144669"/>
                <a:gd name="connsiteY99" fmla="*/ 266576 h 1144669"/>
                <a:gd name="connsiteX100" fmla="*/ 963454 w 1144669"/>
                <a:gd name="connsiteY100" fmla="*/ 231593 h 1144669"/>
                <a:gd name="connsiteX101" fmla="*/ 931968 w 1144669"/>
                <a:gd name="connsiteY101" fmla="*/ 198708 h 1144669"/>
                <a:gd name="connsiteX102" fmla="*/ 897684 w 1144669"/>
                <a:gd name="connsiteY102" fmla="*/ 168622 h 1144669"/>
                <a:gd name="connsiteX103" fmla="*/ 861301 w 1144669"/>
                <a:gd name="connsiteY103" fmla="*/ 142034 h 1144669"/>
                <a:gd name="connsiteX104" fmla="*/ 822819 w 1144669"/>
                <a:gd name="connsiteY104" fmla="*/ 118245 h 1144669"/>
                <a:gd name="connsiteX105" fmla="*/ 782238 w 1144669"/>
                <a:gd name="connsiteY105" fmla="*/ 97955 h 1144669"/>
                <a:gd name="connsiteX106" fmla="*/ 740257 w 1144669"/>
                <a:gd name="connsiteY106" fmla="*/ 81862 h 1144669"/>
                <a:gd name="connsiteX107" fmla="*/ 696877 w 1144669"/>
                <a:gd name="connsiteY107" fmla="*/ 69268 h 1144669"/>
                <a:gd name="connsiteX108" fmla="*/ 652798 w 1144669"/>
                <a:gd name="connsiteY108" fmla="*/ 60172 h 1144669"/>
                <a:gd name="connsiteX109" fmla="*/ 608018 w 1144669"/>
                <a:gd name="connsiteY109" fmla="*/ 55274 h 1144669"/>
                <a:gd name="connsiteX110" fmla="*/ 562539 w 1144669"/>
                <a:gd name="connsiteY110" fmla="*/ 54575 h 1144669"/>
                <a:gd name="connsiteX111" fmla="*/ 517060 w 1144669"/>
                <a:gd name="connsiteY111" fmla="*/ 57374 h 1144669"/>
                <a:gd name="connsiteX112" fmla="*/ 472281 w 1144669"/>
                <a:gd name="connsiteY112" fmla="*/ 64370 h 1144669"/>
                <a:gd name="connsiteX113" fmla="*/ 428202 w 1144669"/>
                <a:gd name="connsiteY113" fmla="*/ 74865 h 1144669"/>
                <a:gd name="connsiteX114" fmla="*/ 385521 w 1144669"/>
                <a:gd name="connsiteY114" fmla="*/ 89558 h 1144669"/>
                <a:gd name="connsiteX115" fmla="*/ 344241 w 1144669"/>
                <a:gd name="connsiteY115" fmla="*/ 107750 h 1144669"/>
                <a:gd name="connsiteX116" fmla="*/ 304359 w 1144669"/>
                <a:gd name="connsiteY116" fmla="*/ 129440 h 1144669"/>
                <a:gd name="connsiteX117" fmla="*/ 266576 w 1144669"/>
                <a:gd name="connsiteY117" fmla="*/ 154628 h 1144669"/>
                <a:gd name="connsiteX118" fmla="*/ 231593 w 1144669"/>
                <a:gd name="connsiteY118" fmla="*/ 182615 h 1144669"/>
                <a:gd name="connsiteX119" fmla="*/ 198708 w 1144669"/>
                <a:gd name="connsiteY119" fmla="*/ 214101 h 1144669"/>
                <a:gd name="connsiteX120" fmla="*/ 168622 w 1144669"/>
                <a:gd name="connsiteY120" fmla="*/ 248385 h 1144669"/>
                <a:gd name="connsiteX121" fmla="*/ 142034 w 1144669"/>
                <a:gd name="connsiteY121" fmla="*/ 284768 h 1144669"/>
                <a:gd name="connsiteX122" fmla="*/ 118245 w 1144669"/>
                <a:gd name="connsiteY122" fmla="*/ 323250 h 1144669"/>
                <a:gd name="connsiteX123" fmla="*/ 97955 w 1144669"/>
                <a:gd name="connsiteY123" fmla="*/ 363831 h 1144669"/>
                <a:gd name="connsiteX124" fmla="*/ 81862 w 1144669"/>
                <a:gd name="connsiteY124" fmla="*/ 405812 h 1144669"/>
                <a:gd name="connsiteX125" fmla="*/ 69268 w 1144669"/>
                <a:gd name="connsiteY125" fmla="*/ 449192 h 1144669"/>
                <a:gd name="connsiteX126" fmla="*/ 60172 w 1144669"/>
                <a:gd name="connsiteY126" fmla="*/ 493272 h 1144669"/>
                <a:gd name="connsiteX127" fmla="*/ 55274 w 1144669"/>
                <a:gd name="connsiteY127" fmla="*/ 538051 h 1144669"/>
                <a:gd name="connsiteX128" fmla="*/ 54575 w 1144669"/>
                <a:gd name="connsiteY128" fmla="*/ 583530 h 1144669"/>
                <a:gd name="connsiteX129" fmla="*/ 57374 w 1144669"/>
                <a:gd name="connsiteY129" fmla="*/ 629009 h 1144669"/>
                <a:gd name="connsiteX130" fmla="*/ 64370 w 1144669"/>
                <a:gd name="connsiteY130" fmla="*/ 673788 h 1144669"/>
                <a:gd name="connsiteX131" fmla="*/ 74865 w 1144669"/>
                <a:gd name="connsiteY131" fmla="*/ 717867 h 1144669"/>
                <a:gd name="connsiteX132" fmla="*/ 89558 w 1144669"/>
                <a:gd name="connsiteY132" fmla="*/ 760548 h 1144669"/>
                <a:gd name="connsiteX133" fmla="*/ 107750 w 1144669"/>
                <a:gd name="connsiteY133" fmla="*/ 801828 h 1144669"/>
                <a:gd name="connsiteX134" fmla="*/ 129440 w 1144669"/>
                <a:gd name="connsiteY134" fmla="*/ 841710 h 1144669"/>
                <a:gd name="connsiteX135" fmla="*/ 154628 w 1144669"/>
                <a:gd name="connsiteY135" fmla="*/ 879493 h 1144669"/>
                <a:gd name="connsiteX136" fmla="*/ 182615 w 1144669"/>
                <a:gd name="connsiteY136" fmla="*/ 914477 h 1144669"/>
                <a:gd name="connsiteX137" fmla="*/ 214101 w 1144669"/>
                <a:gd name="connsiteY137" fmla="*/ 947361 h 1144669"/>
                <a:gd name="connsiteX138" fmla="*/ 248385 w 1144669"/>
                <a:gd name="connsiteY138" fmla="*/ 977447 h 1144669"/>
                <a:gd name="connsiteX139" fmla="*/ 284768 w 1144669"/>
                <a:gd name="connsiteY139" fmla="*/ 1004035 h 1144669"/>
                <a:gd name="connsiteX140" fmla="*/ 323250 w 1144669"/>
                <a:gd name="connsiteY140" fmla="*/ 1027824 h 1144669"/>
                <a:gd name="connsiteX141" fmla="*/ 363831 w 1144669"/>
                <a:gd name="connsiteY141" fmla="*/ 1048114 h 1144669"/>
                <a:gd name="connsiteX142" fmla="*/ 405812 w 1144669"/>
                <a:gd name="connsiteY142" fmla="*/ 1064207 h 1144669"/>
                <a:gd name="connsiteX143" fmla="*/ 449192 w 1144669"/>
                <a:gd name="connsiteY143" fmla="*/ 1076801 h 1144669"/>
                <a:gd name="connsiteX144" fmla="*/ 493272 w 1144669"/>
                <a:gd name="connsiteY144" fmla="*/ 1085897 h 1144669"/>
                <a:gd name="connsiteX145" fmla="*/ 538051 w 1144669"/>
                <a:gd name="connsiteY145" fmla="*/ 1090795 h 114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144669" h="1144669">
                  <a:moveTo>
                    <a:pt x="584929" y="1144670"/>
                  </a:moveTo>
                  <a:lnTo>
                    <a:pt x="533853" y="1143271"/>
                  </a:lnTo>
                  <a:lnTo>
                    <a:pt x="484176" y="1137673"/>
                  </a:lnTo>
                  <a:lnTo>
                    <a:pt x="435199" y="1127878"/>
                  </a:lnTo>
                  <a:lnTo>
                    <a:pt x="387620" y="1113884"/>
                  </a:lnTo>
                  <a:lnTo>
                    <a:pt x="341442" y="1095692"/>
                  </a:lnTo>
                  <a:lnTo>
                    <a:pt x="296662" y="1073303"/>
                  </a:lnTo>
                  <a:lnTo>
                    <a:pt x="253982" y="1047415"/>
                  </a:lnTo>
                  <a:lnTo>
                    <a:pt x="214101" y="1018029"/>
                  </a:lnTo>
                  <a:lnTo>
                    <a:pt x="176318" y="985144"/>
                  </a:lnTo>
                  <a:lnTo>
                    <a:pt x="142034" y="948760"/>
                  </a:lnTo>
                  <a:lnTo>
                    <a:pt x="110549" y="909579"/>
                  </a:lnTo>
                  <a:lnTo>
                    <a:pt x="83261" y="868298"/>
                  </a:lnTo>
                  <a:lnTo>
                    <a:pt x="59472" y="824218"/>
                  </a:lnTo>
                  <a:lnTo>
                    <a:pt x="39182" y="778739"/>
                  </a:lnTo>
                  <a:lnTo>
                    <a:pt x="23089" y="731161"/>
                  </a:lnTo>
                  <a:lnTo>
                    <a:pt x="11195" y="682884"/>
                  </a:lnTo>
                  <a:lnTo>
                    <a:pt x="3498" y="633906"/>
                  </a:lnTo>
                  <a:lnTo>
                    <a:pt x="0" y="584929"/>
                  </a:lnTo>
                  <a:lnTo>
                    <a:pt x="1399" y="533853"/>
                  </a:lnTo>
                  <a:lnTo>
                    <a:pt x="6997" y="484176"/>
                  </a:lnTo>
                  <a:lnTo>
                    <a:pt x="16792" y="435199"/>
                  </a:lnTo>
                  <a:lnTo>
                    <a:pt x="30785" y="387621"/>
                  </a:lnTo>
                  <a:lnTo>
                    <a:pt x="48977" y="341442"/>
                  </a:lnTo>
                  <a:lnTo>
                    <a:pt x="71367" y="296663"/>
                  </a:lnTo>
                  <a:lnTo>
                    <a:pt x="97255" y="253982"/>
                  </a:lnTo>
                  <a:lnTo>
                    <a:pt x="126641" y="214101"/>
                  </a:lnTo>
                  <a:lnTo>
                    <a:pt x="159526" y="176318"/>
                  </a:lnTo>
                  <a:lnTo>
                    <a:pt x="195909" y="142034"/>
                  </a:lnTo>
                  <a:lnTo>
                    <a:pt x="235091" y="110549"/>
                  </a:lnTo>
                  <a:lnTo>
                    <a:pt x="276372" y="83261"/>
                  </a:lnTo>
                  <a:lnTo>
                    <a:pt x="320452" y="59472"/>
                  </a:lnTo>
                  <a:lnTo>
                    <a:pt x="365930" y="39182"/>
                  </a:lnTo>
                  <a:lnTo>
                    <a:pt x="413508" y="23089"/>
                  </a:lnTo>
                  <a:lnTo>
                    <a:pt x="461786" y="11195"/>
                  </a:lnTo>
                  <a:lnTo>
                    <a:pt x="510763" y="3498"/>
                  </a:lnTo>
                  <a:lnTo>
                    <a:pt x="559741" y="0"/>
                  </a:lnTo>
                  <a:lnTo>
                    <a:pt x="610817" y="1399"/>
                  </a:lnTo>
                  <a:lnTo>
                    <a:pt x="660494" y="6997"/>
                  </a:lnTo>
                  <a:lnTo>
                    <a:pt x="709471" y="16792"/>
                  </a:lnTo>
                  <a:lnTo>
                    <a:pt x="757049" y="30786"/>
                  </a:lnTo>
                  <a:lnTo>
                    <a:pt x="803228" y="48977"/>
                  </a:lnTo>
                  <a:lnTo>
                    <a:pt x="848007" y="71367"/>
                  </a:lnTo>
                  <a:lnTo>
                    <a:pt x="890687" y="97255"/>
                  </a:lnTo>
                  <a:lnTo>
                    <a:pt x="930569" y="126641"/>
                  </a:lnTo>
                  <a:lnTo>
                    <a:pt x="968351" y="159526"/>
                  </a:lnTo>
                  <a:lnTo>
                    <a:pt x="1002636" y="195909"/>
                  </a:lnTo>
                  <a:lnTo>
                    <a:pt x="1034121" y="235091"/>
                  </a:lnTo>
                  <a:lnTo>
                    <a:pt x="1061409" y="276372"/>
                  </a:lnTo>
                  <a:lnTo>
                    <a:pt x="1085197" y="320452"/>
                  </a:lnTo>
                  <a:lnTo>
                    <a:pt x="1105488" y="365930"/>
                  </a:lnTo>
                  <a:lnTo>
                    <a:pt x="1121580" y="413508"/>
                  </a:lnTo>
                  <a:lnTo>
                    <a:pt x="1133475" y="461786"/>
                  </a:lnTo>
                  <a:lnTo>
                    <a:pt x="1141171" y="510763"/>
                  </a:lnTo>
                  <a:lnTo>
                    <a:pt x="1144670" y="559741"/>
                  </a:lnTo>
                  <a:lnTo>
                    <a:pt x="1143270" y="610817"/>
                  </a:lnTo>
                  <a:lnTo>
                    <a:pt x="1137673" y="660494"/>
                  </a:lnTo>
                  <a:lnTo>
                    <a:pt x="1127878" y="709472"/>
                  </a:lnTo>
                  <a:lnTo>
                    <a:pt x="1113884" y="757049"/>
                  </a:lnTo>
                  <a:lnTo>
                    <a:pt x="1095692" y="803228"/>
                  </a:lnTo>
                  <a:lnTo>
                    <a:pt x="1073303" y="848007"/>
                  </a:lnTo>
                  <a:lnTo>
                    <a:pt x="1047415" y="890687"/>
                  </a:lnTo>
                  <a:lnTo>
                    <a:pt x="1018029" y="930569"/>
                  </a:lnTo>
                  <a:lnTo>
                    <a:pt x="985144" y="968352"/>
                  </a:lnTo>
                  <a:lnTo>
                    <a:pt x="948760" y="1002636"/>
                  </a:lnTo>
                  <a:lnTo>
                    <a:pt x="909579" y="1034121"/>
                  </a:lnTo>
                  <a:lnTo>
                    <a:pt x="868298" y="1061409"/>
                  </a:lnTo>
                  <a:lnTo>
                    <a:pt x="824218" y="1085197"/>
                  </a:lnTo>
                  <a:lnTo>
                    <a:pt x="778739" y="1105488"/>
                  </a:lnTo>
                  <a:lnTo>
                    <a:pt x="731161" y="1121580"/>
                  </a:lnTo>
                  <a:lnTo>
                    <a:pt x="682884" y="1133475"/>
                  </a:lnTo>
                  <a:lnTo>
                    <a:pt x="633906" y="1141171"/>
                  </a:lnTo>
                  <a:lnTo>
                    <a:pt x="584929" y="1144670"/>
                  </a:lnTo>
                  <a:close/>
                  <a:moveTo>
                    <a:pt x="538051" y="1090795"/>
                  </a:moveTo>
                  <a:lnTo>
                    <a:pt x="583529" y="1091495"/>
                  </a:lnTo>
                  <a:lnTo>
                    <a:pt x="629008" y="1088696"/>
                  </a:lnTo>
                  <a:lnTo>
                    <a:pt x="673788" y="1081699"/>
                  </a:lnTo>
                  <a:lnTo>
                    <a:pt x="717867" y="1071204"/>
                  </a:lnTo>
                  <a:lnTo>
                    <a:pt x="760548" y="1056511"/>
                  </a:lnTo>
                  <a:lnTo>
                    <a:pt x="801828" y="1038319"/>
                  </a:lnTo>
                  <a:lnTo>
                    <a:pt x="841710" y="1016629"/>
                  </a:lnTo>
                  <a:lnTo>
                    <a:pt x="879493" y="991441"/>
                  </a:lnTo>
                  <a:lnTo>
                    <a:pt x="914477" y="963454"/>
                  </a:lnTo>
                  <a:lnTo>
                    <a:pt x="947361" y="931968"/>
                  </a:lnTo>
                  <a:lnTo>
                    <a:pt x="977447" y="897684"/>
                  </a:lnTo>
                  <a:lnTo>
                    <a:pt x="1004035" y="861301"/>
                  </a:lnTo>
                  <a:lnTo>
                    <a:pt x="1027824" y="822819"/>
                  </a:lnTo>
                  <a:lnTo>
                    <a:pt x="1048114" y="782238"/>
                  </a:lnTo>
                  <a:lnTo>
                    <a:pt x="1064207" y="740257"/>
                  </a:lnTo>
                  <a:lnTo>
                    <a:pt x="1076801" y="696877"/>
                  </a:lnTo>
                  <a:lnTo>
                    <a:pt x="1085897" y="652798"/>
                  </a:lnTo>
                  <a:lnTo>
                    <a:pt x="1090795" y="608019"/>
                  </a:lnTo>
                  <a:lnTo>
                    <a:pt x="1091495" y="562540"/>
                  </a:lnTo>
                  <a:lnTo>
                    <a:pt x="1088696" y="517061"/>
                  </a:lnTo>
                  <a:lnTo>
                    <a:pt x="1081699" y="472281"/>
                  </a:lnTo>
                  <a:lnTo>
                    <a:pt x="1071204" y="428202"/>
                  </a:lnTo>
                  <a:lnTo>
                    <a:pt x="1056511" y="385521"/>
                  </a:lnTo>
                  <a:lnTo>
                    <a:pt x="1038319" y="344241"/>
                  </a:lnTo>
                  <a:lnTo>
                    <a:pt x="1016629" y="304359"/>
                  </a:lnTo>
                  <a:lnTo>
                    <a:pt x="991441" y="266576"/>
                  </a:lnTo>
                  <a:lnTo>
                    <a:pt x="963454" y="231593"/>
                  </a:lnTo>
                  <a:lnTo>
                    <a:pt x="931968" y="198708"/>
                  </a:lnTo>
                  <a:lnTo>
                    <a:pt x="897684" y="168622"/>
                  </a:lnTo>
                  <a:lnTo>
                    <a:pt x="861301" y="142034"/>
                  </a:lnTo>
                  <a:lnTo>
                    <a:pt x="822819" y="118245"/>
                  </a:lnTo>
                  <a:lnTo>
                    <a:pt x="782238" y="97955"/>
                  </a:lnTo>
                  <a:lnTo>
                    <a:pt x="740257" y="81862"/>
                  </a:lnTo>
                  <a:lnTo>
                    <a:pt x="696877" y="69268"/>
                  </a:lnTo>
                  <a:lnTo>
                    <a:pt x="652798" y="60172"/>
                  </a:lnTo>
                  <a:lnTo>
                    <a:pt x="608018" y="55274"/>
                  </a:lnTo>
                  <a:lnTo>
                    <a:pt x="562539" y="54575"/>
                  </a:lnTo>
                  <a:lnTo>
                    <a:pt x="517060" y="57374"/>
                  </a:lnTo>
                  <a:lnTo>
                    <a:pt x="472281" y="64370"/>
                  </a:lnTo>
                  <a:lnTo>
                    <a:pt x="428202" y="74865"/>
                  </a:lnTo>
                  <a:lnTo>
                    <a:pt x="385521" y="89558"/>
                  </a:lnTo>
                  <a:lnTo>
                    <a:pt x="344241" y="107750"/>
                  </a:lnTo>
                  <a:lnTo>
                    <a:pt x="304359" y="129440"/>
                  </a:lnTo>
                  <a:lnTo>
                    <a:pt x="266576" y="154628"/>
                  </a:lnTo>
                  <a:lnTo>
                    <a:pt x="231593" y="182615"/>
                  </a:lnTo>
                  <a:lnTo>
                    <a:pt x="198708" y="214101"/>
                  </a:lnTo>
                  <a:lnTo>
                    <a:pt x="168622" y="248385"/>
                  </a:lnTo>
                  <a:lnTo>
                    <a:pt x="142034" y="284768"/>
                  </a:lnTo>
                  <a:lnTo>
                    <a:pt x="118245" y="323250"/>
                  </a:lnTo>
                  <a:lnTo>
                    <a:pt x="97955" y="363831"/>
                  </a:lnTo>
                  <a:lnTo>
                    <a:pt x="81862" y="405812"/>
                  </a:lnTo>
                  <a:lnTo>
                    <a:pt x="69268" y="449192"/>
                  </a:lnTo>
                  <a:lnTo>
                    <a:pt x="60172" y="493272"/>
                  </a:lnTo>
                  <a:lnTo>
                    <a:pt x="55274" y="538051"/>
                  </a:lnTo>
                  <a:lnTo>
                    <a:pt x="54575" y="583530"/>
                  </a:lnTo>
                  <a:lnTo>
                    <a:pt x="57374" y="629009"/>
                  </a:lnTo>
                  <a:lnTo>
                    <a:pt x="64370" y="673788"/>
                  </a:lnTo>
                  <a:lnTo>
                    <a:pt x="74865" y="717867"/>
                  </a:lnTo>
                  <a:lnTo>
                    <a:pt x="89558" y="760548"/>
                  </a:lnTo>
                  <a:lnTo>
                    <a:pt x="107750" y="801828"/>
                  </a:lnTo>
                  <a:lnTo>
                    <a:pt x="129440" y="841710"/>
                  </a:lnTo>
                  <a:lnTo>
                    <a:pt x="154628" y="879493"/>
                  </a:lnTo>
                  <a:lnTo>
                    <a:pt x="182615" y="914477"/>
                  </a:lnTo>
                  <a:lnTo>
                    <a:pt x="214101" y="947361"/>
                  </a:lnTo>
                  <a:lnTo>
                    <a:pt x="248385" y="977447"/>
                  </a:lnTo>
                  <a:lnTo>
                    <a:pt x="284768" y="1004035"/>
                  </a:lnTo>
                  <a:lnTo>
                    <a:pt x="323250" y="1027824"/>
                  </a:lnTo>
                  <a:lnTo>
                    <a:pt x="363831" y="1048114"/>
                  </a:lnTo>
                  <a:lnTo>
                    <a:pt x="405812" y="1064207"/>
                  </a:lnTo>
                  <a:lnTo>
                    <a:pt x="449192" y="1076801"/>
                  </a:lnTo>
                  <a:lnTo>
                    <a:pt x="493272" y="1085897"/>
                  </a:lnTo>
                  <a:lnTo>
                    <a:pt x="538051" y="1090795"/>
                  </a:lnTo>
                  <a:close/>
                </a:path>
              </a:pathLst>
            </a:custGeom>
            <a:solidFill>
              <a:srgbClr val="1D1D1B"/>
            </a:solidFill>
            <a:ln w="699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8C5652B-C2BD-2AC2-891F-7C6E066B20E0}"/>
                </a:ext>
              </a:extLst>
            </p:cNvPr>
            <p:cNvSpPr/>
            <p:nvPr/>
          </p:nvSpPr>
          <p:spPr>
            <a:xfrm>
              <a:off x="5025772" y="4437121"/>
              <a:ext cx="629008" cy="629008"/>
            </a:xfrm>
            <a:custGeom>
              <a:avLst/>
              <a:gdLst>
                <a:gd name="connsiteX0" fmla="*/ 299461 w 629008"/>
                <a:gd name="connsiteY0" fmla="*/ 0 h 629008"/>
                <a:gd name="connsiteX1" fmla="*/ 270075 w 629008"/>
                <a:gd name="connsiteY1" fmla="*/ 2799 h 629008"/>
                <a:gd name="connsiteX2" fmla="*/ 250484 w 629008"/>
                <a:gd name="connsiteY2" fmla="*/ 76265 h 629008"/>
                <a:gd name="connsiteX3" fmla="*/ 230194 w 629008"/>
                <a:gd name="connsiteY3" fmla="*/ 83261 h 629008"/>
                <a:gd name="connsiteX4" fmla="*/ 209903 w 629008"/>
                <a:gd name="connsiteY4" fmla="*/ 90958 h 629008"/>
                <a:gd name="connsiteX5" fmla="*/ 191011 w 629008"/>
                <a:gd name="connsiteY5" fmla="*/ 100753 h 629008"/>
                <a:gd name="connsiteX6" fmla="*/ 124542 w 629008"/>
                <a:gd name="connsiteY6" fmla="*/ 62971 h 629008"/>
                <a:gd name="connsiteX7" fmla="*/ 102153 w 629008"/>
                <a:gd name="connsiteY7" fmla="*/ 81862 h 629008"/>
                <a:gd name="connsiteX8" fmla="*/ 81163 w 629008"/>
                <a:gd name="connsiteY8" fmla="*/ 102153 h 629008"/>
                <a:gd name="connsiteX9" fmla="*/ 62971 w 629008"/>
                <a:gd name="connsiteY9" fmla="*/ 125242 h 629008"/>
                <a:gd name="connsiteX10" fmla="*/ 100754 w 629008"/>
                <a:gd name="connsiteY10" fmla="*/ 191011 h 629008"/>
                <a:gd name="connsiteX11" fmla="*/ 90958 w 629008"/>
                <a:gd name="connsiteY11" fmla="*/ 210603 h 629008"/>
                <a:gd name="connsiteX12" fmla="*/ 82562 w 629008"/>
                <a:gd name="connsiteY12" fmla="*/ 230193 h 629008"/>
                <a:gd name="connsiteX13" fmla="*/ 76265 w 629008"/>
                <a:gd name="connsiteY13" fmla="*/ 250484 h 629008"/>
                <a:gd name="connsiteX14" fmla="*/ 2799 w 629008"/>
                <a:gd name="connsiteY14" fmla="*/ 270075 h 629008"/>
                <a:gd name="connsiteX15" fmla="*/ 0 w 629008"/>
                <a:gd name="connsiteY15" fmla="*/ 299461 h 629008"/>
                <a:gd name="connsiteX16" fmla="*/ 0 w 629008"/>
                <a:gd name="connsiteY16" fmla="*/ 328848 h 629008"/>
                <a:gd name="connsiteX17" fmla="*/ 2799 w 629008"/>
                <a:gd name="connsiteY17" fmla="*/ 358234 h 629008"/>
                <a:gd name="connsiteX18" fmla="*/ 76265 w 629008"/>
                <a:gd name="connsiteY18" fmla="*/ 377825 h 629008"/>
                <a:gd name="connsiteX19" fmla="*/ 82562 w 629008"/>
                <a:gd name="connsiteY19" fmla="*/ 398815 h 629008"/>
                <a:gd name="connsiteX20" fmla="*/ 90958 w 629008"/>
                <a:gd name="connsiteY20" fmla="*/ 418406 h 629008"/>
                <a:gd name="connsiteX21" fmla="*/ 100754 w 629008"/>
                <a:gd name="connsiteY21" fmla="*/ 437297 h 629008"/>
                <a:gd name="connsiteX22" fmla="*/ 62971 w 629008"/>
                <a:gd name="connsiteY22" fmla="*/ 503767 h 629008"/>
                <a:gd name="connsiteX23" fmla="*/ 81163 w 629008"/>
                <a:gd name="connsiteY23" fmla="*/ 526156 h 629008"/>
                <a:gd name="connsiteX24" fmla="*/ 102153 w 629008"/>
                <a:gd name="connsiteY24" fmla="*/ 547147 h 629008"/>
                <a:gd name="connsiteX25" fmla="*/ 124542 w 629008"/>
                <a:gd name="connsiteY25" fmla="*/ 566038 h 629008"/>
                <a:gd name="connsiteX26" fmla="*/ 191011 w 629008"/>
                <a:gd name="connsiteY26" fmla="*/ 527556 h 629008"/>
                <a:gd name="connsiteX27" fmla="*/ 209903 w 629008"/>
                <a:gd name="connsiteY27" fmla="*/ 537351 h 629008"/>
                <a:gd name="connsiteX28" fmla="*/ 230194 w 629008"/>
                <a:gd name="connsiteY28" fmla="*/ 545747 h 629008"/>
                <a:gd name="connsiteX29" fmla="*/ 250484 w 629008"/>
                <a:gd name="connsiteY29" fmla="*/ 552044 h 629008"/>
                <a:gd name="connsiteX30" fmla="*/ 270075 w 629008"/>
                <a:gd name="connsiteY30" fmla="*/ 626210 h 629008"/>
                <a:gd name="connsiteX31" fmla="*/ 299461 w 629008"/>
                <a:gd name="connsiteY31" fmla="*/ 629009 h 629008"/>
                <a:gd name="connsiteX32" fmla="*/ 328848 w 629008"/>
                <a:gd name="connsiteY32" fmla="*/ 629009 h 629008"/>
                <a:gd name="connsiteX33" fmla="*/ 358234 w 629008"/>
                <a:gd name="connsiteY33" fmla="*/ 626210 h 629008"/>
                <a:gd name="connsiteX34" fmla="*/ 377825 w 629008"/>
                <a:gd name="connsiteY34" fmla="*/ 552044 h 629008"/>
                <a:gd name="connsiteX35" fmla="*/ 398116 w 629008"/>
                <a:gd name="connsiteY35" fmla="*/ 545747 h 629008"/>
                <a:gd name="connsiteX36" fmla="*/ 418406 w 629008"/>
                <a:gd name="connsiteY36" fmla="*/ 537351 h 629008"/>
                <a:gd name="connsiteX37" fmla="*/ 437297 w 629008"/>
                <a:gd name="connsiteY37" fmla="*/ 527556 h 629008"/>
                <a:gd name="connsiteX38" fmla="*/ 503067 w 629008"/>
                <a:gd name="connsiteY38" fmla="*/ 566038 h 629008"/>
                <a:gd name="connsiteX39" fmla="*/ 526156 w 629008"/>
                <a:gd name="connsiteY39" fmla="*/ 547147 h 629008"/>
                <a:gd name="connsiteX40" fmla="*/ 547147 w 629008"/>
                <a:gd name="connsiteY40" fmla="*/ 526156 h 629008"/>
                <a:gd name="connsiteX41" fmla="*/ 565338 w 629008"/>
                <a:gd name="connsiteY41" fmla="*/ 503767 h 629008"/>
                <a:gd name="connsiteX42" fmla="*/ 527556 w 629008"/>
                <a:gd name="connsiteY42" fmla="*/ 437297 h 629008"/>
                <a:gd name="connsiteX43" fmla="*/ 537351 w 629008"/>
                <a:gd name="connsiteY43" fmla="*/ 418406 h 629008"/>
                <a:gd name="connsiteX44" fmla="*/ 545747 w 629008"/>
                <a:gd name="connsiteY44" fmla="*/ 398815 h 629008"/>
                <a:gd name="connsiteX45" fmla="*/ 552045 w 629008"/>
                <a:gd name="connsiteY45" fmla="*/ 377825 h 629008"/>
                <a:gd name="connsiteX46" fmla="*/ 625510 w 629008"/>
                <a:gd name="connsiteY46" fmla="*/ 358234 h 629008"/>
                <a:gd name="connsiteX47" fmla="*/ 628309 w 629008"/>
                <a:gd name="connsiteY47" fmla="*/ 336544 h 629008"/>
                <a:gd name="connsiteX48" fmla="*/ 629009 w 629008"/>
                <a:gd name="connsiteY48" fmla="*/ 314154 h 629008"/>
                <a:gd name="connsiteX49" fmla="*/ 628309 w 629008"/>
                <a:gd name="connsiteY49" fmla="*/ 292464 h 629008"/>
                <a:gd name="connsiteX50" fmla="*/ 625510 w 629008"/>
                <a:gd name="connsiteY50" fmla="*/ 270075 h 629008"/>
                <a:gd name="connsiteX51" fmla="*/ 552045 w 629008"/>
                <a:gd name="connsiteY51" fmla="*/ 250484 h 629008"/>
                <a:gd name="connsiteX52" fmla="*/ 545747 w 629008"/>
                <a:gd name="connsiteY52" fmla="*/ 230193 h 629008"/>
                <a:gd name="connsiteX53" fmla="*/ 537351 w 629008"/>
                <a:gd name="connsiteY53" fmla="*/ 210603 h 629008"/>
                <a:gd name="connsiteX54" fmla="*/ 527556 w 629008"/>
                <a:gd name="connsiteY54" fmla="*/ 191011 h 629008"/>
                <a:gd name="connsiteX55" fmla="*/ 565338 w 629008"/>
                <a:gd name="connsiteY55" fmla="*/ 125242 h 629008"/>
                <a:gd name="connsiteX56" fmla="*/ 547147 w 629008"/>
                <a:gd name="connsiteY56" fmla="*/ 102153 h 629008"/>
                <a:gd name="connsiteX57" fmla="*/ 526156 w 629008"/>
                <a:gd name="connsiteY57" fmla="*/ 81862 h 629008"/>
                <a:gd name="connsiteX58" fmla="*/ 503067 w 629008"/>
                <a:gd name="connsiteY58" fmla="*/ 62971 h 629008"/>
                <a:gd name="connsiteX59" fmla="*/ 437297 w 629008"/>
                <a:gd name="connsiteY59" fmla="*/ 100753 h 629008"/>
                <a:gd name="connsiteX60" fmla="*/ 418406 w 629008"/>
                <a:gd name="connsiteY60" fmla="*/ 90958 h 629008"/>
                <a:gd name="connsiteX61" fmla="*/ 398116 w 629008"/>
                <a:gd name="connsiteY61" fmla="*/ 83261 h 629008"/>
                <a:gd name="connsiteX62" fmla="*/ 377825 w 629008"/>
                <a:gd name="connsiteY62" fmla="*/ 76265 h 629008"/>
                <a:gd name="connsiteX63" fmla="*/ 358234 w 629008"/>
                <a:gd name="connsiteY63" fmla="*/ 2799 h 629008"/>
                <a:gd name="connsiteX64" fmla="*/ 328848 w 629008"/>
                <a:gd name="connsiteY64" fmla="*/ 0 h 62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29008" h="629008">
                  <a:moveTo>
                    <a:pt x="299461" y="0"/>
                  </a:moveTo>
                  <a:lnTo>
                    <a:pt x="270075" y="2799"/>
                  </a:lnTo>
                  <a:lnTo>
                    <a:pt x="250484" y="76265"/>
                  </a:lnTo>
                  <a:lnTo>
                    <a:pt x="230194" y="83261"/>
                  </a:lnTo>
                  <a:lnTo>
                    <a:pt x="209903" y="90958"/>
                  </a:lnTo>
                  <a:lnTo>
                    <a:pt x="191011" y="100753"/>
                  </a:lnTo>
                  <a:lnTo>
                    <a:pt x="124542" y="62971"/>
                  </a:lnTo>
                  <a:lnTo>
                    <a:pt x="102153" y="81862"/>
                  </a:lnTo>
                  <a:lnTo>
                    <a:pt x="81163" y="102153"/>
                  </a:lnTo>
                  <a:lnTo>
                    <a:pt x="62971" y="125242"/>
                  </a:lnTo>
                  <a:lnTo>
                    <a:pt x="100754" y="191011"/>
                  </a:lnTo>
                  <a:lnTo>
                    <a:pt x="90958" y="210603"/>
                  </a:lnTo>
                  <a:lnTo>
                    <a:pt x="82562" y="230193"/>
                  </a:lnTo>
                  <a:lnTo>
                    <a:pt x="76265" y="250484"/>
                  </a:lnTo>
                  <a:lnTo>
                    <a:pt x="2799" y="270075"/>
                  </a:lnTo>
                  <a:lnTo>
                    <a:pt x="0" y="299461"/>
                  </a:lnTo>
                  <a:lnTo>
                    <a:pt x="0" y="328848"/>
                  </a:lnTo>
                  <a:lnTo>
                    <a:pt x="2799" y="358234"/>
                  </a:lnTo>
                  <a:lnTo>
                    <a:pt x="76265" y="377825"/>
                  </a:lnTo>
                  <a:lnTo>
                    <a:pt x="82562" y="398815"/>
                  </a:lnTo>
                  <a:lnTo>
                    <a:pt x="90958" y="418406"/>
                  </a:lnTo>
                  <a:lnTo>
                    <a:pt x="100754" y="437297"/>
                  </a:lnTo>
                  <a:lnTo>
                    <a:pt x="62971" y="503767"/>
                  </a:lnTo>
                  <a:lnTo>
                    <a:pt x="81163" y="526156"/>
                  </a:lnTo>
                  <a:lnTo>
                    <a:pt x="102153" y="547147"/>
                  </a:lnTo>
                  <a:lnTo>
                    <a:pt x="124542" y="566038"/>
                  </a:lnTo>
                  <a:lnTo>
                    <a:pt x="191011" y="527556"/>
                  </a:lnTo>
                  <a:lnTo>
                    <a:pt x="209903" y="537351"/>
                  </a:lnTo>
                  <a:lnTo>
                    <a:pt x="230194" y="545747"/>
                  </a:lnTo>
                  <a:lnTo>
                    <a:pt x="250484" y="552044"/>
                  </a:lnTo>
                  <a:lnTo>
                    <a:pt x="270075" y="626210"/>
                  </a:lnTo>
                  <a:lnTo>
                    <a:pt x="299461" y="629009"/>
                  </a:lnTo>
                  <a:lnTo>
                    <a:pt x="328848" y="629009"/>
                  </a:lnTo>
                  <a:lnTo>
                    <a:pt x="358234" y="626210"/>
                  </a:lnTo>
                  <a:lnTo>
                    <a:pt x="377825" y="552044"/>
                  </a:lnTo>
                  <a:lnTo>
                    <a:pt x="398116" y="545747"/>
                  </a:lnTo>
                  <a:lnTo>
                    <a:pt x="418406" y="537351"/>
                  </a:lnTo>
                  <a:lnTo>
                    <a:pt x="437297" y="527556"/>
                  </a:lnTo>
                  <a:lnTo>
                    <a:pt x="503067" y="566038"/>
                  </a:lnTo>
                  <a:lnTo>
                    <a:pt x="526156" y="547147"/>
                  </a:lnTo>
                  <a:lnTo>
                    <a:pt x="547147" y="526156"/>
                  </a:lnTo>
                  <a:lnTo>
                    <a:pt x="565338" y="503767"/>
                  </a:lnTo>
                  <a:lnTo>
                    <a:pt x="527556" y="437297"/>
                  </a:lnTo>
                  <a:lnTo>
                    <a:pt x="537351" y="418406"/>
                  </a:lnTo>
                  <a:lnTo>
                    <a:pt x="545747" y="398815"/>
                  </a:lnTo>
                  <a:lnTo>
                    <a:pt x="552045" y="377825"/>
                  </a:lnTo>
                  <a:lnTo>
                    <a:pt x="625510" y="358234"/>
                  </a:lnTo>
                  <a:lnTo>
                    <a:pt x="628309" y="336544"/>
                  </a:lnTo>
                  <a:lnTo>
                    <a:pt x="629009" y="314154"/>
                  </a:lnTo>
                  <a:lnTo>
                    <a:pt x="628309" y="292464"/>
                  </a:lnTo>
                  <a:lnTo>
                    <a:pt x="625510" y="270075"/>
                  </a:lnTo>
                  <a:lnTo>
                    <a:pt x="552045" y="250484"/>
                  </a:lnTo>
                  <a:lnTo>
                    <a:pt x="545747" y="230193"/>
                  </a:lnTo>
                  <a:lnTo>
                    <a:pt x="537351" y="210603"/>
                  </a:lnTo>
                  <a:lnTo>
                    <a:pt x="527556" y="191011"/>
                  </a:lnTo>
                  <a:lnTo>
                    <a:pt x="565338" y="125242"/>
                  </a:lnTo>
                  <a:lnTo>
                    <a:pt x="547147" y="102153"/>
                  </a:lnTo>
                  <a:lnTo>
                    <a:pt x="526156" y="81862"/>
                  </a:lnTo>
                  <a:lnTo>
                    <a:pt x="503067" y="62971"/>
                  </a:lnTo>
                  <a:lnTo>
                    <a:pt x="437297" y="100753"/>
                  </a:lnTo>
                  <a:lnTo>
                    <a:pt x="418406" y="90958"/>
                  </a:lnTo>
                  <a:lnTo>
                    <a:pt x="398116" y="83261"/>
                  </a:lnTo>
                  <a:lnTo>
                    <a:pt x="377825" y="76265"/>
                  </a:lnTo>
                  <a:lnTo>
                    <a:pt x="358234" y="2799"/>
                  </a:lnTo>
                  <a:lnTo>
                    <a:pt x="328848" y="0"/>
                  </a:lnTo>
                  <a:close/>
                </a:path>
              </a:pathLst>
            </a:custGeom>
            <a:solidFill>
              <a:srgbClr val="1D1D1B"/>
            </a:solidFill>
            <a:ln w="699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1EDE5AF-4586-FBCF-18AD-45D72A6A425D}"/>
                </a:ext>
              </a:extLst>
            </p:cNvPr>
            <p:cNvSpPr/>
            <p:nvPr/>
          </p:nvSpPr>
          <p:spPr>
            <a:xfrm>
              <a:off x="5139819" y="4551868"/>
              <a:ext cx="400214" cy="398815"/>
            </a:xfrm>
            <a:custGeom>
              <a:avLst/>
              <a:gdLst>
                <a:gd name="connsiteX0" fmla="*/ 2099 w 400214"/>
                <a:gd name="connsiteY0" fmla="*/ 172120 h 398815"/>
                <a:gd name="connsiteX1" fmla="*/ 0 w 400214"/>
                <a:gd name="connsiteY1" fmla="*/ 199408 h 398815"/>
                <a:gd name="connsiteX2" fmla="*/ 2099 w 400214"/>
                <a:gd name="connsiteY2" fmla="*/ 226695 h 398815"/>
                <a:gd name="connsiteX3" fmla="*/ 7697 w 400214"/>
                <a:gd name="connsiteY3" fmla="*/ 253283 h 398815"/>
                <a:gd name="connsiteX4" fmla="*/ 16792 w 400214"/>
                <a:gd name="connsiteY4" fmla="*/ 279171 h 398815"/>
                <a:gd name="connsiteX5" fmla="*/ 29386 w 400214"/>
                <a:gd name="connsiteY5" fmla="*/ 303659 h 398815"/>
                <a:gd name="connsiteX6" fmla="*/ 45479 w 400214"/>
                <a:gd name="connsiteY6" fmla="*/ 326049 h 398815"/>
                <a:gd name="connsiteX7" fmla="*/ 63671 w 400214"/>
                <a:gd name="connsiteY7" fmla="*/ 345640 h 398815"/>
                <a:gd name="connsiteX8" fmla="*/ 84661 w 400214"/>
                <a:gd name="connsiteY8" fmla="*/ 363132 h 398815"/>
                <a:gd name="connsiteX9" fmla="*/ 108450 w 400214"/>
                <a:gd name="connsiteY9" fmla="*/ 377125 h 398815"/>
                <a:gd name="connsiteX10" fmla="*/ 132938 w 400214"/>
                <a:gd name="connsiteY10" fmla="*/ 388320 h 398815"/>
                <a:gd name="connsiteX11" fmla="*/ 159526 w 400214"/>
                <a:gd name="connsiteY11" fmla="*/ 395317 h 398815"/>
                <a:gd name="connsiteX12" fmla="*/ 186814 w 400214"/>
                <a:gd name="connsiteY12" fmla="*/ 398815 h 398815"/>
                <a:gd name="connsiteX13" fmla="*/ 214101 w 400214"/>
                <a:gd name="connsiteY13" fmla="*/ 398815 h 398815"/>
                <a:gd name="connsiteX14" fmla="*/ 240689 w 400214"/>
                <a:gd name="connsiteY14" fmla="*/ 395317 h 398815"/>
                <a:gd name="connsiteX15" fmla="*/ 267276 w 400214"/>
                <a:gd name="connsiteY15" fmla="*/ 388320 h 398815"/>
                <a:gd name="connsiteX16" fmla="*/ 292465 w 400214"/>
                <a:gd name="connsiteY16" fmla="*/ 377125 h 398815"/>
                <a:gd name="connsiteX17" fmla="*/ 315554 w 400214"/>
                <a:gd name="connsiteY17" fmla="*/ 363132 h 398815"/>
                <a:gd name="connsiteX18" fmla="*/ 336544 w 400214"/>
                <a:gd name="connsiteY18" fmla="*/ 345640 h 398815"/>
                <a:gd name="connsiteX19" fmla="*/ 355436 w 400214"/>
                <a:gd name="connsiteY19" fmla="*/ 326049 h 398815"/>
                <a:gd name="connsiteX20" fmla="*/ 370828 w 400214"/>
                <a:gd name="connsiteY20" fmla="*/ 303659 h 398815"/>
                <a:gd name="connsiteX21" fmla="*/ 383423 w 400214"/>
                <a:gd name="connsiteY21" fmla="*/ 279171 h 398815"/>
                <a:gd name="connsiteX22" fmla="*/ 392518 w 400214"/>
                <a:gd name="connsiteY22" fmla="*/ 253283 h 398815"/>
                <a:gd name="connsiteX23" fmla="*/ 398116 w 400214"/>
                <a:gd name="connsiteY23" fmla="*/ 226695 h 398815"/>
                <a:gd name="connsiteX24" fmla="*/ 400215 w 400214"/>
                <a:gd name="connsiteY24" fmla="*/ 199408 h 398815"/>
                <a:gd name="connsiteX25" fmla="*/ 398116 w 400214"/>
                <a:gd name="connsiteY25" fmla="*/ 172120 h 398815"/>
                <a:gd name="connsiteX26" fmla="*/ 392518 w 400214"/>
                <a:gd name="connsiteY26" fmla="*/ 145533 h 398815"/>
                <a:gd name="connsiteX27" fmla="*/ 383423 w 400214"/>
                <a:gd name="connsiteY27" fmla="*/ 119645 h 398815"/>
                <a:gd name="connsiteX28" fmla="*/ 370828 w 400214"/>
                <a:gd name="connsiteY28" fmla="*/ 95856 h 398815"/>
                <a:gd name="connsiteX29" fmla="*/ 355436 w 400214"/>
                <a:gd name="connsiteY29" fmla="*/ 73466 h 398815"/>
                <a:gd name="connsiteX30" fmla="*/ 336544 w 400214"/>
                <a:gd name="connsiteY30" fmla="*/ 53175 h 398815"/>
                <a:gd name="connsiteX31" fmla="*/ 315554 w 400214"/>
                <a:gd name="connsiteY31" fmla="*/ 36383 h 398815"/>
                <a:gd name="connsiteX32" fmla="*/ 292465 w 400214"/>
                <a:gd name="connsiteY32" fmla="*/ 22390 h 398815"/>
                <a:gd name="connsiteX33" fmla="*/ 267276 w 400214"/>
                <a:gd name="connsiteY33" fmla="*/ 11195 h 398815"/>
                <a:gd name="connsiteX34" fmla="*/ 240689 w 400214"/>
                <a:gd name="connsiteY34" fmla="*/ 3498 h 398815"/>
                <a:gd name="connsiteX35" fmla="*/ 214101 w 400214"/>
                <a:gd name="connsiteY35" fmla="*/ 0 h 398815"/>
                <a:gd name="connsiteX36" fmla="*/ 186814 w 400214"/>
                <a:gd name="connsiteY36" fmla="*/ 0 h 398815"/>
                <a:gd name="connsiteX37" fmla="*/ 159526 w 400214"/>
                <a:gd name="connsiteY37" fmla="*/ 3498 h 398815"/>
                <a:gd name="connsiteX38" fmla="*/ 132938 w 400214"/>
                <a:gd name="connsiteY38" fmla="*/ 11195 h 398815"/>
                <a:gd name="connsiteX39" fmla="*/ 108450 w 400214"/>
                <a:gd name="connsiteY39" fmla="*/ 22390 h 398815"/>
                <a:gd name="connsiteX40" fmla="*/ 84661 w 400214"/>
                <a:gd name="connsiteY40" fmla="*/ 36383 h 398815"/>
                <a:gd name="connsiteX41" fmla="*/ 63671 w 400214"/>
                <a:gd name="connsiteY41" fmla="*/ 53175 h 398815"/>
                <a:gd name="connsiteX42" fmla="*/ 45479 w 400214"/>
                <a:gd name="connsiteY42" fmla="*/ 73466 h 398815"/>
                <a:gd name="connsiteX43" fmla="*/ 29386 w 400214"/>
                <a:gd name="connsiteY43" fmla="*/ 95856 h 398815"/>
                <a:gd name="connsiteX44" fmla="*/ 16792 w 400214"/>
                <a:gd name="connsiteY44" fmla="*/ 119645 h 398815"/>
                <a:gd name="connsiteX45" fmla="*/ 7697 w 400214"/>
                <a:gd name="connsiteY45" fmla="*/ 145533 h 39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0214" h="398815">
                  <a:moveTo>
                    <a:pt x="2099" y="172120"/>
                  </a:moveTo>
                  <a:lnTo>
                    <a:pt x="0" y="199408"/>
                  </a:lnTo>
                  <a:lnTo>
                    <a:pt x="2099" y="226695"/>
                  </a:lnTo>
                  <a:lnTo>
                    <a:pt x="7697" y="253283"/>
                  </a:lnTo>
                  <a:lnTo>
                    <a:pt x="16792" y="279171"/>
                  </a:lnTo>
                  <a:lnTo>
                    <a:pt x="29386" y="303659"/>
                  </a:lnTo>
                  <a:lnTo>
                    <a:pt x="45479" y="326049"/>
                  </a:lnTo>
                  <a:lnTo>
                    <a:pt x="63671" y="345640"/>
                  </a:lnTo>
                  <a:lnTo>
                    <a:pt x="84661" y="363132"/>
                  </a:lnTo>
                  <a:lnTo>
                    <a:pt x="108450" y="377125"/>
                  </a:lnTo>
                  <a:lnTo>
                    <a:pt x="132938" y="388320"/>
                  </a:lnTo>
                  <a:lnTo>
                    <a:pt x="159526" y="395317"/>
                  </a:lnTo>
                  <a:lnTo>
                    <a:pt x="186814" y="398815"/>
                  </a:lnTo>
                  <a:lnTo>
                    <a:pt x="214101" y="398815"/>
                  </a:lnTo>
                  <a:lnTo>
                    <a:pt x="240689" y="395317"/>
                  </a:lnTo>
                  <a:lnTo>
                    <a:pt x="267276" y="388320"/>
                  </a:lnTo>
                  <a:lnTo>
                    <a:pt x="292465" y="377125"/>
                  </a:lnTo>
                  <a:lnTo>
                    <a:pt x="315554" y="363132"/>
                  </a:lnTo>
                  <a:lnTo>
                    <a:pt x="336544" y="345640"/>
                  </a:lnTo>
                  <a:lnTo>
                    <a:pt x="355436" y="326049"/>
                  </a:lnTo>
                  <a:lnTo>
                    <a:pt x="370828" y="303659"/>
                  </a:lnTo>
                  <a:lnTo>
                    <a:pt x="383423" y="279171"/>
                  </a:lnTo>
                  <a:lnTo>
                    <a:pt x="392518" y="253283"/>
                  </a:lnTo>
                  <a:lnTo>
                    <a:pt x="398116" y="226695"/>
                  </a:lnTo>
                  <a:lnTo>
                    <a:pt x="400215" y="199408"/>
                  </a:lnTo>
                  <a:lnTo>
                    <a:pt x="398116" y="172120"/>
                  </a:lnTo>
                  <a:lnTo>
                    <a:pt x="392518" y="145533"/>
                  </a:lnTo>
                  <a:lnTo>
                    <a:pt x="383423" y="119645"/>
                  </a:lnTo>
                  <a:lnTo>
                    <a:pt x="370828" y="95856"/>
                  </a:lnTo>
                  <a:lnTo>
                    <a:pt x="355436" y="73466"/>
                  </a:lnTo>
                  <a:lnTo>
                    <a:pt x="336544" y="53175"/>
                  </a:lnTo>
                  <a:lnTo>
                    <a:pt x="315554" y="36383"/>
                  </a:lnTo>
                  <a:lnTo>
                    <a:pt x="292465" y="22390"/>
                  </a:lnTo>
                  <a:lnTo>
                    <a:pt x="267276" y="11195"/>
                  </a:lnTo>
                  <a:lnTo>
                    <a:pt x="240689" y="3498"/>
                  </a:lnTo>
                  <a:lnTo>
                    <a:pt x="214101" y="0"/>
                  </a:lnTo>
                  <a:lnTo>
                    <a:pt x="186814" y="0"/>
                  </a:lnTo>
                  <a:lnTo>
                    <a:pt x="159526" y="3498"/>
                  </a:lnTo>
                  <a:lnTo>
                    <a:pt x="132938" y="11195"/>
                  </a:lnTo>
                  <a:lnTo>
                    <a:pt x="108450" y="22390"/>
                  </a:lnTo>
                  <a:lnTo>
                    <a:pt x="84661" y="36383"/>
                  </a:lnTo>
                  <a:lnTo>
                    <a:pt x="63671" y="53175"/>
                  </a:lnTo>
                  <a:lnTo>
                    <a:pt x="45479" y="73466"/>
                  </a:lnTo>
                  <a:lnTo>
                    <a:pt x="29386" y="95856"/>
                  </a:lnTo>
                  <a:lnTo>
                    <a:pt x="16792" y="119645"/>
                  </a:lnTo>
                  <a:lnTo>
                    <a:pt x="7697" y="145533"/>
                  </a:lnTo>
                  <a:close/>
                </a:path>
              </a:pathLst>
            </a:custGeom>
            <a:solidFill>
              <a:srgbClr val="FAE100"/>
            </a:solidFill>
            <a:ln w="6994" cap="flat">
              <a:noFill/>
              <a:prstDash val="solid"/>
              <a:miter/>
            </a:ln>
          </p:spPr>
          <p:txBody>
            <a:bodyPr rtlCol="0" anchor="ctr"/>
            <a:lstStyle/>
            <a:p>
              <a:endParaRPr lang="en-US"/>
            </a:p>
          </p:txBody>
        </p:sp>
        <p:grpSp>
          <p:nvGrpSpPr>
            <p:cNvPr id="15" name="Graphic 66">
              <a:extLst>
                <a:ext uri="{FF2B5EF4-FFF2-40B4-BE49-F238E27FC236}">
                  <a16:creationId xmlns:a16="http://schemas.microsoft.com/office/drawing/2014/main" id="{523E71CE-BE7E-DC44-EC76-CE7FBA5DE972}"/>
                </a:ext>
              </a:extLst>
            </p:cNvPr>
            <p:cNvGrpSpPr/>
            <p:nvPr/>
          </p:nvGrpSpPr>
          <p:grpSpPr>
            <a:xfrm>
              <a:off x="5274856" y="4686205"/>
              <a:ext cx="130139" cy="130139"/>
              <a:chOff x="5274856" y="4686205"/>
              <a:chExt cx="130139" cy="130139"/>
            </a:xfrm>
          </p:grpSpPr>
          <p:sp>
            <p:nvSpPr>
              <p:cNvPr id="24" name="Freeform 23">
                <a:extLst>
                  <a:ext uri="{FF2B5EF4-FFF2-40B4-BE49-F238E27FC236}">
                    <a16:creationId xmlns:a16="http://schemas.microsoft.com/office/drawing/2014/main" id="{9FD6B66E-A61A-80B3-A44C-0DB93E95EC81}"/>
                  </a:ext>
                </a:extLst>
              </p:cNvPr>
              <p:cNvSpPr/>
              <p:nvPr/>
            </p:nvSpPr>
            <p:spPr>
              <a:xfrm>
                <a:off x="5274856" y="4686205"/>
                <a:ext cx="130139" cy="130139"/>
              </a:xfrm>
              <a:custGeom>
                <a:avLst/>
                <a:gdLst>
                  <a:gd name="connsiteX0" fmla="*/ 65070 w 130139"/>
                  <a:gd name="connsiteY0" fmla="*/ 130140 h 130139"/>
                  <a:gd name="connsiteX1" fmla="*/ 130140 w 130139"/>
                  <a:gd name="connsiteY1" fmla="*/ 65070 h 130139"/>
                  <a:gd name="connsiteX2" fmla="*/ 65070 w 130139"/>
                  <a:gd name="connsiteY2" fmla="*/ 0 h 130139"/>
                  <a:gd name="connsiteX3" fmla="*/ 0 w 130139"/>
                  <a:gd name="connsiteY3" fmla="*/ 65070 h 130139"/>
                  <a:gd name="connsiteX4" fmla="*/ 65070 w 130139"/>
                  <a:gd name="connsiteY4" fmla="*/ 130140 h 13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39" h="130139">
                    <a:moveTo>
                      <a:pt x="65070" y="130140"/>
                    </a:moveTo>
                    <a:cubicBezTo>
                      <a:pt x="100753" y="130140"/>
                      <a:pt x="130140" y="100753"/>
                      <a:pt x="130140" y="65070"/>
                    </a:cubicBezTo>
                    <a:cubicBezTo>
                      <a:pt x="130140" y="29386"/>
                      <a:pt x="100753" y="0"/>
                      <a:pt x="65070" y="0"/>
                    </a:cubicBezTo>
                    <a:cubicBezTo>
                      <a:pt x="29386" y="0"/>
                      <a:pt x="0" y="29386"/>
                      <a:pt x="0" y="65070"/>
                    </a:cubicBezTo>
                    <a:cubicBezTo>
                      <a:pt x="0" y="101453"/>
                      <a:pt x="29386" y="130140"/>
                      <a:pt x="65070" y="130140"/>
                    </a:cubicBezTo>
                  </a:path>
                </a:pathLst>
              </a:custGeom>
              <a:solidFill>
                <a:srgbClr val="FFFFFF"/>
              </a:solidFill>
              <a:ln w="699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DD0DAA4-F273-743A-808D-5298AEE651C8}"/>
                  </a:ext>
                </a:extLst>
              </p:cNvPr>
              <p:cNvSpPr/>
              <p:nvPr/>
            </p:nvSpPr>
            <p:spPr>
              <a:xfrm>
                <a:off x="5274856" y="4686205"/>
                <a:ext cx="130139" cy="130139"/>
              </a:xfrm>
              <a:custGeom>
                <a:avLst/>
                <a:gdLst>
                  <a:gd name="connsiteX0" fmla="*/ 65070 w 130139"/>
                  <a:gd name="connsiteY0" fmla="*/ 130140 h 130139"/>
                  <a:gd name="connsiteX1" fmla="*/ 130140 w 130139"/>
                  <a:gd name="connsiteY1" fmla="*/ 65070 h 130139"/>
                  <a:gd name="connsiteX2" fmla="*/ 65070 w 130139"/>
                  <a:gd name="connsiteY2" fmla="*/ 0 h 130139"/>
                  <a:gd name="connsiteX3" fmla="*/ 0 w 130139"/>
                  <a:gd name="connsiteY3" fmla="*/ 65070 h 130139"/>
                  <a:gd name="connsiteX4" fmla="*/ 65070 w 130139"/>
                  <a:gd name="connsiteY4" fmla="*/ 130140 h 13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39" h="130139">
                    <a:moveTo>
                      <a:pt x="65070" y="130140"/>
                    </a:moveTo>
                    <a:cubicBezTo>
                      <a:pt x="100753" y="130140"/>
                      <a:pt x="130140" y="100753"/>
                      <a:pt x="130140" y="65070"/>
                    </a:cubicBezTo>
                    <a:cubicBezTo>
                      <a:pt x="130140" y="29386"/>
                      <a:pt x="100753" y="0"/>
                      <a:pt x="65070" y="0"/>
                    </a:cubicBezTo>
                    <a:cubicBezTo>
                      <a:pt x="29386" y="0"/>
                      <a:pt x="0" y="29386"/>
                      <a:pt x="0" y="65070"/>
                    </a:cubicBezTo>
                    <a:cubicBezTo>
                      <a:pt x="0" y="101453"/>
                      <a:pt x="29386" y="130140"/>
                      <a:pt x="65070" y="130140"/>
                    </a:cubicBezTo>
                    <a:close/>
                  </a:path>
                </a:pathLst>
              </a:custGeom>
              <a:noFill/>
              <a:ln w="53370" cap="flat">
                <a:solidFill>
                  <a:srgbClr val="1D1D1B"/>
                </a:solidFill>
                <a:prstDash val="solid"/>
                <a:miter/>
              </a:ln>
            </p:spPr>
            <p:txBody>
              <a:bodyPr rtlCol="0" anchor="ctr"/>
              <a:lstStyle/>
              <a:p>
                <a:endParaRPr lang="en-US"/>
              </a:p>
            </p:txBody>
          </p:sp>
        </p:grpSp>
      </p:grpSp>
    </p:spTree>
    <p:extLst>
      <p:ext uri="{BB962C8B-B14F-4D97-AF65-F5344CB8AC3E}">
        <p14:creationId xmlns:p14="http://schemas.microsoft.com/office/powerpoint/2010/main" val="4169651136"/>
      </p:ext>
    </p:extLst>
  </p:cSld>
  <p:clrMapOvr>
    <a:masterClrMapping/>
  </p:clrMapOvr>
  <p:extLst>
    <p:ext uri="{DCECCB84-F9BA-43D5-87BE-67443E8EF086}">
      <p15:sldGuideLst xmlns:p15="http://schemas.microsoft.com/office/powerpoint/2012/main">
        <p15:guide id="1" orient="horz" pos="174">
          <p15:clr>
            <a:srgbClr val="FBAE40"/>
          </p15:clr>
        </p15:guide>
        <p15:guide id="2" pos="216">
          <p15:clr>
            <a:srgbClr val="FBAE40"/>
          </p15:clr>
        </p15:guide>
        <p15:guide id="3" pos="5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act question slide NHS Aqua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84FD7E-8808-93BF-1EB9-240A9FEEBD4B}"/>
              </a:ext>
            </a:extLst>
          </p:cNvPr>
          <p:cNvSpPr/>
          <p:nvPr userDrawn="1"/>
        </p:nvSpPr>
        <p:spPr>
          <a:xfrm>
            <a:off x="0" y="0"/>
            <a:ext cx="9144000" cy="51435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a:extLst>
              <a:ext uri="{FF2B5EF4-FFF2-40B4-BE49-F238E27FC236}">
                <a16:creationId xmlns:a16="http://schemas.microsoft.com/office/drawing/2014/main" id="{44BCC479-0286-EAF8-E61E-799A6EE4EA3C}"/>
              </a:ext>
            </a:extLst>
          </p:cNvPr>
          <p:cNvSpPr>
            <a:spLocks noGrp="1"/>
          </p:cNvSpPr>
          <p:nvPr>
            <p:ph type="title" hasCustomPrompt="1"/>
          </p:nvPr>
        </p:nvSpPr>
        <p:spPr>
          <a:xfrm>
            <a:off x="380999" y="971659"/>
            <a:ext cx="8423999" cy="3608660"/>
          </a:xfrm>
        </p:spPr>
        <p:txBody>
          <a:bodyPr lIns="0" tIns="0" rIns="0" bIns="0">
            <a:noAutofit/>
          </a:bodyPr>
          <a:lstStyle>
            <a:lvl1pPr>
              <a:lnSpc>
                <a:spcPct val="90000"/>
              </a:lnSpc>
              <a:defRPr sz="4400" b="1" i="0">
                <a:ln>
                  <a:noFill/>
                </a:ln>
                <a:solidFill>
                  <a:schemeClr val="tx1"/>
                </a:solidFill>
                <a:latin typeface="Poppins"/>
                <a:cs typeface="Poppins"/>
              </a:defRPr>
            </a:lvl1pPr>
          </a:lstStyle>
          <a:p>
            <a:r>
              <a:rPr lang="en-GB"/>
              <a:t>Impact question slide</a:t>
            </a:r>
            <a:endParaRPr/>
          </a:p>
        </p:txBody>
      </p:sp>
      <p:grpSp>
        <p:nvGrpSpPr>
          <p:cNvPr id="9" name="Group 8">
            <a:extLst>
              <a:ext uri="{FF2B5EF4-FFF2-40B4-BE49-F238E27FC236}">
                <a16:creationId xmlns:a16="http://schemas.microsoft.com/office/drawing/2014/main" id="{178AD77C-0520-F1AC-0EFA-69244864AE7A}"/>
              </a:ext>
            </a:extLst>
          </p:cNvPr>
          <p:cNvGrpSpPr>
            <a:grpSpLocks noChangeAspect="1"/>
          </p:cNvGrpSpPr>
          <p:nvPr userDrawn="1"/>
        </p:nvGrpSpPr>
        <p:grpSpPr>
          <a:xfrm>
            <a:off x="8156793" y="284163"/>
            <a:ext cx="630000" cy="452643"/>
            <a:chOff x="6053083" y="462546"/>
            <a:chExt cx="708355" cy="508940"/>
          </a:xfrm>
          <a:solidFill>
            <a:schemeClr val="tx1"/>
          </a:solidFill>
        </p:grpSpPr>
        <p:sp>
          <p:nvSpPr>
            <p:cNvPr id="10" name="Freeform 9">
              <a:extLst>
                <a:ext uri="{FF2B5EF4-FFF2-40B4-BE49-F238E27FC236}">
                  <a16:creationId xmlns:a16="http://schemas.microsoft.com/office/drawing/2014/main" id="{C8C4CDBD-6B46-47FF-D9E1-875F477B7AC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8C0B793-74EF-BE18-D26B-6EA4CFF146A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grpFill/>
            <a:ln w="939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38F1158-FD85-3615-42FD-0A04984B837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grpFill/>
            <a:ln w="93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1A787A-7843-01ED-7309-7ABBC8ED381B}"/>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grpFill/>
            <a:ln w="93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37E184-5D9A-42C6-6700-CAE7DD1C22A1}"/>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grpFill/>
            <a:ln w="93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750A46-282E-0A84-6A58-33ECE58682FF}"/>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grpFill/>
            <a:ln w="93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0678EB2-7393-D27D-F82D-1FB623D50E41}"/>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grpFill/>
            <a:ln w="9398" cap="flat">
              <a:noFill/>
              <a:prstDash val="solid"/>
              <a:miter/>
            </a:ln>
          </p:spPr>
          <p:txBody>
            <a:bodyPr rtlCol="0" anchor="ctr"/>
            <a:lstStyle/>
            <a:p>
              <a:endParaRPr lang="en-US"/>
            </a:p>
          </p:txBody>
        </p:sp>
      </p:grpSp>
      <p:sp>
        <p:nvSpPr>
          <p:cNvPr id="2" name="Rounded Rectangle 1">
            <a:extLst>
              <a:ext uri="{FF2B5EF4-FFF2-40B4-BE49-F238E27FC236}">
                <a16:creationId xmlns:a16="http://schemas.microsoft.com/office/drawing/2014/main" id="{2353210B-98E9-1F46-007E-A3AACA7AE8D7}"/>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101330"/>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pact question slide NHS Dar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84FD7E-8808-93BF-1EB9-240A9FEEBD4B}"/>
              </a:ext>
            </a:extLst>
          </p:cNvPr>
          <p:cNvSpPr/>
          <p:nvPr userDrawn="1"/>
        </p:nvSpPr>
        <p:spPr>
          <a:xfrm>
            <a:off x="0" y="0"/>
            <a:ext cx="9144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a:extLst>
              <a:ext uri="{FF2B5EF4-FFF2-40B4-BE49-F238E27FC236}">
                <a16:creationId xmlns:a16="http://schemas.microsoft.com/office/drawing/2014/main" id="{44BCC479-0286-EAF8-E61E-799A6EE4EA3C}"/>
              </a:ext>
            </a:extLst>
          </p:cNvPr>
          <p:cNvSpPr>
            <a:spLocks noGrp="1"/>
          </p:cNvSpPr>
          <p:nvPr>
            <p:ph type="title" hasCustomPrompt="1"/>
          </p:nvPr>
        </p:nvSpPr>
        <p:spPr>
          <a:xfrm>
            <a:off x="380999" y="971658"/>
            <a:ext cx="8423999" cy="3570577"/>
          </a:xfrm>
        </p:spPr>
        <p:txBody>
          <a:bodyPr lIns="0" tIns="0" rIns="0" bIns="0">
            <a:noAutofit/>
          </a:bodyPr>
          <a:lstStyle>
            <a:lvl1pPr>
              <a:lnSpc>
                <a:spcPct val="90000"/>
              </a:lnSpc>
              <a:defRPr sz="4400" b="1" i="0">
                <a:ln>
                  <a:noFill/>
                </a:ln>
                <a:solidFill>
                  <a:schemeClr val="bg1"/>
                </a:solidFill>
                <a:latin typeface="Poppins"/>
                <a:cs typeface="Poppins"/>
              </a:defRPr>
            </a:lvl1pPr>
          </a:lstStyle>
          <a:p>
            <a:r>
              <a:rPr lang="en-GB"/>
              <a:t>Impact question slide</a:t>
            </a:r>
            <a:endParaRPr/>
          </a:p>
        </p:txBody>
      </p:sp>
      <p:grpSp>
        <p:nvGrpSpPr>
          <p:cNvPr id="9" name="Group 8">
            <a:extLst>
              <a:ext uri="{FF2B5EF4-FFF2-40B4-BE49-F238E27FC236}">
                <a16:creationId xmlns:a16="http://schemas.microsoft.com/office/drawing/2014/main" id="{178AD77C-0520-F1AC-0EFA-69244864AE7A}"/>
              </a:ext>
            </a:extLst>
          </p:cNvPr>
          <p:cNvGrpSpPr>
            <a:grpSpLocks noChangeAspect="1"/>
          </p:cNvGrpSpPr>
          <p:nvPr userDrawn="1"/>
        </p:nvGrpSpPr>
        <p:grpSpPr>
          <a:xfrm>
            <a:off x="8155225" y="284163"/>
            <a:ext cx="630000" cy="452643"/>
            <a:chOff x="6053083" y="462546"/>
            <a:chExt cx="708355" cy="508940"/>
          </a:xfrm>
          <a:solidFill>
            <a:schemeClr val="bg1"/>
          </a:solidFill>
        </p:grpSpPr>
        <p:sp>
          <p:nvSpPr>
            <p:cNvPr id="10" name="Freeform 9">
              <a:extLst>
                <a:ext uri="{FF2B5EF4-FFF2-40B4-BE49-F238E27FC236}">
                  <a16:creationId xmlns:a16="http://schemas.microsoft.com/office/drawing/2014/main" id="{C8C4CDBD-6B46-47FF-D9E1-875F477B7AC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8C0B793-74EF-BE18-D26B-6EA4CFF146A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grpFill/>
            <a:ln w="939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38F1158-FD85-3615-42FD-0A04984B837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grpFill/>
            <a:ln w="93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1A787A-7843-01ED-7309-7ABBC8ED381B}"/>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grpFill/>
            <a:ln w="93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37E184-5D9A-42C6-6700-CAE7DD1C22A1}"/>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grpFill/>
            <a:ln w="93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750A46-282E-0A84-6A58-33ECE58682FF}"/>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grpFill/>
            <a:ln w="93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0678EB2-7393-D27D-F82D-1FB623D50E41}"/>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grpFill/>
            <a:ln w="9398" cap="flat">
              <a:noFill/>
              <a:prstDash val="solid"/>
              <a:miter/>
            </a:ln>
          </p:spPr>
          <p:txBody>
            <a:bodyPr rtlCol="0" anchor="ctr"/>
            <a:lstStyle/>
            <a:p>
              <a:endParaRPr lang="en-US"/>
            </a:p>
          </p:txBody>
        </p:sp>
      </p:grpSp>
      <p:sp>
        <p:nvSpPr>
          <p:cNvPr id="2" name="Rounded Rectangle 1">
            <a:extLst>
              <a:ext uri="{FF2B5EF4-FFF2-40B4-BE49-F238E27FC236}">
                <a16:creationId xmlns:a16="http://schemas.microsoft.com/office/drawing/2014/main" id="{CCB8303D-937C-5758-6DF9-0B83B2B406A0}"/>
              </a:ext>
            </a:extLst>
          </p:cNvPr>
          <p:cNvSpPr/>
          <p:nvPr userDrawn="1"/>
        </p:nvSpPr>
        <p:spPr>
          <a:xfrm>
            <a:off x="362712" y="4780285"/>
            <a:ext cx="8424000"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170335"/>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pact question slide NHS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84FD7E-8808-93BF-1EB9-240A9FEEBD4B}"/>
              </a:ext>
            </a:extLst>
          </p:cNvPr>
          <p:cNvSpPr/>
          <p:nvPr userDrawn="1"/>
        </p:nvSpPr>
        <p:spPr>
          <a:xfrm>
            <a:off x="0" y="0"/>
            <a:ext cx="9144000" cy="51435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a:extLst>
              <a:ext uri="{FF2B5EF4-FFF2-40B4-BE49-F238E27FC236}">
                <a16:creationId xmlns:a16="http://schemas.microsoft.com/office/drawing/2014/main" id="{44BCC479-0286-EAF8-E61E-799A6EE4EA3C}"/>
              </a:ext>
            </a:extLst>
          </p:cNvPr>
          <p:cNvSpPr>
            <a:spLocks noGrp="1"/>
          </p:cNvSpPr>
          <p:nvPr>
            <p:ph type="title" hasCustomPrompt="1"/>
          </p:nvPr>
        </p:nvSpPr>
        <p:spPr>
          <a:xfrm>
            <a:off x="380999" y="971659"/>
            <a:ext cx="8423999" cy="3530416"/>
          </a:xfrm>
        </p:spPr>
        <p:txBody>
          <a:bodyPr lIns="0" tIns="0" rIns="0" bIns="0">
            <a:noAutofit/>
          </a:bodyPr>
          <a:lstStyle>
            <a:lvl1pPr>
              <a:lnSpc>
                <a:spcPct val="90000"/>
              </a:lnSpc>
              <a:defRPr sz="4400" b="1" i="0">
                <a:ln>
                  <a:noFill/>
                </a:ln>
                <a:solidFill>
                  <a:schemeClr val="tx1"/>
                </a:solidFill>
                <a:latin typeface="Poppins"/>
                <a:cs typeface="Poppins"/>
              </a:defRPr>
            </a:lvl1pPr>
          </a:lstStyle>
          <a:p>
            <a:r>
              <a:rPr lang="en-GB"/>
              <a:t>Impact question slide</a:t>
            </a:r>
            <a:endParaRPr/>
          </a:p>
        </p:txBody>
      </p:sp>
      <p:grpSp>
        <p:nvGrpSpPr>
          <p:cNvPr id="9" name="Group 8">
            <a:extLst>
              <a:ext uri="{FF2B5EF4-FFF2-40B4-BE49-F238E27FC236}">
                <a16:creationId xmlns:a16="http://schemas.microsoft.com/office/drawing/2014/main" id="{178AD77C-0520-F1AC-0EFA-69244864AE7A}"/>
              </a:ext>
            </a:extLst>
          </p:cNvPr>
          <p:cNvGrpSpPr>
            <a:grpSpLocks noChangeAspect="1"/>
          </p:cNvGrpSpPr>
          <p:nvPr userDrawn="1"/>
        </p:nvGrpSpPr>
        <p:grpSpPr>
          <a:xfrm>
            <a:off x="8156793" y="284163"/>
            <a:ext cx="630000" cy="452643"/>
            <a:chOff x="6053083" y="462546"/>
            <a:chExt cx="708355" cy="508940"/>
          </a:xfrm>
          <a:solidFill>
            <a:schemeClr val="tx1"/>
          </a:solidFill>
        </p:grpSpPr>
        <p:sp>
          <p:nvSpPr>
            <p:cNvPr id="10" name="Freeform 9">
              <a:extLst>
                <a:ext uri="{FF2B5EF4-FFF2-40B4-BE49-F238E27FC236}">
                  <a16:creationId xmlns:a16="http://schemas.microsoft.com/office/drawing/2014/main" id="{C8C4CDBD-6B46-47FF-D9E1-875F477B7AC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8C0B793-74EF-BE18-D26B-6EA4CFF146A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grpFill/>
            <a:ln w="939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38F1158-FD85-3615-42FD-0A04984B837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grpFill/>
            <a:ln w="93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1A787A-7843-01ED-7309-7ABBC8ED381B}"/>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grpFill/>
            <a:ln w="93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37E184-5D9A-42C6-6700-CAE7DD1C22A1}"/>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grpFill/>
            <a:ln w="93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750A46-282E-0A84-6A58-33ECE58682FF}"/>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grpFill/>
            <a:ln w="93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0678EB2-7393-D27D-F82D-1FB623D50E41}"/>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grpFill/>
            <a:ln w="9398" cap="flat">
              <a:noFill/>
              <a:prstDash val="solid"/>
              <a:miter/>
            </a:ln>
          </p:spPr>
          <p:txBody>
            <a:bodyPr rtlCol="0" anchor="ctr"/>
            <a:lstStyle/>
            <a:p>
              <a:endParaRPr lang="en-US"/>
            </a:p>
          </p:txBody>
        </p:sp>
      </p:grpSp>
      <p:sp>
        <p:nvSpPr>
          <p:cNvPr id="2" name="Rounded Rectangle 1">
            <a:extLst>
              <a:ext uri="{FF2B5EF4-FFF2-40B4-BE49-F238E27FC236}">
                <a16:creationId xmlns:a16="http://schemas.microsoft.com/office/drawing/2014/main" id="{CEE0656A-39AA-C7E7-5E5A-6B775BBE8EAF}"/>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131752"/>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 question slide NHS Aqua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84FD7E-8808-93BF-1EB9-240A9FEEBD4B}"/>
              </a:ext>
            </a:extLst>
          </p:cNvPr>
          <p:cNvSpPr/>
          <p:nvPr userDrawn="1"/>
        </p:nvSpPr>
        <p:spPr>
          <a:xfrm>
            <a:off x="0" y="0"/>
            <a:ext cx="9144000" cy="5143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a:extLst>
              <a:ext uri="{FF2B5EF4-FFF2-40B4-BE49-F238E27FC236}">
                <a16:creationId xmlns:a16="http://schemas.microsoft.com/office/drawing/2014/main" id="{44BCC479-0286-EAF8-E61E-799A6EE4EA3C}"/>
              </a:ext>
            </a:extLst>
          </p:cNvPr>
          <p:cNvSpPr>
            <a:spLocks noGrp="1"/>
          </p:cNvSpPr>
          <p:nvPr>
            <p:ph type="title" hasCustomPrompt="1"/>
          </p:nvPr>
        </p:nvSpPr>
        <p:spPr>
          <a:xfrm>
            <a:off x="380999" y="971658"/>
            <a:ext cx="8423999" cy="3570577"/>
          </a:xfrm>
        </p:spPr>
        <p:txBody>
          <a:bodyPr lIns="0" tIns="0" rIns="0" bIns="0">
            <a:noAutofit/>
          </a:bodyPr>
          <a:lstStyle>
            <a:lvl1pPr>
              <a:lnSpc>
                <a:spcPct val="90000"/>
              </a:lnSpc>
              <a:defRPr sz="4400" b="1" i="0">
                <a:ln>
                  <a:noFill/>
                </a:ln>
                <a:solidFill>
                  <a:schemeClr val="bg1"/>
                </a:solidFill>
                <a:latin typeface="Poppins"/>
                <a:cs typeface="Poppins"/>
              </a:defRPr>
            </a:lvl1pPr>
          </a:lstStyle>
          <a:p>
            <a:r>
              <a:rPr lang="en-GB"/>
              <a:t>Impact question slide</a:t>
            </a:r>
            <a:endParaRPr/>
          </a:p>
        </p:txBody>
      </p:sp>
      <p:grpSp>
        <p:nvGrpSpPr>
          <p:cNvPr id="9" name="Group 8">
            <a:extLst>
              <a:ext uri="{FF2B5EF4-FFF2-40B4-BE49-F238E27FC236}">
                <a16:creationId xmlns:a16="http://schemas.microsoft.com/office/drawing/2014/main" id="{178AD77C-0520-F1AC-0EFA-69244864AE7A}"/>
              </a:ext>
            </a:extLst>
          </p:cNvPr>
          <p:cNvGrpSpPr>
            <a:grpSpLocks noChangeAspect="1"/>
          </p:cNvGrpSpPr>
          <p:nvPr userDrawn="1"/>
        </p:nvGrpSpPr>
        <p:grpSpPr>
          <a:xfrm>
            <a:off x="8155225" y="284163"/>
            <a:ext cx="630000" cy="452643"/>
            <a:chOff x="6053083" y="462546"/>
            <a:chExt cx="708355" cy="508940"/>
          </a:xfrm>
          <a:solidFill>
            <a:schemeClr val="bg1"/>
          </a:solidFill>
        </p:grpSpPr>
        <p:sp>
          <p:nvSpPr>
            <p:cNvPr id="10" name="Freeform 9">
              <a:extLst>
                <a:ext uri="{FF2B5EF4-FFF2-40B4-BE49-F238E27FC236}">
                  <a16:creationId xmlns:a16="http://schemas.microsoft.com/office/drawing/2014/main" id="{C8C4CDBD-6B46-47FF-D9E1-875F477B7AC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8C0B793-74EF-BE18-D26B-6EA4CFF146A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grpFill/>
            <a:ln w="939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38F1158-FD85-3615-42FD-0A04984B837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grpFill/>
            <a:ln w="93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1A787A-7843-01ED-7309-7ABBC8ED381B}"/>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grpFill/>
            <a:ln w="93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37E184-5D9A-42C6-6700-CAE7DD1C22A1}"/>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grpFill/>
            <a:ln w="93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750A46-282E-0A84-6A58-33ECE58682FF}"/>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grpFill/>
            <a:ln w="93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0678EB2-7393-D27D-F82D-1FB623D50E41}"/>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grpFill/>
            <a:ln w="9398" cap="flat">
              <a:noFill/>
              <a:prstDash val="solid"/>
              <a:miter/>
            </a:ln>
          </p:spPr>
          <p:txBody>
            <a:bodyPr rtlCol="0" anchor="ctr"/>
            <a:lstStyle/>
            <a:p>
              <a:endParaRPr lang="en-US"/>
            </a:p>
          </p:txBody>
        </p:sp>
      </p:grpSp>
      <p:sp>
        <p:nvSpPr>
          <p:cNvPr id="2" name="Rounded Rectangle 1">
            <a:extLst>
              <a:ext uri="{FF2B5EF4-FFF2-40B4-BE49-F238E27FC236}">
                <a16:creationId xmlns:a16="http://schemas.microsoft.com/office/drawing/2014/main" id="{858388E8-538F-E17E-78CC-DA0D27C82594}"/>
              </a:ext>
            </a:extLst>
          </p:cNvPr>
          <p:cNvSpPr/>
          <p:nvPr userDrawn="1"/>
        </p:nvSpPr>
        <p:spPr>
          <a:xfrm>
            <a:off x="362712" y="4780285"/>
            <a:ext cx="8424000"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208217"/>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pact question slide NHS Aqua Green">
    <p:spTree>
      <p:nvGrpSpPr>
        <p:cNvPr id="1" name=""/>
        <p:cNvGrpSpPr/>
        <p:nvPr/>
      </p:nvGrpSpPr>
      <p:grpSpPr>
        <a:xfrm>
          <a:off x="0" y="0"/>
          <a:ext cx="0" cy="0"/>
          <a:chOff x="0" y="0"/>
          <a:chExt cx="0" cy="0"/>
        </a:xfrm>
      </p:grpSpPr>
      <p:sp>
        <p:nvSpPr>
          <p:cNvPr id="7" name="Holder 2">
            <a:extLst>
              <a:ext uri="{FF2B5EF4-FFF2-40B4-BE49-F238E27FC236}">
                <a16:creationId xmlns:a16="http://schemas.microsoft.com/office/drawing/2014/main" id="{44BCC479-0286-EAF8-E61E-799A6EE4EA3C}"/>
              </a:ext>
            </a:extLst>
          </p:cNvPr>
          <p:cNvSpPr>
            <a:spLocks noGrp="1"/>
          </p:cNvSpPr>
          <p:nvPr>
            <p:ph type="title" hasCustomPrompt="1"/>
          </p:nvPr>
        </p:nvSpPr>
        <p:spPr>
          <a:xfrm>
            <a:off x="380999" y="971659"/>
            <a:ext cx="8423999" cy="3608660"/>
          </a:xfrm>
        </p:spPr>
        <p:txBody>
          <a:bodyPr lIns="0" tIns="0" rIns="0" bIns="0">
            <a:noAutofit/>
          </a:bodyPr>
          <a:lstStyle>
            <a:lvl1pPr>
              <a:lnSpc>
                <a:spcPct val="90000"/>
              </a:lnSpc>
              <a:defRPr sz="4400" b="1" i="0">
                <a:ln>
                  <a:noFill/>
                </a:ln>
                <a:solidFill>
                  <a:schemeClr val="bg2"/>
                </a:solidFill>
                <a:latin typeface="Poppins"/>
                <a:cs typeface="Poppins"/>
              </a:defRPr>
            </a:lvl1pPr>
          </a:lstStyle>
          <a:p>
            <a:r>
              <a:rPr lang="en-GB"/>
              <a:t>Impact question slide</a:t>
            </a:r>
            <a:endParaRPr/>
          </a:p>
        </p:txBody>
      </p:sp>
      <p:grpSp>
        <p:nvGrpSpPr>
          <p:cNvPr id="9" name="Group 8">
            <a:extLst>
              <a:ext uri="{FF2B5EF4-FFF2-40B4-BE49-F238E27FC236}">
                <a16:creationId xmlns:a16="http://schemas.microsoft.com/office/drawing/2014/main" id="{178AD77C-0520-F1AC-0EFA-69244864AE7A}"/>
              </a:ext>
            </a:extLst>
          </p:cNvPr>
          <p:cNvGrpSpPr>
            <a:grpSpLocks noChangeAspect="1"/>
          </p:cNvGrpSpPr>
          <p:nvPr userDrawn="1"/>
        </p:nvGrpSpPr>
        <p:grpSpPr>
          <a:xfrm>
            <a:off x="8155225" y="284163"/>
            <a:ext cx="630000" cy="452643"/>
            <a:chOff x="6053083" y="462546"/>
            <a:chExt cx="708355" cy="508940"/>
          </a:xfrm>
          <a:solidFill>
            <a:schemeClr val="bg1"/>
          </a:solidFill>
        </p:grpSpPr>
        <p:sp>
          <p:nvSpPr>
            <p:cNvPr id="10" name="Freeform 9">
              <a:extLst>
                <a:ext uri="{FF2B5EF4-FFF2-40B4-BE49-F238E27FC236}">
                  <a16:creationId xmlns:a16="http://schemas.microsoft.com/office/drawing/2014/main" id="{C8C4CDBD-6B46-47FF-D9E1-875F477B7AC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8C0B793-74EF-BE18-D26B-6EA4CFF146A3}"/>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grpFill/>
            <a:ln w="939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38F1158-FD85-3615-42FD-0A04984B837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grpFill/>
            <a:ln w="93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1A787A-7843-01ED-7309-7ABBC8ED381B}"/>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grpFill/>
            <a:ln w="93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37E184-5D9A-42C6-6700-CAE7DD1C22A1}"/>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grpFill/>
            <a:ln w="93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750A46-282E-0A84-6A58-33ECE58682FF}"/>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grpFill/>
            <a:ln w="93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0678EB2-7393-D27D-F82D-1FB623D50E41}"/>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grpFill/>
            <a:ln w="9398"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11B12D53-4577-44E0-90B3-C7BDDB9FDD11}"/>
              </a:ext>
            </a:extLst>
          </p:cNvPr>
          <p:cNvGrpSpPr>
            <a:grpSpLocks noChangeAspect="1"/>
          </p:cNvGrpSpPr>
          <p:nvPr userDrawn="1"/>
        </p:nvGrpSpPr>
        <p:grpSpPr>
          <a:xfrm>
            <a:off x="8156793" y="284163"/>
            <a:ext cx="630000" cy="452643"/>
            <a:chOff x="6053083" y="462546"/>
            <a:chExt cx="708355" cy="508940"/>
          </a:xfrm>
        </p:grpSpPr>
        <p:sp>
          <p:nvSpPr>
            <p:cNvPr id="5" name="Freeform 4">
              <a:extLst>
                <a:ext uri="{FF2B5EF4-FFF2-40B4-BE49-F238E27FC236}">
                  <a16:creationId xmlns:a16="http://schemas.microsoft.com/office/drawing/2014/main" id="{FFB427BA-E441-EC89-86C9-85C280688B94}"/>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A0B5DB5-5D11-1ABA-8B0C-09C2AC00EFC0}"/>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7F155A7-050F-ACE5-FF52-84843D2285EA}"/>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06D73AD-6C4D-D91C-7DC4-87DB54BA98C1}"/>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D15E657-94A0-AE6A-CD58-BD4AD071436A}"/>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7DD02BC-6E1C-832D-C8A7-A5A0172217A8}"/>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5B49039-CFF6-CCE7-2A08-BAD51DCEF12F}"/>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3" name="Rounded Rectangle 2">
            <a:extLst>
              <a:ext uri="{FF2B5EF4-FFF2-40B4-BE49-F238E27FC236}">
                <a16:creationId xmlns:a16="http://schemas.microsoft.com/office/drawing/2014/main" id="{20DF6F25-5CF3-A642-DDF9-F5EB4C4F0511}"/>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044555"/>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Text Page With Phot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01D314-5EE2-BAD2-0E5C-7616956353C4}"/>
              </a:ext>
            </a:extLst>
          </p:cNvPr>
          <p:cNvSpPr>
            <a:spLocks noGrp="1"/>
          </p:cNvSpPr>
          <p:nvPr>
            <p:ph type="body" sz="quarter" idx="12"/>
          </p:nvPr>
        </p:nvSpPr>
        <p:spPr>
          <a:xfrm>
            <a:off x="358775" y="987425"/>
            <a:ext cx="3948049" cy="3566287"/>
          </a:xfrm>
          <a:prstGeom prst="rect">
            <a:avLst/>
          </a:prstGeom>
        </p:spPr>
        <p:txBody>
          <a:bodyPr>
            <a:noAutofit/>
          </a:bodyPr>
          <a:lstStyle>
            <a:lvl1pPr marL="212400">
              <a:defRPr/>
            </a:lvl1pPr>
            <a:lvl2pPr marL="21240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Picture Placeholder 5">
            <a:extLst>
              <a:ext uri="{FF2B5EF4-FFF2-40B4-BE49-F238E27FC236}">
                <a16:creationId xmlns:a16="http://schemas.microsoft.com/office/drawing/2014/main" id="{5F94D988-617A-873D-A29F-9FC448D503C6}"/>
              </a:ext>
            </a:extLst>
          </p:cNvPr>
          <p:cNvSpPr>
            <a:spLocks noGrp="1"/>
          </p:cNvSpPr>
          <p:nvPr>
            <p:ph type="pic" sz="quarter" idx="13" hasCustomPrompt="1"/>
          </p:nvPr>
        </p:nvSpPr>
        <p:spPr>
          <a:xfrm>
            <a:off x="4572000" y="987425"/>
            <a:ext cx="4213225" cy="3600450"/>
          </a:xfrm>
          <a:prstGeom prst="roundRect">
            <a:avLst>
              <a:gd name="adj" fmla="val 1633"/>
            </a:avLst>
          </a:prstGeom>
          <a:pattFill prst="dkDnDiag">
            <a:fgClr>
              <a:schemeClr val="accent1"/>
            </a:fgClr>
            <a:bgClr>
              <a:schemeClr val="bg1"/>
            </a:bgClr>
          </a:patt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9" name="Text Placeholder 4">
            <a:extLst>
              <a:ext uri="{FF2B5EF4-FFF2-40B4-BE49-F238E27FC236}">
                <a16:creationId xmlns:a16="http://schemas.microsoft.com/office/drawing/2014/main" id="{43522EFD-1938-C814-AE7F-E52F86DA4B35}"/>
              </a:ext>
            </a:extLst>
          </p:cNvPr>
          <p:cNvSpPr>
            <a:spLocks noGrp="1"/>
          </p:cNvSpPr>
          <p:nvPr>
            <p:ph type="body" sz="quarter" idx="14" hasCustomPrompt="1"/>
          </p:nvPr>
        </p:nvSpPr>
        <p:spPr>
          <a:xfrm>
            <a:off x="380999" y="4597568"/>
            <a:ext cx="3948049" cy="203713"/>
          </a:xfrm>
        </p:spPr>
        <p:txBody>
          <a:bodyPr>
            <a:noAutofit/>
          </a:bodyPr>
          <a:lstStyle>
            <a:lvl1pPr marL="0" indent="0">
              <a:buNone/>
              <a:defRPr sz="1000"/>
            </a:lvl1pPr>
            <a:lvl2pPr marL="0" indent="0">
              <a:buNone/>
              <a:defRPr sz="1000"/>
            </a:lvl2pPr>
            <a:lvl3pPr marL="439838" indent="0">
              <a:buNone/>
              <a:defRPr sz="1000"/>
            </a:lvl3pPr>
            <a:lvl4pPr marL="659757" indent="0">
              <a:buNone/>
              <a:defRPr sz="1000"/>
            </a:lvl4pPr>
            <a:lvl5pPr marL="879676" indent="0">
              <a:buNone/>
              <a:defRPr sz="1000"/>
            </a:lvl5pPr>
          </a:lstStyle>
          <a:p>
            <a:pPr lvl="0"/>
            <a:r>
              <a:rPr lang="en-GB"/>
              <a:t>Image source if applicable</a:t>
            </a:r>
            <a:endParaRPr lang="en-US"/>
          </a:p>
        </p:txBody>
      </p:sp>
      <p:grpSp>
        <p:nvGrpSpPr>
          <p:cNvPr id="22" name="Group 21">
            <a:extLst>
              <a:ext uri="{FF2B5EF4-FFF2-40B4-BE49-F238E27FC236}">
                <a16:creationId xmlns:a16="http://schemas.microsoft.com/office/drawing/2014/main" id="{FFACFAB9-93A1-F197-51EA-09AED8128A56}"/>
              </a:ext>
            </a:extLst>
          </p:cNvPr>
          <p:cNvGrpSpPr>
            <a:grpSpLocks noChangeAspect="1"/>
          </p:cNvGrpSpPr>
          <p:nvPr userDrawn="1"/>
        </p:nvGrpSpPr>
        <p:grpSpPr>
          <a:xfrm>
            <a:off x="8156793" y="284163"/>
            <a:ext cx="630000" cy="452643"/>
            <a:chOff x="6053083" y="462546"/>
            <a:chExt cx="708355" cy="508940"/>
          </a:xfrm>
        </p:grpSpPr>
        <p:sp>
          <p:nvSpPr>
            <p:cNvPr id="23" name="Freeform 22">
              <a:extLst>
                <a:ext uri="{FF2B5EF4-FFF2-40B4-BE49-F238E27FC236}">
                  <a16:creationId xmlns:a16="http://schemas.microsoft.com/office/drawing/2014/main" id="{3A5899F4-9271-91B4-1268-B31A524C3CA3}"/>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DC3DAA5-D188-EDB7-F8C9-6B198409749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CDCC984-1998-8905-E062-C7FC8C8A4ADC}"/>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4D72EB6-6968-1BC6-4ED4-C7080AF37530}"/>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25FD1BE-4CF8-197B-794F-5C00D1480A59}"/>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F319392-6B96-04C3-784F-4C3965752C56}"/>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32B48BB-01BB-DBDF-E10E-CFA5E3292712}"/>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2" name="Rounded Rectangle 1">
            <a:extLst>
              <a:ext uri="{FF2B5EF4-FFF2-40B4-BE49-F238E27FC236}">
                <a16:creationId xmlns:a16="http://schemas.microsoft.com/office/drawing/2014/main" id="{51D55FBE-4CAE-8D39-ED7C-738635A3258E}"/>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09A0A03-F9EA-C498-C2C1-861755BF11EB}"/>
              </a:ext>
            </a:extLst>
          </p:cNvPr>
          <p:cNvSpPr>
            <a:spLocks noGrp="1"/>
          </p:cNvSpPr>
          <p:nvPr>
            <p:ph type="title" hasCustomPrompt="1"/>
          </p:nvPr>
        </p:nvSpPr>
        <p:spPr>
          <a:xfrm>
            <a:off x="357206" y="344921"/>
            <a:ext cx="7606453" cy="417211"/>
          </a:xfrm>
        </p:spPr>
        <p:txBody>
          <a:bodyPr/>
          <a:lstStyle>
            <a:lvl1pPr>
              <a:lnSpc>
                <a:spcPct val="90000"/>
              </a:lnSpc>
              <a:defRPr sz="3600">
                <a:solidFill>
                  <a:schemeClr val="tx2"/>
                </a:solidFill>
              </a:defRPr>
            </a:lvl1pPr>
          </a:lstStyle>
          <a:p>
            <a:r>
              <a:rPr lang="en-GB"/>
              <a:t>Slide title</a:t>
            </a:r>
            <a:endParaRPr lang="en-US"/>
          </a:p>
        </p:txBody>
      </p:sp>
    </p:spTree>
    <p:extLst>
      <p:ext uri="{BB962C8B-B14F-4D97-AF65-F5344CB8AC3E}">
        <p14:creationId xmlns:p14="http://schemas.microsoft.com/office/powerpoint/2010/main" val="2737526421"/>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and landscape photo">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E8E9EF78-F2CA-1BFF-6538-DA41A329B668}"/>
              </a:ext>
            </a:extLst>
          </p:cNvPr>
          <p:cNvSpPr>
            <a:spLocks noGrp="1"/>
          </p:cNvSpPr>
          <p:nvPr>
            <p:ph type="pic" sz="quarter" idx="13" hasCustomPrompt="1"/>
          </p:nvPr>
        </p:nvSpPr>
        <p:spPr>
          <a:xfrm>
            <a:off x="358775" y="987425"/>
            <a:ext cx="8426451" cy="3600450"/>
          </a:xfrm>
          <a:prstGeom prst="roundRect">
            <a:avLst>
              <a:gd name="adj" fmla="val 748"/>
            </a:avLst>
          </a:prstGeom>
          <a:pattFill prst="dkDnDiag">
            <a:fgClr>
              <a:schemeClr val="accent1"/>
            </a:fgClr>
            <a:bgClr>
              <a:schemeClr val="bg1"/>
            </a:bgClr>
          </a:patt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6" name="Text Placeholder 4">
            <a:extLst>
              <a:ext uri="{FF2B5EF4-FFF2-40B4-BE49-F238E27FC236}">
                <a16:creationId xmlns:a16="http://schemas.microsoft.com/office/drawing/2014/main" id="{91A501D4-0C4D-993A-2E25-2CFCE288596A}"/>
              </a:ext>
            </a:extLst>
          </p:cNvPr>
          <p:cNvSpPr>
            <a:spLocks noGrp="1"/>
          </p:cNvSpPr>
          <p:nvPr>
            <p:ph type="body" sz="quarter" idx="14" hasCustomPrompt="1"/>
          </p:nvPr>
        </p:nvSpPr>
        <p:spPr>
          <a:xfrm>
            <a:off x="380999" y="4597568"/>
            <a:ext cx="3948049" cy="203713"/>
          </a:xfrm>
        </p:spPr>
        <p:txBody>
          <a:bodyPr>
            <a:noAutofit/>
          </a:bodyPr>
          <a:lstStyle>
            <a:lvl1pPr marL="0" indent="0">
              <a:buNone/>
              <a:defRPr sz="1000"/>
            </a:lvl1pPr>
            <a:lvl2pPr marL="0" indent="0">
              <a:buNone/>
              <a:defRPr sz="1000"/>
            </a:lvl2pPr>
            <a:lvl3pPr marL="439838" indent="0">
              <a:buNone/>
              <a:defRPr sz="1000"/>
            </a:lvl3pPr>
            <a:lvl4pPr marL="659757" indent="0">
              <a:buNone/>
              <a:defRPr sz="1000"/>
            </a:lvl4pPr>
            <a:lvl5pPr marL="879676" indent="0">
              <a:buNone/>
              <a:defRPr sz="1000"/>
            </a:lvl5pPr>
          </a:lstStyle>
          <a:p>
            <a:pPr lvl="0"/>
            <a:r>
              <a:rPr lang="en-GB"/>
              <a:t>Image source if applicable</a:t>
            </a:r>
            <a:endParaRPr lang="en-US"/>
          </a:p>
        </p:txBody>
      </p:sp>
      <p:grpSp>
        <p:nvGrpSpPr>
          <p:cNvPr id="21" name="Group 20">
            <a:extLst>
              <a:ext uri="{FF2B5EF4-FFF2-40B4-BE49-F238E27FC236}">
                <a16:creationId xmlns:a16="http://schemas.microsoft.com/office/drawing/2014/main" id="{3DA71627-1E0F-E8B5-2FD7-F17178725F56}"/>
              </a:ext>
            </a:extLst>
          </p:cNvPr>
          <p:cNvGrpSpPr>
            <a:grpSpLocks noChangeAspect="1"/>
          </p:cNvGrpSpPr>
          <p:nvPr userDrawn="1"/>
        </p:nvGrpSpPr>
        <p:grpSpPr>
          <a:xfrm>
            <a:off x="8156793" y="284163"/>
            <a:ext cx="630000" cy="452643"/>
            <a:chOff x="6053083" y="462546"/>
            <a:chExt cx="708355" cy="508940"/>
          </a:xfrm>
        </p:grpSpPr>
        <p:sp>
          <p:nvSpPr>
            <p:cNvPr id="22" name="Freeform 21">
              <a:extLst>
                <a:ext uri="{FF2B5EF4-FFF2-40B4-BE49-F238E27FC236}">
                  <a16:creationId xmlns:a16="http://schemas.microsoft.com/office/drawing/2014/main" id="{ADC2C135-7207-2437-A703-21F05BB10BB7}"/>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9BB34C0-E50C-28A9-F1AA-A3FA0CB2CFA5}"/>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A332DE3-1511-CBA5-0E1D-4A0678147090}"/>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4E34852-4864-A156-97F1-E05BE7C5904D}"/>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4566D4C-0646-D05A-BA80-ECB93B2436A0}"/>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1E46E22-63AF-5AF5-3256-92986F9FC54F}"/>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FF0111-A958-F3F4-DB09-CF0745CC3AC0}"/>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2" name="Rounded Rectangle 1">
            <a:extLst>
              <a:ext uri="{FF2B5EF4-FFF2-40B4-BE49-F238E27FC236}">
                <a16:creationId xmlns:a16="http://schemas.microsoft.com/office/drawing/2014/main" id="{A9F13622-D9E2-6B47-5175-1981B5406430}"/>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FF90E19-0D0C-2585-716E-41AC63CB5BBD}"/>
              </a:ext>
            </a:extLst>
          </p:cNvPr>
          <p:cNvSpPr>
            <a:spLocks noGrp="1"/>
          </p:cNvSpPr>
          <p:nvPr>
            <p:ph type="title" hasCustomPrompt="1"/>
          </p:nvPr>
        </p:nvSpPr>
        <p:spPr>
          <a:xfrm>
            <a:off x="357206" y="344921"/>
            <a:ext cx="7606453" cy="417211"/>
          </a:xfrm>
        </p:spPr>
        <p:txBody>
          <a:bodyPr/>
          <a:lstStyle>
            <a:lvl1pPr>
              <a:lnSpc>
                <a:spcPct val="90000"/>
              </a:lnSpc>
              <a:defRPr sz="3600">
                <a:solidFill>
                  <a:schemeClr val="tx2"/>
                </a:solidFill>
              </a:defRPr>
            </a:lvl1pPr>
          </a:lstStyle>
          <a:p>
            <a:r>
              <a:rPr lang="en-GB"/>
              <a:t>Slide title</a:t>
            </a:r>
            <a:endParaRPr lang="en-US"/>
          </a:p>
        </p:txBody>
      </p:sp>
    </p:spTree>
    <p:extLst>
      <p:ext uri="{BB962C8B-B14F-4D97-AF65-F5344CB8AC3E}">
        <p14:creationId xmlns:p14="http://schemas.microsoft.com/office/powerpoint/2010/main" val="1192945655"/>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 and portrait photo">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E8E9EF78-F2CA-1BFF-6538-DA41A329B668}"/>
              </a:ext>
            </a:extLst>
          </p:cNvPr>
          <p:cNvSpPr>
            <a:spLocks noGrp="1"/>
          </p:cNvSpPr>
          <p:nvPr>
            <p:ph type="pic" sz="quarter" idx="13" hasCustomPrompt="1"/>
          </p:nvPr>
        </p:nvSpPr>
        <p:spPr>
          <a:xfrm>
            <a:off x="4018208" y="987425"/>
            <a:ext cx="4767017" cy="3600450"/>
          </a:xfrm>
          <a:prstGeom prst="roundRect">
            <a:avLst>
              <a:gd name="adj" fmla="val 1452"/>
            </a:avLst>
          </a:prstGeom>
          <a:pattFill prst="dkDnDiag">
            <a:fgClr>
              <a:schemeClr val="accent1"/>
            </a:fgClr>
            <a:bgClr>
              <a:schemeClr val="bg1"/>
            </a:bgClr>
          </a:patt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2" name="Text Placeholder 4">
            <a:extLst>
              <a:ext uri="{FF2B5EF4-FFF2-40B4-BE49-F238E27FC236}">
                <a16:creationId xmlns:a16="http://schemas.microsoft.com/office/drawing/2014/main" id="{0E7C8E41-A9AD-54A3-7BE0-F7B443CC7265}"/>
              </a:ext>
            </a:extLst>
          </p:cNvPr>
          <p:cNvSpPr>
            <a:spLocks noGrp="1"/>
          </p:cNvSpPr>
          <p:nvPr>
            <p:ph type="body" sz="quarter" idx="14" hasCustomPrompt="1"/>
          </p:nvPr>
        </p:nvSpPr>
        <p:spPr>
          <a:xfrm>
            <a:off x="380999" y="4597568"/>
            <a:ext cx="3948049" cy="203713"/>
          </a:xfrm>
        </p:spPr>
        <p:txBody>
          <a:bodyPr>
            <a:noAutofit/>
          </a:bodyPr>
          <a:lstStyle>
            <a:lvl1pPr marL="0" indent="0">
              <a:buNone/>
              <a:defRPr sz="1000"/>
            </a:lvl1pPr>
            <a:lvl2pPr marL="0" indent="0">
              <a:buNone/>
              <a:defRPr sz="1000"/>
            </a:lvl2pPr>
            <a:lvl3pPr marL="439838" indent="0">
              <a:buNone/>
              <a:defRPr sz="1000"/>
            </a:lvl3pPr>
            <a:lvl4pPr marL="659757" indent="0">
              <a:buNone/>
              <a:defRPr sz="1000"/>
            </a:lvl4pPr>
            <a:lvl5pPr marL="879676" indent="0">
              <a:buNone/>
              <a:defRPr sz="1000"/>
            </a:lvl5pPr>
          </a:lstStyle>
          <a:p>
            <a:pPr lvl="0"/>
            <a:r>
              <a:rPr lang="en-GB"/>
              <a:t>Image source if applicable</a:t>
            </a:r>
            <a:endParaRPr lang="en-US"/>
          </a:p>
        </p:txBody>
      </p:sp>
      <p:grpSp>
        <p:nvGrpSpPr>
          <p:cNvPr id="20" name="Group 19">
            <a:extLst>
              <a:ext uri="{FF2B5EF4-FFF2-40B4-BE49-F238E27FC236}">
                <a16:creationId xmlns:a16="http://schemas.microsoft.com/office/drawing/2014/main" id="{16C29F4C-6F13-8EC9-AD11-E18F70928BE4}"/>
              </a:ext>
            </a:extLst>
          </p:cNvPr>
          <p:cNvGrpSpPr>
            <a:grpSpLocks noChangeAspect="1"/>
          </p:cNvGrpSpPr>
          <p:nvPr userDrawn="1"/>
        </p:nvGrpSpPr>
        <p:grpSpPr>
          <a:xfrm>
            <a:off x="8156793" y="284163"/>
            <a:ext cx="630000" cy="452643"/>
            <a:chOff x="6053083" y="462546"/>
            <a:chExt cx="708355" cy="508940"/>
          </a:xfrm>
        </p:grpSpPr>
        <p:sp>
          <p:nvSpPr>
            <p:cNvPr id="21" name="Freeform 20">
              <a:extLst>
                <a:ext uri="{FF2B5EF4-FFF2-40B4-BE49-F238E27FC236}">
                  <a16:creationId xmlns:a16="http://schemas.microsoft.com/office/drawing/2014/main" id="{4887D3EB-E40F-3E96-DC3D-AD34F88DADD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E6C046E-969F-5CD1-9316-0E693A9E176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400C51B-A4A2-2CCC-AA91-1FBE9DEB375D}"/>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6A0A9FD-11F7-4CE9-F276-09BB63ED79F8}"/>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7E932-A8E8-5F16-E7E0-E0363090EF56}"/>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7EC5C4D-0199-3976-F9E4-C6A45A4B57CE}"/>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8F85C37-C5E8-AA99-5A73-017A04CC7BFC}"/>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6" name="Rounded Rectangle 5">
            <a:extLst>
              <a:ext uri="{FF2B5EF4-FFF2-40B4-BE49-F238E27FC236}">
                <a16:creationId xmlns:a16="http://schemas.microsoft.com/office/drawing/2014/main" id="{534440A5-141D-44E0-85B8-BF2D78C5B0DC}"/>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161789D-2481-DF16-BFBB-E23B2B770536}"/>
              </a:ext>
            </a:extLst>
          </p:cNvPr>
          <p:cNvSpPr>
            <a:spLocks noGrp="1"/>
          </p:cNvSpPr>
          <p:nvPr>
            <p:ph type="title" hasCustomPrompt="1"/>
          </p:nvPr>
        </p:nvSpPr>
        <p:spPr>
          <a:xfrm>
            <a:off x="357206" y="344921"/>
            <a:ext cx="7606453" cy="417211"/>
          </a:xfrm>
        </p:spPr>
        <p:txBody>
          <a:bodyPr/>
          <a:lstStyle>
            <a:lvl1pPr>
              <a:lnSpc>
                <a:spcPct val="90000"/>
              </a:lnSpc>
              <a:defRPr sz="3600">
                <a:solidFill>
                  <a:schemeClr val="tx2"/>
                </a:solidFill>
              </a:defRPr>
            </a:lvl1pPr>
          </a:lstStyle>
          <a:p>
            <a:r>
              <a:rPr lang="en-GB"/>
              <a:t>Slide title</a:t>
            </a:r>
            <a:endParaRPr lang="en-US"/>
          </a:p>
        </p:txBody>
      </p:sp>
    </p:spTree>
    <p:extLst>
      <p:ext uri="{BB962C8B-B14F-4D97-AF65-F5344CB8AC3E}">
        <p14:creationId xmlns:p14="http://schemas.microsoft.com/office/powerpoint/2010/main" val="3764703922"/>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only v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97853C27-9C73-FE4D-F310-84AA7C1C95DE}"/>
              </a:ext>
            </a:extLst>
          </p:cNvPr>
          <p:cNvSpPr>
            <a:spLocks noGrp="1"/>
          </p:cNvSpPr>
          <p:nvPr>
            <p:ph type="pic" sz="quarter" idx="13" hasCustomPrompt="1"/>
          </p:nvPr>
        </p:nvSpPr>
        <p:spPr>
          <a:xfrm>
            <a:off x="1257300" y="285750"/>
            <a:ext cx="6629400" cy="4302125"/>
          </a:xfrm>
          <a:prstGeom prst="roundRect">
            <a:avLst>
              <a:gd name="adj" fmla="val 791"/>
            </a:avLst>
          </a:prstGeom>
          <a:pattFill prst="dkDnDiag">
            <a:fgClr>
              <a:schemeClr val="accent1"/>
            </a:fgClr>
            <a:bgClr>
              <a:schemeClr val="bg1"/>
            </a:bgClr>
          </a:patt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2" name="Text Placeholder 4">
            <a:extLst>
              <a:ext uri="{FF2B5EF4-FFF2-40B4-BE49-F238E27FC236}">
                <a16:creationId xmlns:a16="http://schemas.microsoft.com/office/drawing/2014/main" id="{000B6DFC-C735-2CB1-BA47-55D0053615A0}"/>
              </a:ext>
            </a:extLst>
          </p:cNvPr>
          <p:cNvSpPr>
            <a:spLocks noGrp="1"/>
          </p:cNvSpPr>
          <p:nvPr>
            <p:ph type="body" sz="quarter" idx="14" hasCustomPrompt="1"/>
          </p:nvPr>
        </p:nvSpPr>
        <p:spPr>
          <a:xfrm>
            <a:off x="380999" y="4597568"/>
            <a:ext cx="3948049" cy="203713"/>
          </a:xfrm>
        </p:spPr>
        <p:txBody>
          <a:bodyPr>
            <a:noAutofit/>
          </a:bodyPr>
          <a:lstStyle>
            <a:lvl1pPr marL="0" indent="0">
              <a:buNone/>
              <a:defRPr sz="1000"/>
            </a:lvl1pPr>
            <a:lvl2pPr marL="0" indent="0">
              <a:buNone/>
              <a:defRPr sz="1000"/>
            </a:lvl2pPr>
            <a:lvl3pPr marL="439838" indent="0">
              <a:buNone/>
              <a:defRPr sz="1000"/>
            </a:lvl3pPr>
            <a:lvl4pPr marL="659757" indent="0">
              <a:buNone/>
              <a:defRPr sz="1000"/>
            </a:lvl4pPr>
            <a:lvl5pPr marL="879676" indent="0">
              <a:buNone/>
              <a:defRPr sz="1000"/>
            </a:lvl5pPr>
          </a:lstStyle>
          <a:p>
            <a:pPr lvl="0"/>
            <a:r>
              <a:rPr lang="en-GB"/>
              <a:t>Image source if applicable</a:t>
            </a:r>
            <a:endParaRPr lang="en-US"/>
          </a:p>
        </p:txBody>
      </p:sp>
      <p:grpSp>
        <p:nvGrpSpPr>
          <p:cNvPr id="19" name="Group 18">
            <a:extLst>
              <a:ext uri="{FF2B5EF4-FFF2-40B4-BE49-F238E27FC236}">
                <a16:creationId xmlns:a16="http://schemas.microsoft.com/office/drawing/2014/main" id="{DF40006D-0202-94A0-C8C0-1D1EB8EA4BC3}"/>
              </a:ext>
            </a:extLst>
          </p:cNvPr>
          <p:cNvGrpSpPr>
            <a:grpSpLocks noChangeAspect="1"/>
          </p:cNvGrpSpPr>
          <p:nvPr userDrawn="1"/>
        </p:nvGrpSpPr>
        <p:grpSpPr>
          <a:xfrm>
            <a:off x="8156793" y="284163"/>
            <a:ext cx="630000" cy="452643"/>
            <a:chOff x="6053083" y="462546"/>
            <a:chExt cx="708355" cy="508940"/>
          </a:xfrm>
        </p:grpSpPr>
        <p:sp>
          <p:nvSpPr>
            <p:cNvPr id="20" name="Freeform 19">
              <a:extLst>
                <a:ext uri="{FF2B5EF4-FFF2-40B4-BE49-F238E27FC236}">
                  <a16:creationId xmlns:a16="http://schemas.microsoft.com/office/drawing/2014/main" id="{94F957B8-399E-3101-ED78-2BC6A59BA5C6}"/>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EB266F1-4952-4D57-FAA4-58F993E17412}"/>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30119A-A131-F27E-95F2-3568AFAD99DC}"/>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D0651C2-5FB7-BC72-DE24-613726F0EFB7}"/>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E078C6B-1848-D19F-F500-097ECC018A60}"/>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2489A82-1FA5-1E9F-28C9-AC1C54C2A933}"/>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14DAB6D-307D-38C1-DE82-51329B5753F6}"/>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5" name="Rounded Rectangle 4">
            <a:extLst>
              <a:ext uri="{FF2B5EF4-FFF2-40B4-BE49-F238E27FC236}">
                <a16:creationId xmlns:a16="http://schemas.microsoft.com/office/drawing/2014/main" id="{7EFFAF39-CECD-63D8-44D3-39DA510A3B62}"/>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087226"/>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289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only v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97853C27-9C73-FE4D-F310-84AA7C1C95DE}"/>
              </a:ext>
            </a:extLst>
          </p:cNvPr>
          <p:cNvSpPr>
            <a:spLocks noGrp="1"/>
          </p:cNvSpPr>
          <p:nvPr>
            <p:ph type="pic" sz="quarter" idx="13" hasCustomPrompt="1"/>
          </p:nvPr>
        </p:nvSpPr>
        <p:spPr>
          <a:xfrm>
            <a:off x="361225" y="918479"/>
            <a:ext cx="8424000" cy="3669396"/>
          </a:xfrm>
          <a:prstGeom prst="roundRect">
            <a:avLst>
              <a:gd name="adj" fmla="val 1054"/>
            </a:avLst>
          </a:prstGeom>
          <a:pattFill prst="dkDnDiag">
            <a:fgClr>
              <a:schemeClr val="accent1"/>
            </a:fgClr>
            <a:bgClr>
              <a:schemeClr val="bg1"/>
            </a:bgClr>
          </a:patt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2" name="Text Placeholder 4">
            <a:extLst>
              <a:ext uri="{FF2B5EF4-FFF2-40B4-BE49-F238E27FC236}">
                <a16:creationId xmlns:a16="http://schemas.microsoft.com/office/drawing/2014/main" id="{4384E10D-2BC7-AFF6-A7FC-6A4BA2171A27}"/>
              </a:ext>
            </a:extLst>
          </p:cNvPr>
          <p:cNvSpPr>
            <a:spLocks noGrp="1"/>
          </p:cNvSpPr>
          <p:nvPr>
            <p:ph type="body" sz="quarter" idx="14" hasCustomPrompt="1"/>
          </p:nvPr>
        </p:nvSpPr>
        <p:spPr>
          <a:xfrm>
            <a:off x="380999" y="4597568"/>
            <a:ext cx="3948049" cy="203713"/>
          </a:xfrm>
        </p:spPr>
        <p:txBody>
          <a:bodyPr>
            <a:noAutofit/>
          </a:bodyPr>
          <a:lstStyle>
            <a:lvl1pPr marL="0" indent="0">
              <a:buNone/>
              <a:defRPr sz="1000"/>
            </a:lvl1pPr>
            <a:lvl2pPr marL="0" indent="0">
              <a:buNone/>
              <a:defRPr sz="1000"/>
            </a:lvl2pPr>
            <a:lvl3pPr marL="439838" indent="0">
              <a:buNone/>
              <a:defRPr sz="1000"/>
            </a:lvl3pPr>
            <a:lvl4pPr marL="659757" indent="0">
              <a:buNone/>
              <a:defRPr sz="1000"/>
            </a:lvl4pPr>
            <a:lvl5pPr marL="879676" indent="0">
              <a:buNone/>
              <a:defRPr sz="1000"/>
            </a:lvl5pPr>
          </a:lstStyle>
          <a:p>
            <a:pPr lvl="0"/>
            <a:r>
              <a:rPr lang="en-GB"/>
              <a:t>Image source if applicable</a:t>
            </a:r>
            <a:endParaRPr lang="en-US"/>
          </a:p>
        </p:txBody>
      </p:sp>
      <p:grpSp>
        <p:nvGrpSpPr>
          <p:cNvPr id="19" name="Group 18">
            <a:extLst>
              <a:ext uri="{FF2B5EF4-FFF2-40B4-BE49-F238E27FC236}">
                <a16:creationId xmlns:a16="http://schemas.microsoft.com/office/drawing/2014/main" id="{83421E12-8899-8763-5445-9B953D5B04FD}"/>
              </a:ext>
            </a:extLst>
          </p:cNvPr>
          <p:cNvGrpSpPr>
            <a:grpSpLocks noChangeAspect="1"/>
          </p:cNvGrpSpPr>
          <p:nvPr userDrawn="1"/>
        </p:nvGrpSpPr>
        <p:grpSpPr>
          <a:xfrm>
            <a:off x="8156793" y="284163"/>
            <a:ext cx="630000" cy="452643"/>
            <a:chOff x="6053083" y="462546"/>
            <a:chExt cx="708355" cy="508940"/>
          </a:xfrm>
        </p:grpSpPr>
        <p:sp>
          <p:nvSpPr>
            <p:cNvPr id="20" name="Freeform 19">
              <a:extLst>
                <a:ext uri="{FF2B5EF4-FFF2-40B4-BE49-F238E27FC236}">
                  <a16:creationId xmlns:a16="http://schemas.microsoft.com/office/drawing/2014/main" id="{30C8175C-3763-5C56-0EA1-42B00C05C008}"/>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21486B4-98F2-21DD-F613-60C16E05F37F}"/>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8B3109-1E25-8D28-37F4-62C662920B53}"/>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189625E-DD8A-5301-9325-DF4A6E7C2B22}"/>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E8812E5-B0D5-891F-233A-2D82E1C30143}"/>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3C7EAA0-5070-4652-F741-7C13280D23F6}"/>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16A13A1-35A1-3BA8-13D9-0A8C99795AE7}"/>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5" name="Rounded Rectangle 4">
            <a:extLst>
              <a:ext uri="{FF2B5EF4-FFF2-40B4-BE49-F238E27FC236}">
                <a16:creationId xmlns:a16="http://schemas.microsoft.com/office/drawing/2014/main" id="{5717A9CF-24D4-1BD0-4812-917783307DDB}"/>
              </a:ext>
            </a:extLst>
          </p:cNvPr>
          <p:cNvSpPr/>
          <p:nvPr userDrawn="1"/>
        </p:nvSpPr>
        <p:spPr>
          <a:xfrm>
            <a:off x="362712" y="4780285"/>
            <a:ext cx="8424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474914"/>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289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v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F9D14E-C910-BA0B-D9F1-FD4221182902}"/>
              </a:ext>
            </a:extLst>
          </p:cNvPr>
          <p:cNvSpPr/>
          <p:nvPr userDrawn="1"/>
        </p:nvSpPr>
        <p:spPr>
          <a:xfrm>
            <a:off x="0" y="964276"/>
            <a:ext cx="9144000" cy="41792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a:extLst>
              <a:ext uri="{FF2B5EF4-FFF2-40B4-BE49-F238E27FC236}">
                <a16:creationId xmlns:a16="http://schemas.microsoft.com/office/drawing/2014/main" id="{3B846477-5949-9819-CAE9-5DDC12622AA5}"/>
              </a:ext>
            </a:extLst>
          </p:cNvPr>
          <p:cNvSpPr>
            <a:spLocks noGrp="1"/>
          </p:cNvSpPr>
          <p:nvPr>
            <p:ph type="title" hasCustomPrompt="1"/>
          </p:nvPr>
        </p:nvSpPr>
        <p:spPr>
          <a:xfrm>
            <a:off x="402374" y="1513796"/>
            <a:ext cx="4880854" cy="1218687"/>
          </a:xfrm>
        </p:spPr>
        <p:txBody>
          <a:bodyPr lIns="0" tIns="0" rIns="0" bIns="0">
            <a:noAutofit/>
          </a:bodyPr>
          <a:lstStyle>
            <a:lvl1pPr>
              <a:lnSpc>
                <a:spcPct val="90000"/>
              </a:lnSpc>
              <a:defRPr sz="4400" b="1" i="0">
                <a:ln>
                  <a:noFill/>
                </a:ln>
                <a:solidFill>
                  <a:schemeClr val="tx1"/>
                </a:solidFill>
                <a:latin typeface="Poppins"/>
                <a:cs typeface="Poppins"/>
              </a:defRPr>
            </a:lvl1pPr>
          </a:lstStyle>
          <a:p>
            <a:r>
              <a:rPr lang="en-GB"/>
              <a:t>Name of presentation</a:t>
            </a:r>
            <a:endParaRPr/>
          </a:p>
        </p:txBody>
      </p:sp>
      <p:sp>
        <p:nvSpPr>
          <p:cNvPr id="6" name="Text Placeholder 5">
            <a:extLst>
              <a:ext uri="{FF2B5EF4-FFF2-40B4-BE49-F238E27FC236}">
                <a16:creationId xmlns:a16="http://schemas.microsoft.com/office/drawing/2014/main" id="{2D95F004-8EFE-E1B6-A793-F9206A22979D}"/>
              </a:ext>
            </a:extLst>
          </p:cNvPr>
          <p:cNvSpPr>
            <a:spLocks noGrp="1"/>
          </p:cNvSpPr>
          <p:nvPr>
            <p:ph type="body" sz="quarter" idx="13" hasCustomPrompt="1"/>
          </p:nvPr>
        </p:nvSpPr>
        <p:spPr>
          <a:xfrm>
            <a:off x="411898" y="2898730"/>
            <a:ext cx="4880855" cy="632619"/>
          </a:xfrm>
        </p:spPr>
        <p:txBody>
          <a:bodyPr/>
          <a:lstStyle>
            <a:lvl1pPr marL="0" indent="0">
              <a:buNone/>
              <a:defRPr sz="2800">
                <a:latin typeface="Poppins" pitchFamily="2" charset="77"/>
                <a:cs typeface="Poppins" pitchFamily="2" charset="77"/>
              </a:defRPr>
            </a:lvl1pPr>
          </a:lstStyle>
          <a:p>
            <a:pPr lvl="0"/>
            <a:r>
              <a:rPr lang="en-US"/>
              <a:t>Subtitle</a:t>
            </a:r>
          </a:p>
        </p:txBody>
      </p:sp>
      <p:sp>
        <p:nvSpPr>
          <p:cNvPr id="2" name="Rounded Rectangle 1">
            <a:extLst>
              <a:ext uri="{FF2B5EF4-FFF2-40B4-BE49-F238E27FC236}">
                <a16:creationId xmlns:a16="http://schemas.microsoft.com/office/drawing/2014/main" id="{C7298E3D-E349-D8F0-CE54-7F8D656891A4}"/>
              </a:ext>
            </a:extLst>
          </p:cNvPr>
          <p:cNvSpPr/>
          <p:nvPr userDrawn="1"/>
        </p:nvSpPr>
        <p:spPr>
          <a:xfrm>
            <a:off x="411899" y="1328254"/>
            <a:ext cx="4608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3AC093B-81BC-B812-9445-2A2E4E7CE9F7}"/>
              </a:ext>
            </a:extLst>
          </p:cNvPr>
          <p:cNvGrpSpPr>
            <a:grpSpLocks noChangeAspect="1"/>
          </p:cNvGrpSpPr>
          <p:nvPr userDrawn="1"/>
        </p:nvGrpSpPr>
        <p:grpSpPr>
          <a:xfrm>
            <a:off x="8156793" y="284163"/>
            <a:ext cx="630000" cy="452643"/>
            <a:chOff x="6053083" y="462546"/>
            <a:chExt cx="708355" cy="508940"/>
          </a:xfrm>
        </p:grpSpPr>
        <p:sp>
          <p:nvSpPr>
            <p:cNvPr id="16" name="Freeform 15">
              <a:extLst>
                <a:ext uri="{FF2B5EF4-FFF2-40B4-BE49-F238E27FC236}">
                  <a16:creationId xmlns:a16="http://schemas.microsoft.com/office/drawing/2014/main" id="{2134813E-FDC3-A5DA-57DA-797D8FA3B32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FD29610-3CE6-A1C2-D98F-358C3D8A87A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68893E-A6A0-603E-52C1-839592FD802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8A8C18-F8B3-2F17-0C99-BEEC0AF495A4}"/>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6C13EB0-EEC7-22A5-574E-46BB95AA92F7}"/>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F88F69D-AC92-1A90-0015-E4CF390BCA61}"/>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920FD6A-84ED-BABA-1BB7-4E307AF19A79}"/>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62AEDF6B-DB23-5F2A-8636-0C81694C080F}"/>
              </a:ext>
            </a:extLst>
          </p:cNvPr>
          <p:cNvSpPr txBox="1"/>
          <p:nvPr userDrawn="1"/>
        </p:nvSpPr>
        <p:spPr>
          <a:xfrm>
            <a:off x="317008" y="4783408"/>
            <a:ext cx="1002834"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00">
                <a:latin typeface="+mj-lt"/>
              </a:rPr>
              <a:t>© NHS Elect</a:t>
            </a:r>
          </a:p>
        </p:txBody>
      </p:sp>
      <p:grpSp>
        <p:nvGrpSpPr>
          <p:cNvPr id="30" name="Group 29">
            <a:extLst>
              <a:ext uri="{FF2B5EF4-FFF2-40B4-BE49-F238E27FC236}">
                <a16:creationId xmlns:a16="http://schemas.microsoft.com/office/drawing/2014/main" id="{AC191F45-02ED-122B-9B62-C09B4277FD75}"/>
              </a:ext>
            </a:extLst>
          </p:cNvPr>
          <p:cNvGrpSpPr/>
          <p:nvPr userDrawn="1"/>
        </p:nvGrpSpPr>
        <p:grpSpPr>
          <a:xfrm>
            <a:off x="5374153" y="1632968"/>
            <a:ext cx="3302451" cy="2841839"/>
            <a:chOff x="2228694" y="4741002"/>
            <a:chExt cx="1118000" cy="962066"/>
          </a:xfrm>
        </p:grpSpPr>
        <p:sp>
          <p:nvSpPr>
            <p:cNvPr id="31" name="Freeform 30">
              <a:extLst>
                <a:ext uri="{FF2B5EF4-FFF2-40B4-BE49-F238E27FC236}">
                  <a16:creationId xmlns:a16="http://schemas.microsoft.com/office/drawing/2014/main" id="{BD2575FC-4A6E-A536-19B2-C006B4388207}"/>
                </a:ext>
              </a:extLst>
            </p:cNvPr>
            <p:cNvSpPr/>
            <p:nvPr/>
          </p:nvSpPr>
          <p:spPr>
            <a:xfrm>
              <a:off x="2228694" y="4741002"/>
              <a:ext cx="1118000" cy="962066"/>
            </a:xfrm>
            <a:custGeom>
              <a:avLst/>
              <a:gdLst>
                <a:gd name="connsiteX0" fmla="*/ 1078456 w 1118000"/>
                <a:gd name="connsiteY0" fmla="*/ 130253 h 962066"/>
                <a:gd name="connsiteX1" fmla="*/ 714386 w 1118000"/>
                <a:gd name="connsiteY1" fmla="*/ 130253 h 962066"/>
                <a:gd name="connsiteX2" fmla="*/ 714386 w 1118000"/>
                <a:gd name="connsiteY2" fmla="*/ 39119 h 962066"/>
                <a:gd name="connsiteX3" fmla="*/ 675271 w 1118000"/>
                <a:gd name="connsiteY3" fmla="*/ 0 h 962066"/>
                <a:gd name="connsiteX4" fmla="*/ 39115 w 1118000"/>
                <a:gd name="connsiteY4" fmla="*/ 0 h 962066"/>
                <a:gd name="connsiteX5" fmla="*/ 0 w 1118000"/>
                <a:gd name="connsiteY5" fmla="*/ 39119 h 962066"/>
                <a:gd name="connsiteX6" fmla="*/ 0 w 1118000"/>
                <a:gd name="connsiteY6" fmla="*/ 168942 h 962066"/>
                <a:gd name="connsiteX7" fmla="*/ 0 w 1118000"/>
                <a:gd name="connsiteY7" fmla="*/ 922947 h 962066"/>
                <a:gd name="connsiteX8" fmla="*/ 39115 w 1118000"/>
                <a:gd name="connsiteY8" fmla="*/ 962067 h 962066"/>
                <a:gd name="connsiteX9" fmla="*/ 676130 w 1118000"/>
                <a:gd name="connsiteY9" fmla="*/ 962067 h 962066"/>
                <a:gd name="connsiteX10" fmla="*/ 1078886 w 1118000"/>
                <a:gd name="connsiteY10" fmla="*/ 962067 h 962066"/>
                <a:gd name="connsiteX11" fmla="*/ 1118001 w 1118000"/>
                <a:gd name="connsiteY11" fmla="*/ 922947 h 962066"/>
                <a:gd name="connsiteX12" fmla="*/ 1118001 w 1118000"/>
                <a:gd name="connsiteY12" fmla="*/ 168942 h 962066"/>
                <a:gd name="connsiteX13" fmla="*/ 1078456 w 1118000"/>
                <a:gd name="connsiteY13" fmla="*/ 130253 h 962066"/>
                <a:gd name="connsiteX14" fmla="*/ 1085334 w 1118000"/>
                <a:gd name="connsiteY14" fmla="*/ 929396 h 962066"/>
                <a:gd name="connsiteX15" fmla="*/ 32238 w 1118000"/>
                <a:gd name="connsiteY15" fmla="*/ 929396 h 962066"/>
                <a:gd name="connsiteX16" fmla="*/ 32238 w 1118000"/>
                <a:gd name="connsiteY16" fmla="*/ 162494 h 962066"/>
                <a:gd name="connsiteX17" fmla="*/ 1085334 w 1118000"/>
                <a:gd name="connsiteY17" fmla="*/ 162494 h 962066"/>
                <a:gd name="connsiteX18" fmla="*/ 1085334 w 1118000"/>
                <a:gd name="connsiteY18" fmla="*/ 929396 h 96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000" h="962066">
                  <a:moveTo>
                    <a:pt x="1078456" y="130253"/>
                  </a:moveTo>
                  <a:lnTo>
                    <a:pt x="714386" y="130253"/>
                  </a:lnTo>
                  <a:lnTo>
                    <a:pt x="714386" y="39119"/>
                  </a:lnTo>
                  <a:cubicBezTo>
                    <a:pt x="714386" y="17625"/>
                    <a:pt x="696763" y="0"/>
                    <a:pt x="675271" y="0"/>
                  </a:cubicBezTo>
                  <a:lnTo>
                    <a:pt x="39115" y="0"/>
                  </a:lnTo>
                  <a:cubicBezTo>
                    <a:pt x="17623" y="0"/>
                    <a:pt x="0" y="17625"/>
                    <a:pt x="0" y="39119"/>
                  </a:cubicBezTo>
                  <a:lnTo>
                    <a:pt x="0" y="168942"/>
                  </a:lnTo>
                  <a:lnTo>
                    <a:pt x="0" y="922947"/>
                  </a:lnTo>
                  <a:cubicBezTo>
                    <a:pt x="0" y="944441"/>
                    <a:pt x="17623" y="962067"/>
                    <a:pt x="39115" y="962067"/>
                  </a:cubicBezTo>
                  <a:lnTo>
                    <a:pt x="676130" y="962067"/>
                  </a:lnTo>
                  <a:lnTo>
                    <a:pt x="1078886" y="962067"/>
                  </a:lnTo>
                  <a:cubicBezTo>
                    <a:pt x="1100378" y="962067"/>
                    <a:pt x="1118001" y="944441"/>
                    <a:pt x="1118001" y="922947"/>
                  </a:cubicBezTo>
                  <a:lnTo>
                    <a:pt x="1118001" y="168942"/>
                  </a:lnTo>
                  <a:cubicBezTo>
                    <a:pt x="1117571" y="147448"/>
                    <a:pt x="1100378" y="130253"/>
                    <a:pt x="1078456" y="130253"/>
                  </a:cubicBezTo>
                  <a:close/>
                  <a:moveTo>
                    <a:pt x="1085334" y="929396"/>
                  </a:moveTo>
                  <a:lnTo>
                    <a:pt x="32238" y="929396"/>
                  </a:lnTo>
                  <a:lnTo>
                    <a:pt x="32238" y="162494"/>
                  </a:lnTo>
                  <a:lnTo>
                    <a:pt x="1085334" y="162494"/>
                  </a:lnTo>
                  <a:lnTo>
                    <a:pt x="1085334" y="929396"/>
                  </a:lnTo>
                  <a:close/>
                </a:path>
              </a:pathLst>
            </a:custGeom>
            <a:solidFill>
              <a:srgbClr val="1D1D1B"/>
            </a:solidFill>
            <a:ln w="42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E6BE706-5D19-E3A1-E7AD-B54E20D04B4C}"/>
                </a:ext>
              </a:extLst>
            </p:cNvPr>
            <p:cNvSpPr/>
            <p:nvPr/>
          </p:nvSpPr>
          <p:spPr>
            <a:xfrm>
              <a:off x="2716127" y="4773672"/>
              <a:ext cx="195145" cy="97582"/>
            </a:xfrm>
            <a:custGeom>
              <a:avLst/>
              <a:gdLst>
                <a:gd name="connsiteX0" fmla="*/ 0 w 195145"/>
                <a:gd name="connsiteY0" fmla="*/ 0 h 97582"/>
                <a:gd name="connsiteX1" fmla="*/ 195145 w 195145"/>
                <a:gd name="connsiteY1" fmla="*/ 0 h 97582"/>
                <a:gd name="connsiteX2" fmla="*/ 195145 w 195145"/>
                <a:gd name="connsiteY2" fmla="*/ 97582 h 97582"/>
                <a:gd name="connsiteX3" fmla="*/ 0 w 195145"/>
                <a:gd name="connsiteY3" fmla="*/ 97582 h 97582"/>
              </a:gdLst>
              <a:ahLst/>
              <a:cxnLst>
                <a:cxn ang="0">
                  <a:pos x="connsiteX0" y="connsiteY0"/>
                </a:cxn>
                <a:cxn ang="0">
                  <a:pos x="connsiteX1" y="connsiteY1"/>
                </a:cxn>
                <a:cxn ang="0">
                  <a:pos x="connsiteX2" y="connsiteY2"/>
                </a:cxn>
                <a:cxn ang="0">
                  <a:pos x="connsiteX3" y="connsiteY3"/>
                </a:cxn>
              </a:cxnLst>
              <a:rect l="l" t="t" r="r" b="b"/>
              <a:pathLst>
                <a:path w="195145" h="97582">
                  <a:moveTo>
                    <a:pt x="0" y="0"/>
                  </a:moveTo>
                  <a:lnTo>
                    <a:pt x="195145" y="0"/>
                  </a:lnTo>
                  <a:lnTo>
                    <a:pt x="195145" y="97582"/>
                  </a:lnTo>
                  <a:lnTo>
                    <a:pt x="0" y="97582"/>
                  </a:lnTo>
                  <a:close/>
                </a:path>
              </a:pathLst>
            </a:custGeom>
            <a:solidFill>
              <a:srgbClr val="00A9CE"/>
            </a:solidFill>
            <a:ln w="429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CB86DC-9169-0768-5CA7-BC525D029BAC}"/>
                </a:ext>
              </a:extLst>
            </p:cNvPr>
            <p:cNvSpPr/>
            <p:nvPr/>
          </p:nvSpPr>
          <p:spPr>
            <a:xfrm>
              <a:off x="2488744" y="4773672"/>
              <a:ext cx="195145" cy="97582"/>
            </a:xfrm>
            <a:custGeom>
              <a:avLst/>
              <a:gdLst>
                <a:gd name="connsiteX0" fmla="*/ 0 w 195145"/>
                <a:gd name="connsiteY0" fmla="*/ 0 h 97582"/>
                <a:gd name="connsiteX1" fmla="*/ 195145 w 195145"/>
                <a:gd name="connsiteY1" fmla="*/ 0 h 97582"/>
                <a:gd name="connsiteX2" fmla="*/ 195145 w 195145"/>
                <a:gd name="connsiteY2" fmla="*/ 97582 h 97582"/>
                <a:gd name="connsiteX3" fmla="*/ 0 w 195145"/>
                <a:gd name="connsiteY3" fmla="*/ 97582 h 97582"/>
              </a:gdLst>
              <a:ahLst/>
              <a:cxnLst>
                <a:cxn ang="0">
                  <a:pos x="connsiteX0" y="connsiteY0"/>
                </a:cxn>
                <a:cxn ang="0">
                  <a:pos x="connsiteX1" y="connsiteY1"/>
                </a:cxn>
                <a:cxn ang="0">
                  <a:pos x="connsiteX2" y="connsiteY2"/>
                </a:cxn>
                <a:cxn ang="0">
                  <a:pos x="connsiteX3" y="connsiteY3"/>
                </a:cxn>
              </a:cxnLst>
              <a:rect l="l" t="t" r="r" b="b"/>
              <a:pathLst>
                <a:path w="195145" h="97582">
                  <a:moveTo>
                    <a:pt x="0" y="0"/>
                  </a:moveTo>
                  <a:lnTo>
                    <a:pt x="195145" y="0"/>
                  </a:lnTo>
                  <a:lnTo>
                    <a:pt x="195145" y="97582"/>
                  </a:lnTo>
                  <a:lnTo>
                    <a:pt x="0" y="97582"/>
                  </a:lnTo>
                  <a:close/>
                </a:path>
              </a:pathLst>
            </a:custGeom>
            <a:solidFill>
              <a:srgbClr val="AE2573"/>
            </a:solidFill>
            <a:ln w="42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1425974-5ECC-D2F2-B9AD-147BE38B5693}"/>
                </a:ext>
              </a:extLst>
            </p:cNvPr>
            <p:cNvSpPr/>
            <p:nvPr/>
          </p:nvSpPr>
          <p:spPr>
            <a:xfrm>
              <a:off x="2260932" y="4773672"/>
              <a:ext cx="195145" cy="97582"/>
            </a:xfrm>
            <a:custGeom>
              <a:avLst/>
              <a:gdLst>
                <a:gd name="connsiteX0" fmla="*/ 0 w 195145"/>
                <a:gd name="connsiteY0" fmla="*/ 0 h 97582"/>
                <a:gd name="connsiteX1" fmla="*/ 195145 w 195145"/>
                <a:gd name="connsiteY1" fmla="*/ 0 h 97582"/>
                <a:gd name="connsiteX2" fmla="*/ 195145 w 195145"/>
                <a:gd name="connsiteY2" fmla="*/ 97582 h 97582"/>
                <a:gd name="connsiteX3" fmla="*/ 0 w 195145"/>
                <a:gd name="connsiteY3" fmla="*/ 97582 h 97582"/>
              </a:gdLst>
              <a:ahLst/>
              <a:cxnLst>
                <a:cxn ang="0">
                  <a:pos x="connsiteX0" y="connsiteY0"/>
                </a:cxn>
                <a:cxn ang="0">
                  <a:pos x="connsiteX1" y="connsiteY1"/>
                </a:cxn>
                <a:cxn ang="0">
                  <a:pos x="connsiteX2" y="connsiteY2"/>
                </a:cxn>
                <a:cxn ang="0">
                  <a:pos x="connsiteX3" y="connsiteY3"/>
                </a:cxn>
              </a:cxnLst>
              <a:rect l="l" t="t" r="r" b="b"/>
              <a:pathLst>
                <a:path w="195145" h="97582">
                  <a:moveTo>
                    <a:pt x="0" y="0"/>
                  </a:moveTo>
                  <a:lnTo>
                    <a:pt x="195145" y="0"/>
                  </a:lnTo>
                  <a:lnTo>
                    <a:pt x="195145" y="97582"/>
                  </a:lnTo>
                  <a:lnTo>
                    <a:pt x="0" y="97582"/>
                  </a:lnTo>
                  <a:close/>
                </a:path>
              </a:pathLst>
            </a:custGeom>
            <a:solidFill>
              <a:srgbClr val="005EB8"/>
            </a:solidFill>
            <a:ln w="4297" cap="flat">
              <a:noFill/>
              <a:prstDash val="solid"/>
              <a:miter/>
            </a:ln>
          </p:spPr>
          <p:txBody>
            <a:bodyPr rtlCol="0" anchor="ctr"/>
            <a:lstStyle/>
            <a:p>
              <a:endParaRPr lang="en-US"/>
            </a:p>
          </p:txBody>
        </p:sp>
      </p:grpSp>
      <p:sp>
        <p:nvSpPr>
          <p:cNvPr id="29" name="Picture Placeholder 13">
            <a:extLst>
              <a:ext uri="{FF2B5EF4-FFF2-40B4-BE49-F238E27FC236}">
                <a16:creationId xmlns:a16="http://schemas.microsoft.com/office/drawing/2014/main" id="{8D1BF527-0642-911A-1AE6-193FEB0353AD}"/>
              </a:ext>
            </a:extLst>
          </p:cNvPr>
          <p:cNvSpPr>
            <a:spLocks noGrp="1"/>
          </p:cNvSpPr>
          <p:nvPr>
            <p:ph type="pic" sz="quarter" idx="14" hasCustomPrompt="1"/>
          </p:nvPr>
        </p:nvSpPr>
        <p:spPr>
          <a:xfrm>
            <a:off x="5469380" y="2114223"/>
            <a:ext cx="3116687" cy="22696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tIns="396000" anchor="t" anchorCtr="0"/>
          <a:lstStyle>
            <a:lvl1pPr algn="ctr">
              <a:defRPr sz="1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t>Click small icon in </a:t>
            </a:r>
            <a:r>
              <a:rPr lang="en-US" err="1"/>
              <a:t>centre</a:t>
            </a:r>
            <a:r>
              <a:rPr lang="en-US"/>
              <a:t> </a:t>
            </a:r>
            <a:br>
              <a:rPr lang="en-US"/>
            </a:br>
            <a:r>
              <a:rPr lang="en-US"/>
              <a:t>to add a photo</a:t>
            </a:r>
          </a:p>
          <a:p>
            <a:endParaRPr lang="en-US"/>
          </a:p>
        </p:txBody>
      </p:sp>
      <p:sp>
        <p:nvSpPr>
          <p:cNvPr id="3" name="Text Placeholder 8">
            <a:extLst>
              <a:ext uri="{FF2B5EF4-FFF2-40B4-BE49-F238E27FC236}">
                <a16:creationId xmlns:a16="http://schemas.microsoft.com/office/drawing/2014/main" id="{C810C917-F48C-E966-217A-68D32B6B225B}"/>
              </a:ext>
            </a:extLst>
          </p:cNvPr>
          <p:cNvSpPr>
            <a:spLocks noGrp="1"/>
          </p:cNvSpPr>
          <p:nvPr>
            <p:ph type="body" sz="quarter" idx="11" hasCustomPrompt="1"/>
          </p:nvPr>
        </p:nvSpPr>
        <p:spPr>
          <a:xfrm>
            <a:off x="411898" y="3864380"/>
            <a:ext cx="4880854" cy="425190"/>
          </a:xfrm>
          <a:prstGeom prst="rect">
            <a:avLst/>
          </a:prstGeom>
        </p:spPr>
        <p:txBody>
          <a:bodyPr numCol="1" spcCol="0">
            <a:noAutofit/>
          </a:bodyPr>
          <a:lstStyle>
            <a:lvl1pPr marL="0" indent="0">
              <a:buNone/>
              <a:defRPr sz="2400" b="1"/>
            </a:lvl1pPr>
          </a:lstStyle>
          <a:p>
            <a:pPr lvl="0"/>
            <a:r>
              <a:rPr lang="en-GB"/>
              <a:t>Presenter name</a:t>
            </a:r>
            <a:endParaRPr lang="en-US"/>
          </a:p>
        </p:txBody>
      </p:sp>
      <p:sp>
        <p:nvSpPr>
          <p:cNvPr id="5" name="Text Placeholder 8">
            <a:extLst>
              <a:ext uri="{FF2B5EF4-FFF2-40B4-BE49-F238E27FC236}">
                <a16:creationId xmlns:a16="http://schemas.microsoft.com/office/drawing/2014/main" id="{81192854-42F1-A201-236B-676D4C23DDBF}"/>
              </a:ext>
            </a:extLst>
          </p:cNvPr>
          <p:cNvSpPr>
            <a:spLocks noGrp="1"/>
          </p:cNvSpPr>
          <p:nvPr>
            <p:ph type="body" sz="quarter" idx="12" hasCustomPrompt="1"/>
          </p:nvPr>
        </p:nvSpPr>
        <p:spPr>
          <a:xfrm>
            <a:off x="411898" y="4382942"/>
            <a:ext cx="4880854" cy="425190"/>
          </a:xfrm>
          <a:prstGeom prst="rect">
            <a:avLst/>
          </a:prstGeom>
        </p:spPr>
        <p:txBody>
          <a:bodyPr numCol="1" spcCol="0">
            <a:noAutofit/>
          </a:bodyPr>
          <a:lstStyle>
            <a:lvl1pPr marL="0" indent="0">
              <a:lnSpc>
                <a:spcPct val="75000"/>
              </a:lnSpc>
              <a:buNone/>
              <a:defRPr sz="2400" b="0"/>
            </a:lvl1pPr>
          </a:lstStyle>
          <a:p>
            <a:pPr lvl="0"/>
            <a:r>
              <a:rPr lang="en-GB"/>
              <a:t>Presenter job title</a:t>
            </a:r>
            <a:endParaRPr lang="en-US"/>
          </a:p>
        </p:txBody>
      </p:sp>
    </p:spTree>
    <p:extLst>
      <p:ext uri="{BB962C8B-B14F-4D97-AF65-F5344CB8AC3E}">
        <p14:creationId xmlns:p14="http://schemas.microsoft.com/office/powerpoint/2010/main" val="4115553817"/>
      </p:ext>
    </p:extLst>
  </p:cSld>
  <p:clrMapOvr>
    <a:masterClrMapping/>
  </p:clrMapOvr>
  <p:extLst>
    <p:ext uri="{DCECCB84-F9BA-43D5-87BE-67443E8EF086}">
      <p15:sldGuideLst xmlns:p15="http://schemas.microsoft.com/office/powerpoint/2012/main">
        <p15:guide id="1" orient="horz" pos="174">
          <p15:clr>
            <a:srgbClr val="FBAE40"/>
          </p15:clr>
        </p15:guide>
        <p15:guide id="2" pos="216">
          <p15:clr>
            <a:srgbClr val="FBAE40"/>
          </p15:clr>
        </p15:guide>
        <p15:guide id="3" pos="55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Slide V1">
    <p:spTree>
      <p:nvGrpSpPr>
        <p:cNvPr id="1" name=""/>
        <p:cNvGrpSpPr/>
        <p:nvPr/>
      </p:nvGrpSpPr>
      <p:grpSpPr>
        <a:xfrm>
          <a:off x="0" y="0"/>
          <a:ext cx="0" cy="0"/>
          <a:chOff x="0" y="0"/>
          <a:chExt cx="0" cy="0"/>
        </a:xfrm>
      </p:grpSpPr>
      <p:sp>
        <p:nvSpPr>
          <p:cNvPr id="3" name="Round Same-side Corner of Rectangle 2">
            <a:extLst>
              <a:ext uri="{FF2B5EF4-FFF2-40B4-BE49-F238E27FC236}">
                <a16:creationId xmlns:a16="http://schemas.microsoft.com/office/drawing/2014/main" id="{D747EDA6-919A-DCF6-3C31-DC2185650448}"/>
              </a:ext>
            </a:extLst>
          </p:cNvPr>
          <p:cNvSpPr/>
          <p:nvPr userDrawn="1"/>
        </p:nvSpPr>
        <p:spPr>
          <a:xfrm rot="5400000">
            <a:off x="2468582" y="-1517607"/>
            <a:ext cx="3849625" cy="8786793"/>
          </a:xfrm>
          <a:prstGeom prst="round2SameRect">
            <a:avLst>
              <a:gd name="adj1" fmla="val 5911"/>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D55E2F3-A123-96F5-7F4D-0C81CBDC1CF5}"/>
              </a:ext>
            </a:extLst>
          </p:cNvPr>
          <p:cNvSpPr>
            <a:spLocks noGrp="1"/>
          </p:cNvSpPr>
          <p:nvPr>
            <p:ph type="ftr" sz="quarter" idx="11"/>
          </p:nvPr>
        </p:nvSpPr>
        <p:spPr>
          <a:xfrm>
            <a:off x="299357" y="4924590"/>
            <a:ext cx="2928539" cy="107722"/>
          </a:xfrm>
        </p:spPr>
        <p:txBody>
          <a:bodyPr/>
          <a:lstStyle/>
          <a:p>
            <a:r>
              <a:rPr lang="en-GB"/>
              <a:t>© NHS Elect</a:t>
            </a:r>
          </a:p>
        </p:txBody>
      </p:sp>
      <p:grpSp>
        <p:nvGrpSpPr>
          <p:cNvPr id="20" name="Group 19">
            <a:extLst>
              <a:ext uri="{FF2B5EF4-FFF2-40B4-BE49-F238E27FC236}">
                <a16:creationId xmlns:a16="http://schemas.microsoft.com/office/drawing/2014/main" id="{16C29F4C-6F13-8EC9-AD11-E18F70928BE4}"/>
              </a:ext>
            </a:extLst>
          </p:cNvPr>
          <p:cNvGrpSpPr>
            <a:grpSpLocks noChangeAspect="1"/>
          </p:cNvGrpSpPr>
          <p:nvPr userDrawn="1"/>
        </p:nvGrpSpPr>
        <p:grpSpPr>
          <a:xfrm>
            <a:off x="8156793" y="284163"/>
            <a:ext cx="630000" cy="452643"/>
            <a:chOff x="6053083" y="462546"/>
            <a:chExt cx="708355" cy="508940"/>
          </a:xfrm>
        </p:grpSpPr>
        <p:sp>
          <p:nvSpPr>
            <p:cNvPr id="21" name="Freeform 20">
              <a:extLst>
                <a:ext uri="{FF2B5EF4-FFF2-40B4-BE49-F238E27FC236}">
                  <a16:creationId xmlns:a16="http://schemas.microsoft.com/office/drawing/2014/main" id="{4887D3EB-E40F-3E96-DC3D-AD34F88DADD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E6C046E-969F-5CD1-9316-0E693A9E176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400C51B-A4A2-2CCC-AA91-1FBE9DEB375D}"/>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6A0A9FD-11F7-4CE9-F276-09BB63ED79F8}"/>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7E932-A8E8-5F16-E7E0-E0363090EF56}"/>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7EC5C4D-0199-3976-F9E4-C6A45A4B57CE}"/>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8F85C37-C5E8-AA99-5A73-017A04CC7BFC}"/>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7" name="Picture Placeholder 5">
            <a:extLst>
              <a:ext uri="{FF2B5EF4-FFF2-40B4-BE49-F238E27FC236}">
                <a16:creationId xmlns:a16="http://schemas.microsoft.com/office/drawing/2014/main" id="{B4C000A5-1F2C-505A-81B7-E67A50FD0450}"/>
              </a:ext>
            </a:extLst>
          </p:cNvPr>
          <p:cNvSpPr>
            <a:spLocks noGrp="1"/>
          </p:cNvSpPr>
          <p:nvPr>
            <p:ph type="pic" sz="quarter" idx="13" hasCustomPrompt="1"/>
          </p:nvPr>
        </p:nvSpPr>
        <p:spPr>
          <a:xfrm>
            <a:off x="5142799" y="1329485"/>
            <a:ext cx="3301584" cy="3102748"/>
          </a:xfrm>
          <a:prstGeom prst="roundRect">
            <a:avLst>
              <a:gd name="adj" fmla="val 1438"/>
            </a:avLst>
          </a:prstGeom>
          <a:solidFill>
            <a:schemeClr val="bg1"/>
          </a:solid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15" name="Text Placeholder 6">
            <a:extLst>
              <a:ext uri="{FF2B5EF4-FFF2-40B4-BE49-F238E27FC236}">
                <a16:creationId xmlns:a16="http://schemas.microsoft.com/office/drawing/2014/main" id="{DB93D700-10AF-B864-1EEE-EDA0D0136E9F}"/>
              </a:ext>
            </a:extLst>
          </p:cNvPr>
          <p:cNvSpPr>
            <a:spLocks noGrp="1"/>
          </p:cNvSpPr>
          <p:nvPr>
            <p:ph type="body" sz="quarter" idx="12" hasCustomPrompt="1"/>
          </p:nvPr>
        </p:nvSpPr>
        <p:spPr>
          <a:xfrm>
            <a:off x="299357" y="1623793"/>
            <a:ext cx="4387042" cy="1324809"/>
          </a:xfrm>
        </p:spPr>
        <p:txBody>
          <a:bodyPr>
            <a:normAutofit/>
          </a:bodyPr>
          <a:lstStyle>
            <a:lvl1pPr marL="0" indent="0">
              <a:lnSpc>
                <a:spcPct val="90000"/>
              </a:lnSpc>
              <a:buNone/>
              <a:defRPr sz="4400" b="1" i="0">
                <a:solidFill>
                  <a:schemeClr val="bg1"/>
                </a:solidFill>
                <a:latin typeface="Poppins" pitchFamily="2" charset="77"/>
                <a:cs typeface="Poppins" pitchFamily="2" charset="77"/>
              </a:defRPr>
            </a:lvl1pPr>
          </a:lstStyle>
          <a:p>
            <a:pPr lvl="0"/>
            <a:r>
              <a:rPr lang="en-GB"/>
              <a:t>Section title goes here</a:t>
            </a:r>
            <a:endParaRPr lang="en-US"/>
          </a:p>
        </p:txBody>
      </p:sp>
      <p:sp>
        <p:nvSpPr>
          <p:cNvPr id="16" name="Text Placeholder 6">
            <a:extLst>
              <a:ext uri="{FF2B5EF4-FFF2-40B4-BE49-F238E27FC236}">
                <a16:creationId xmlns:a16="http://schemas.microsoft.com/office/drawing/2014/main" id="{198AB680-AABA-28BE-964E-B2ECCD0A9C15}"/>
              </a:ext>
            </a:extLst>
          </p:cNvPr>
          <p:cNvSpPr>
            <a:spLocks noGrp="1"/>
          </p:cNvSpPr>
          <p:nvPr>
            <p:ph type="body" sz="quarter" idx="14" hasCustomPrompt="1"/>
          </p:nvPr>
        </p:nvSpPr>
        <p:spPr>
          <a:xfrm>
            <a:off x="299357" y="3142228"/>
            <a:ext cx="4387042" cy="600129"/>
          </a:xfrm>
        </p:spPr>
        <p:txBody>
          <a:bodyPr>
            <a:normAutofit/>
          </a:bodyPr>
          <a:lstStyle>
            <a:lvl1pPr marL="0" indent="0">
              <a:lnSpc>
                <a:spcPct val="90000"/>
              </a:lnSpc>
              <a:buNone/>
              <a:defRPr sz="2800" b="0" i="0">
                <a:solidFill>
                  <a:schemeClr val="bg1"/>
                </a:solidFill>
                <a:latin typeface="Poppins" pitchFamily="2" charset="77"/>
                <a:cs typeface="Poppins" pitchFamily="2" charset="77"/>
              </a:defRPr>
            </a:lvl1pPr>
          </a:lstStyle>
          <a:p>
            <a:pPr lvl="0"/>
            <a:r>
              <a:rPr lang="en-GB"/>
              <a:t>Subtitle</a:t>
            </a:r>
            <a:endParaRPr lang="en-US"/>
          </a:p>
        </p:txBody>
      </p:sp>
      <p:sp>
        <p:nvSpPr>
          <p:cNvPr id="2" name="Rounded Rectangle 1">
            <a:extLst>
              <a:ext uri="{FF2B5EF4-FFF2-40B4-BE49-F238E27FC236}">
                <a16:creationId xmlns:a16="http://schemas.microsoft.com/office/drawing/2014/main" id="{73E01583-4E73-B026-8A83-6C3E759D8F8A}"/>
              </a:ext>
            </a:extLst>
          </p:cNvPr>
          <p:cNvSpPr/>
          <p:nvPr userDrawn="1"/>
        </p:nvSpPr>
        <p:spPr>
          <a:xfrm>
            <a:off x="299357" y="1329485"/>
            <a:ext cx="4387042"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868408"/>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ection Divider Slide V1">
    <p:spTree>
      <p:nvGrpSpPr>
        <p:cNvPr id="1" name=""/>
        <p:cNvGrpSpPr/>
        <p:nvPr/>
      </p:nvGrpSpPr>
      <p:grpSpPr>
        <a:xfrm>
          <a:off x="0" y="0"/>
          <a:ext cx="0" cy="0"/>
          <a:chOff x="0" y="0"/>
          <a:chExt cx="0" cy="0"/>
        </a:xfrm>
      </p:grpSpPr>
      <p:sp>
        <p:nvSpPr>
          <p:cNvPr id="6" name="Round Same-side Corner of Rectangle 5">
            <a:extLst>
              <a:ext uri="{FF2B5EF4-FFF2-40B4-BE49-F238E27FC236}">
                <a16:creationId xmlns:a16="http://schemas.microsoft.com/office/drawing/2014/main" id="{65411446-9184-C54B-D138-68753037A572}"/>
              </a:ext>
            </a:extLst>
          </p:cNvPr>
          <p:cNvSpPr/>
          <p:nvPr userDrawn="1"/>
        </p:nvSpPr>
        <p:spPr>
          <a:xfrm rot="5400000">
            <a:off x="2468582" y="-1517607"/>
            <a:ext cx="3849625" cy="8786793"/>
          </a:xfrm>
          <a:prstGeom prst="round2SameRect">
            <a:avLst>
              <a:gd name="adj1" fmla="val 5911"/>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D55E2F3-A123-96F5-7F4D-0C81CBDC1CF5}"/>
              </a:ext>
            </a:extLst>
          </p:cNvPr>
          <p:cNvSpPr>
            <a:spLocks noGrp="1"/>
          </p:cNvSpPr>
          <p:nvPr>
            <p:ph type="ftr" sz="quarter" idx="11"/>
          </p:nvPr>
        </p:nvSpPr>
        <p:spPr>
          <a:xfrm>
            <a:off x="299357" y="4924590"/>
            <a:ext cx="2928539" cy="107722"/>
          </a:xfrm>
        </p:spPr>
        <p:txBody>
          <a:bodyPr/>
          <a:lstStyle/>
          <a:p>
            <a:r>
              <a:rPr lang="en-GB"/>
              <a:t>© NHS Elect</a:t>
            </a:r>
          </a:p>
        </p:txBody>
      </p:sp>
      <p:grpSp>
        <p:nvGrpSpPr>
          <p:cNvPr id="20" name="Group 19">
            <a:extLst>
              <a:ext uri="{FF2B5EF4-FFF2-40B4-BE49-F238E27FC236}">
                <a16:creationId xmlns:a16="http://schemas.microsoft.com/office/drawing/2014/main" id="{16C29F4C-6F13-8EC9-AD11-E18F70928BE4}"/>
              </a:ext>
            </a:extLst>
          </p:cNvPr>
          <p:cNvGrpSpPr>
            <a:grpSpLocks noChangeAspect="1"/>
          </p:cNvGrpSpPr>
          <p:nvPr userDrawn="1"/>
        </p:nvGrpSpPr>
        <p:grpSpPr>
          <a:xfrm>
            <a:off x="8156793" y="284163"/>
            <a:ext cx="630000" cy="452643"/>
            <a:chOff x="6053083" y="462546"/>
            <a:chExt cx="708355" cy="508940"/>
          </a:xfrm>
        </p:grpSpPr>
        <p:sp>
          <p:nvSpPr>
            <p:cNvPr id="21" name="Freeform 20">
              <a:extLst>
                <a:ext uri="{FF2B5EF4-FFF2-40B4-BE49-F238E27FC236}">
                  <a16:creationId xmlns:a16="http://schemas.microsoft.com/office/drawing/2014/main" id="{4887D3EB-E40F-3E96-DC3D-AD34F88DADD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E6C046E-969F-5CD1-9316-0E693A9E176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400C51B-A4A2-2CCC-AA91-1FBE9DEB375D}"/>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6A0A9FD-11F7-4CE9-F276-09BB63ED79F8}"/>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7E932-A8E8-5F16-E7E0-E0363090EF56}"/>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7EC5C4D-0199-3976-F9E4-C6A45A4B57CE}"/>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8F85C37-C5E8-AA99-5A73-017A04CC7BFC}"/>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15" name="Text Placeholder 6">
            <a:extLst>
              <a:ext uri="{FF2B5EF4-FFF2-40B4-BE49-F238E27FC236}">
                <a16:creationId xmlns:a16="http://schemas.microsoft.com/office/drawing/2014/main" id="{DB93D700-10AF-B864-1EEE-EDA0D0136E9F}"/>
              </a:ext>
            </a:extLst>
          </p:cNvPr>
          <p:cNvSpPr>
            <a:spLocks noGrp="1"/>
          </p:cNvSpPr>
          <p:nvPr>
            <p:ph type="body" sz="quarter" idx="12" hasCustomPrompt="1"/>
          </p:nvPr>
        </p:nvSpPr>
        <p:spPr>
          <a:xfrm>
            <a:off x="299357" y="1623793"/>
            <a:ext cx="4387042" cy="1324809"/>
          </a:xfrm>
        </p:spPr>
        <p:txBody>
          <a:bodyPr>
            <a:normAutofit/>
          </a:bodyPr>
          <a:lstStyle>
            <a:lvl1pPr marL="0" indent="0">
              <a:lnSpc>
                <a:spcPct val="90000"/>
              </a:lnSpc>
              <a:buNone/>
              <a:defRPr sz="4400" b="1" i="0">
                <a:solidFill>
                  <a:schemeClr val="bg1"/>
                </a:solidFill>
                <a:latin typeface="Poppins" pitchFamily="2" charset="77"/>
                <a:cs typeface="Poppins" pitchFamily="2" charset="77"/>
              </a:defRPr>
            </a:lvl1pPr>
          </a:lstStyle>
          <a:p>
            <a:pPr lvl="0"/>
            <a:r>
              <a:rPr lang="en-GB"/>
              <a:t>Section title goes here</a:t>
            </a:r>
            <a:endParaRPr lang="en-US"/>
          </a:p>
        </p:txBody>
      </p:sp>
      <p:sp>
        <p:nvSpPr>
          <p:cNvPr id="16" name="Text Placeholder 6">
            <a:extLst>
              <a:ext uri="{FF2B5EF4-FFF2-40B4-BE49-F238E27FC236}">
                <a16:creationId xmlns:a16="http://schemas.microsoft.com/office/drawing/2014/main" id="{198AB680-AABA-28BE-964E-B2ECCD0A9C15}"/>
              </a:ext>
            </a:extLst>
          </p:cNvPr>
          <p:cNvSpPr>
            <a:spLocks noGrp="1"/>
          </p:cNvSpPr>
          <p:nvPr>
            <p:ph type="body" sz="quarter" idx="14" hasCustomPrompt="1"/>
          </p:nvPr>
        </p:nvSpPr>
        <p:spPr>
          <a:xfrm>
            <a:off x="299357" y="3142228"/>
            <a:ext cx="4387042" cy="600129"/>
          </a:xfrm>
        </p:spPr>
        <p:txBody>
          <a:bodyPr>
            <a:normAutofit/>
          </a:bodyPr>
          <a:lstStyle>
            <a:lvl1pPr marL="0" indent="0">
              <a:lnSpc>
                <a:spcPct val="90000"/>
              </a:lnSpc>
              <a:buNone/>
              <a:defRPr sz="2800" b="0" i="0">
                <a:solidFill>
                  <a:schemeClr val="bg1"/>
                </a:solidFill>
                <a:latin typeface="Poppins" pitchFamily="2" charset="77"/>
                <a:cs typeface="Poppins" pitchFamily="2" charset="77"/>
              </a:defRPr>
            </a:lvl1pPr>
          </a:lstStyle>
          <a:p>
            <a:pPr lvl="0"/>
            <a:r>
              <a:rPr lang="en-GB"/>
              <a:t>Subtitle</a:t>
            </a:r>
            <a:endParaRPr lang="en-US"/>
          </a:p>
        </p:txBody>
      </p:sp>
      <p:sp>
        <p:nvSpPr>
          <p:cNvPr id="2" name="Rounded Rectangle 1">
            <a:extLst>
              <a:ext uri="{FF2B5EF4-FFF2-40B4-BE49-F238E27FC236}">
                <a16:creationId xmlns:a16="http://schemas.microsoft.com/office/drawing/2014/main" id="{73E01583-4E73-B026-8A83-6C3E759D8F8A}"/>
              </a:ext>
            </a:extLst>
          </p:cNvPr>
          <p:cNvSpPr/>
          <p:nvPr userDrawn="1"/>
        </p:nvSpPr>
        <p:spPr>
          <a:xfrm>
            <a:off x="299356" y="1329485"/>
            <a:ext cx="5013231"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AC71B080-B7B0-4177-174F-DDBE5C21CC7B}"/>
              </a:ext>
            </a:extLst>
          </p:cNvPr>
          <p:cNvSpPr>
            <a:spLocks noGrp="1"/>
          </p:cNvSpPr>
          <p:nvPr>
            <p:ph type="pic" sz="quarter" idx="13" hasCustomPrompt="1"/>
          </p:nvPr>
        </p:nvSpPr>
        <p:spPr>
          <a:xfrm>
            <a:off x="5828017" y="1329486"/>
            <a:ext cx="2677089" cy="1401598"/>
          </a:xfrm>
          <a:prstGeom prst="roundRect">
            <a:avLst>
              <a:gd name="adj" fmla="val 3048"/>
            </a:avLst>
          </a:prstGeom>
          <a:solidFill>
            <a:schemeClr val="bg1"/>
          </a:solid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10" name="Picture Placeholder 5">
            <a:extLst>
              <a:ext uri="{FF2B5EF4-FFF2-40B4-BE49-F238E27FC236}">
                <a16:creationId xmlns:a16="http://schemas.microsoft.com/office/drawing/2014/main" id="{3163F33E-EF14-02CE-6289-D2AAEACF023A}"/>
              </a:ext>
            </a:extLst>
          </p:cNvPr>
          <p:cNvSpPr>
            <a:spLocks noGrp="1"/>
          </p:cNvSpPr>
          <p:nvPr>
            <p:ph type="pic" sz="quarter" idx="15" hasCustomPrompt="1"/>
          </p:nvPr>
        </p:nvSpPr>
        <p:spPr>
          <a:xfrm>
            <a:off x="5828017" y="2945255"/>
            <a:ext cx="2677089" cy="1401598"/>
          </a:xfrm>
          <a:prstGeom prst="roundRect">
            <a:avLst>
              <a:gd name="adj" fmla="val 3048"/>
            </a:avLst>
          </a:prstGeom>
          <a:solidFill>
            <a:schemeClr val="bg1"/>
          </a:solid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Tree>
    <p:extLst>
      <p:ext uri="{BB962C8B-B14F-4D97-AF65-F5344CB8AC3E}">
        <p14:creationId xmlns:p14="http://schemas.microsoft.com/office/powerpoint/2010/main" val="2350233866"/>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Divider Slide V1">
    <p:spTree>
      <p:nvGrpSpPr>
        <p:cNvPr id="1" name=""/>
        <p:cNvGrpSpPr/>
        <p:nvPr/>
      </p:nvGrpSpPr>
      <p:grpSpPr>
        <a:xfrm>
          <a:off x="0" y="0"/>
          <a:ext cx="0" cy="0"/>
          <a:chOff x="0" y="0"/>
          <a:chExt cx="0" cy="0"/>
        </a:xfrm>
      </p:grpSpPr>
      <p:sp>
        <p:nvSpPr>
          <p:cNvPr id="5" name="Round Same-side Corner of Rectangle 4">
            <a:extLst>
              <a:ext uri="{FF2B5EF4-FFF2-40B4-BE49-F238E27FC236}">
                <a16:creationId xmlns:a16="http://schemas.microsoft.com/office/drawing/2014/main" id="{4B242935-E462-0036-3F3C-D8538109A536}"/>
              </a:ext>
            </a:extLst>
          </p:cNvPr>
          <p:cNvSpPr/>
          <p:nvPr userDrawn="1"/>
        </p:nvSpPr>
        <p:spPr>
          <a:xfrm rot="5400000">
            <a:off x="2468582" y="-1517607"/>
            <a:ext cx="3849625" cy="8786793"/>
          </a:xfrm>
          <a:prstGeom prst="round2SameRect">
            <a:avLst>
              <a:gd name="adj1" fmla="val 5911"/>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D55E2F3-A123-96F5-7F4D-0C81CBDC1CF5}"/>
              </a:ext>
            </a:extLst>
          </p:cNvPr>
          <p:cNvSpPr>
            <a:spLocks noGrp="1"/>
          </p:cNvSpPr>
          <p:nvPr>
            <p:ph type="ftr" sz="quarter" idx="11"/>
          </p:nvPr>
        </p:nvSpPr>
        <p:spPr>
          <a:xfrm>
            <a:off x="299357" y="4924590"/>
            <a:ext cx="2928539" cy="107722"/>
          </a:xfrm>
        </p:spPr>
        <p:txBody>
          <a:bodyPr/>
          <a:lstStyle>
            <a:lvl1pPr>
              <a:defRPr>
                <a:latin typeface="+mn-lt"/>
              </a:defRPr>
            </a:lvl1pPr>
          </a:lstStyle>
          <a:p>
            <a:r>
              <a:rPr lang="en-GB"/>
              <a:t>© NHS Elect</a:t>
            </a:r>
          </a:p>
        </p:txBody>
      </p:sp>
      <p:grpSp>
        <p:nvGrpSpPr>
          <p:cNvPr id="20" name="Group 19">
            <a:extLst>
              <a:ext uri="{FF2B5EF4-FFF2-40B4-BE49-F238E27FC236}">
                <a16:creationId xmlns:a16="http://schemas.microsoft.com/office/drawing/2014/main" id="{16C29F4C-6F13-8EC9-AD11-E18F70928BE4}"/>
              </a:ext>
            </a:extLst>
          </p:cNvPr>
          <p:cNvGrpSpPr>
            <a:grpSpLocks noChangeAspect="1"/>
          </p:cNvGrpSpPr>
          <p:nvPr userDrawn="1"/>
        </p:nvGrpSpPr>
        <p:grpSpPr>
          <a:xfrm>
            <a:off x="8156793" y="284163"/>
            <a:ext cx="630000" cy="452643"/>
            <a:chOff x="6053083" y="462546"/>
            <a:chExt cx="708355" cy="508940"/>
          </a:xfrm>
        </p:grpSpPr>
        <p:sp>
          <p:nvSpPr>
            <p:cNvPr id="21" name="Freeform 20">
              <a:extLst>
                <a:ext uri="{FF2B5EF4-FFF2-40B4-BE49-F238E27FC236}">
                  <a16:creationId xmlns:a16="http://schemas.microsoft.com/office/drawing/2014/main" id="{4887D3EB-E40F-3E96-DC3D-AD34F88DADD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E6C046E-969F-5CD1-9316-0E693A9E176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400C51B-A4A2-2CCC-AA91-1FBE9DEB375D}"/>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6A0A9FD-11F7-4CE9-F276-09BB63ED79F8}"/>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7E932-A8E8-5F16-E7E0-E0363090EF56}"/>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7EC5C4D-0199-3976-F9E4-C6A45A4B57CE}"/>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8F85C37-C5E8-AA99-5A73-017A04CC7BFC}"/>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15" name="Text Placeholder 6">
            <a:extLst>
              <a:ext uri="{FF2B5EF4-FFF2-40B4-BE49-F238E27FC236}">
                <a16:creationId xmlns:a16="http://schemas.microsoft.com/office/drawing/2014/main" id="{DB93D700-10AF-B864-1EEE-EDA0D0136E9F}"/>
              </a:ext>
            </a:extLst>
          </p:cNvPr>
          <p:cNvSpPr>
            <a:spLocks noGrp="1"/>
          </p:cNvSpPr>
          <p:nvPr>
            <p:ph type="body" sz="quarter" idx="12" hasCustomPrompt="1"/>
          </p:nvPr>
        </p:nvSpPr>
        <p:spPr>
          <a:xfrm>
            <a:off x="299357" y="1623793"/>
            <a:ext cx="4387042" cy="1324809"/>
          </a:xfrm>
        </p:spPr>
        <p:txBody>
          <a:bodyPr>
            <a:normAutofit/>
          </a:bodyPr>
          <a:lstStyle>
            <a:lvl1pPr marL="0" indent="0">
              <a:lnSpc>
                <a:spcPct val="90000"/>
              </a:lnSpc>
              <a:buNone/>
              <a:defRPr sz="4400" b="1" i="0">
                <a:solidFill>
                  <a:schemeClr val="bg1"/>
                </a:solidFill>
                <a:latin typeface="Poppins" pitchFamily="2" charset="77"/>
                <a:cs typeface="Poppins" pitchFamily="2" charset="77"/>
              </a:defRPr>
            </a:lvl1pPr>
          </a:lstStyle>
          <a:p>
            <a:pPr lvl="0"/>
            <a:r>
              <a:rPr lang="en-GB"/>
              <a:t>Section title goes here</a:t>
            </a:r>
            <a:endParaRPr lang="en-US"/>
          </a:p>
        </p:txBody>
      </p:sp>
      <p:sp>
        <p:nvSpPr>
          <p:cNvPr id="16" name="Text Placeholder 6">
            <a:extLst>
              <a:ext uri="{FF2B5EF4-FFF2-40B4-BE49-F238E27FC236}">
                <a16:creationId xmlns:a16="http://schemas.microsoft.com/office/drawing/2014/main" id="{198AB680-AABA-28BE-964E-B2ECCD0A9C15}"/>
              </a:ext>
            </a:extLst>
          </p:cNvPr>
          <p:cNvSpPr>
            <a:spLocks noGrp="1"/>
          </p:cNvSpPr>
          <p:nvPr>
            <p:ph type="body" sz="quarter" idx="14" hasCustomPrompt="1"/>
          </p:nvPr>
        </p:nvSpPr>
        <p:spPr>
          <a:xfrm>
            <a:off x="299357" y="3142228"/>
            <a:ext cx="4387042" cy="600129"/>
          </a:xfrm>
        </p:spPr>
        <p:txBody>
          <a:bodyPr>
            <a:normAutofit/>
          </a:bodyPr>
          <a:lstStyle>
            <a:lvl1pPr marL="0" indent="0">
              <a:lnSpc>
                <a:spcPct val="90000"/>
              </a:lnSpc>
              <a:buNone/>
              <a:defRPr sz="2800" b="0" i="0">
                <a:solidFill>
                  <a:schemeClr val="bg1"/>
                </a:solidFill>
                <a:latin typeface="Poppins" pitchFamily="2" charset="77"/>
                <a:cs typeface="Poppins" pitchFamily="2" charset="77"/>
              </a:defRPr>
            </a:lvl1pPr>
          </a:lstStyle>
          <a:p>
            <a:pPr lvl="0"/>
            <a:r>
              <a:rPr lang="en-GB"/>
              <a:t>Subtitle</a:t>
            </a:r>
            <a:endParaRPr lang="en-US"/>
          </a:p>
        </p:txBody>
      </p:sp>
      <p:sp>
        <p:nvSpPr>
          <p:cNvPr id="2" name="Rounded Rectangle 1">
            <a:extLst>
              <a:ext uri="{FF2B5EF4-FFF2-40B4-BE49-F238E27FC236}">
                <a16:creationId xmlns:a16="http://schemas.microsoft.com/office/drawing/2014/main" id="{73E01583-4E73-B026-8A83-6C3E759D8F8A}"/>
              </a:ext>
            </a:extLst>
          </p:cNvPr>
          <p:cNvSpPr/>
          <p:nvPr userDrawn="1"/>
        </p:nvSpPr>
        <p:spPr>
          <a:xfrm>
            <a:off x="299357" y="1329485"/>
            <a:ext cx="4387042"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3">
            <a:extLst>
              <a:ext uri="{FF2B5EF4-FFF2-40B4-BE49-F238E27FC236}">
                <a16:creationId xmlns:a16="http://schemas.microsoft.com/office/drawing/2014/main" id="{28CFD3E8-2E46-0C0E-2E76-D0CC78674D0E}"/>
              </a:ext>
            </a:extLst>
          </p:cNvPr>
          <p:cNvSpPr>
            <a:spLocks noGrp="1"/>
          </p:cNvSpPr>
          <p:nvPr>
            <p:ph type="pic" sz="quarter" idx="15" hasCustomPrompt="1"/>
          </p:nvPr>
        </p:nvSpPr>
        <p:spPr>
          <a:xfrm>
            <a:off x="5538572" y="2190854"/>
            <a:ext cx="1887854" cy="190274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tIns="108000" anchor="t" anchorCtr="0"/>
          <a:lstStyle>
            <a:lvl1pPr algn="ctr">
              <a:defRPr sz="1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t>Click small icon in </a:t>
            </a:r>
            <a:r>
              <a:rPr lang="en-US" err="1"/>
              <a:t>centre</a:t>
            </a:r>
            <a:r>
              <a:rPr lang="en-US"/>
              <a:t> to add a photo</a:t>
            </a:r>
          </a:p>
          <a:p>
            <a:endParaRPr lang="en-US"/>
          </a:p>
        </p:txBody>
      </p:sp>
      <p:grpSp>
        <p:nvGrpSpPr>
          <p:cNvPr id="6" name="Group 5">
            <a:extLst>
              <a:ext uri="{FF2B5EF4-FFF2-40B4-BE49-F238E27FC236}">
                <a16:creationId xmlns:a16="http://schemas.microsoft.com/office/drawing/2014/main" id="{A495AAE2-F681-46F4-7BF4-C0A3F8219B17}"/>
              </a:ext>
            </a:extLst>
          </p:cNvPr>
          <p:cNvGrpSpPr>
            <a:grpSpLocks noChangeAspect="1"/>
          </p:cNvGrpSpPr>
          <p:nvPr userDrawn="1"/>
        </p:nvGrpSpPr>
        <p:grpSpPr>
          <a:xfrm>
            <a:off x="5096003" y="1216251"/>
            <a:ext cx="3311272" cy="3303651"/>
            <a:chOff x="3830725" y="4437121"/>
            <a:chExt cx="1824055" cy="1819857"/>
          </a:xfrm>
        </p:grpSpPr>
        <p:grpSp>
          <p:nvGrpSpPr>
            <p:cNvPr id="7" name="Graphic 66">
              <a:extLst>
                <a:ext uri="{FF2B5EF4-FFF2-40B4-BE49-F238E27FC236}">
                  <a16:creationId xmlns:a16="http://schemas.microsoft.com/office/drawing/2014/main" id="{AD5F097A-F308-4B38-CE56-0AAF117B416F}"/>
                </a:ext>
              </a:extLst>
            </p:cNvPr>
            <p:cNvGrpSpPr/>
            <p:nvPr/>
          </p:nvGrpSpPr>
          <p:grpSpPr>
            <a:xfrm>
              <a:off x="3858712" y="4758272"/>
              <a:ext cx="1469319" cy="1468619"/>
              <a:chOff x="3858712" y="4758272"/>
              <a:chExt cx="1469319" cy="1468619"/>
            </a:xfrm>
            <a:solidFill>
              <a:srgbClr val="AE2573"/>
            </a:solidFill>
          </p:grpSpPr>
          <p:sp>
            <p:nvSpPr>
              <p:cNvPr id="31" name="Freeform 30">
                <a:extLst>
                  <a:ext uri="{FF2B5EF4-FFF2-40B4-BE49-F238E27FC236}">
                    <a16:creationId xmlns:a16="http://schemas.microsoft.com/office/drawing/2014/main" id="{CBE2D9C0-CD52-231C-8BC3-8FA815052D2C}"/>
                  </a:ext>
                </a:extLst>
              </p:cNvPr>
              <p:cNvSpPr/>
              <p:nvPr/>
            </p:nvSpPr>
            <p:spPr>
              <a:xfrm>
                <a:off x="3858712" y="5669250"/>
                <a:ext cx="20290" cy="18891"/>
              </a:xfrm>
              <a:custGeom>
                <a:avLst/>
                <a:gdLst>
                  <a:gd name="connsiteX0" fmla="*/ 20291 w 20290"/>
                  <a:gd name="connsiteY0" fmla="*/ 18891 h 18891"/>
                  <a:gd name="connsiteX1" fmla="*/ 16792 w 20290"/>
                  <a:gd name="connsiteY1" fmla="*/ 3498 h 18891"/>
                  <a:gd name="connsiteX2" fmla="*/ 0 w 20290"/>
                  <a:gd name="connsiteY2" fmla="*/ 0 h 18891"/>
                </a:gdLst>
                <a:ahLst/>
                <a:cxnLst>
                  <a:cxn ang="0">
                    <a:pos x="connsiteX0" y="connsiteY0"/>
                  </a:cxn>
                  <a:cxn ang="0">
                    <a:pos x="connsiteX1" y="connsiteY1"/>
                  </a:cxn>
                  <a:cxn ang="0">
                    <a:pos x="connsiteX2" y="connsiteY2"/>
                  </a:cxn>
                </a:cxnLst>
                <a:rect l="l" t="t" r="r" b="b"/>
                <a:pathLst>
                  <a:path w="20290" h="18891">
                    <a:moveTo>
                      <a:pt x="20291" y="18891"/>
                    </a:moveTo>
                    <a:lnTo>
                      <a:pt x="16792" y="3498"/>
                    </a:lnTo>
                    <a:lnTo>
                      <a:pt x="0" y="0"/>
                    </a:lnTo>
                    <a:close/>
                  </a:path>
                </a:pathLst>
              </a:custGeom>
              <a:solidFill>
                <a:srgbClr val="AE2573"/>
              </a:solidFill>
              <a:ln w="699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D5B4493-65E7-15B2-FA5F-C76E5A869C65}"/>
                  </a:ext>
                </a:extLst>
              </p:cNvPr>
              <p:cNvSpPr/>
              <p:nvPr/>
            </p:nvSpPr>
            <p:spPr>
              <a:xfrm>
                <a:off x="3858712" y="4758272"/>
                <a:ext cx="1469319" cy="1468619"/>
              </a:xfrm>
              <a:custGeom>
                <a:avLst/>
                <a:gdLst>
                  <a:gd name="connsiteX0" fmla="*/ 1390956 w 1469319"/>
                  <a:gd name="connsiteY0" fmla="*/ 752851 h 1468619"/>
                  <a:gd name="connsiteX1" fmla="*/ 1390956 w 1469319"/>
                  <a:gd name="connsiteY1" fmla="*/ 717168 h 1468619"/>
                  <a:gd name="connsiteX2" fmla="*/ 1388857 w 1469319"/>
                  <a:gd name="connsiteY2" fmla="*/ 681484 h 1468619"/>
                  <a:gd name="connsiteX3" fmla="*/ 1469320 w 1469319"/>
                  <a:gd name="connsiteY3" fmla="*/ 641603 h 1468619"/>
                  <a:gd name="connsiteX4" fmla="*/ 1460923 w 1469319"/>
                  <a:gd name="connsiteY4" fmla="*/ 590526 h 1468619"/>
                  <a:gd name="connsiteX5" fmla="*/ 1449029 w 1469319"/>
                  <a:gd name="connsiteY5" fmla="*/ 540150 h 1468619"/>
                  <a:gd name="connsiteX6" fmla="*/ 1359470 w 1469319"/>
                  <a:gd name="connsiteY6" fmla="*/ 534552 h 1468619"/>
                  <a:gd name="connsiteX7" fmla="*/ 1347576 w 1469319"/>
                  <a:gd name="connsiteY7" fmla="*/ 500968 h 1468619"/>
                  <a:gd name="connsiteX8" fmla="*/ 1333582 w 1469319"/>
                  <a:gd name="connsiteY8" fmla="*/ 468083 h 1468619"/>
                  <a:gd name="connsiteX9" fmla="*/ 1318190 w 1469319"/>
                  <a:gd name="connsiteY9" fmla="*/ 435898 h 1468619"/>
                  <a:gd name="connsiteX10" fmla="*/ 1377662 w 1469319"/>
                  <a:gd name="connsiteY10" fmla="*/ 368030 h 1468619"/>
                  <a:gd name="connsiteX11" fmla="*/ 1350375 w 1469319"/>
                  <a:gd name="connsiteY11" fmla="*/ 323950 h 1468619"/>
                  <a:gd name="connsiteX12" fmla="*/ 1320289 w 1469319"/>
                  <a:gd name="connsiteY12" fmla="*/ 281970 h 1468619"/>
                  <a:gd name="connsiteX13" fmla="*/ 1234928 w 1469319"/>
                  <a:gd name="connsiteY13" fmla="*/ 310656 h 1468619"/>
                  <a:gd name="connsiteX14" fmla="*/ 1211139 w 1469319"/>
                  <a:gd name="connsiteY14" fmla="*/ 284068 h 1468619"/>
                  <a:gd name="connsiteX15" fmla="*/ 1185951 w 1469319"/>
                  <a:gd name="connsiteY15" fmla="*/ 258880 h 1468619"/>
                  <a:gd name="connsiteX16" fmla="*/ 1159363 w 1469319"/>
                  <a:gd name="connsiteY16" fmla="*/ 235091 h 1468619"/>
                  <a:gd name="connsiteX17" fmla="*/ 1188050 w 1469319"/>
                  <a:gd name="connsiteY17" fmla="*/ 149731 h 1468619"/>
                  <a:gd name="connsiteX18" fmla="*/ 1146069 w 1469319"/>
                  <a:gd name="connsiteY18" fmla="*/ 119645 h 1468619"/>
                  <a:gd name="connsiteX19" fmla="*/ 1101990 w 1469319"/>
                  <a:gd name="connsiteY19" fmla="*/ 91658 h 1468619"/>
                  <a:gd name="connsiteX20" fmla="*/ 1034121 w 1469319"/>
                  <a:gd name="connsiteY20" fmla="*/ 151130 h 1468619"/>
                  <a:gd name="connsiteX21" fmla="*/ 1001936 w 1469319"/>
                  <a:gd name="connsiteY21" fmla="*/ 135737 h 1468619"/>
                  <a:gd name="connsiteX22" fmla="*/ 969051 w 1469319"/>
                  <a:gd name="connsiteY22" fmla="*/ 121744 h 1468619"/>
                  <a:gd name="connsiteX23" fmla="*/ 935467 w 1469319"/>
                  <a:gd name="connsiteY23" fmla="*/ 109849 h 1468619"/>
                  <a:gd name="connsiteX24" fmla="*/ 929870 w 1469319"/>
                  <a:gd name="connsiteY24" fmla="*/ 20291 h 1468619"/>
                  <a:gd name="connsiteX25" fmla="*/ 879493 w 1469319"/>
                  <a:gd name="connsiteY25" fmla="*/ 8396 h 1468619"/>
                  <a:gd name="connsiteX26" fmla="*/ 828416 w 1469319"/>
                  <a:gd name="connsiteY26" fmla="*/ 0 h 1468619"/>
                  <a:gd name="connsiteX27" fmla="*/ 788535 w 1469319"/>
                  <a:gd name="connsiteY27" fmla="*/ 80463 h 1468619"/>
                  <a:gd name="connsiteX28" fmla="*/ 752851 w 1469319"/>
                  <a:gd name="connsiteY28" fmla="*/ 78364 h 1468619"/>
                  <a:gd name="connsiteX29" fmla="*/ 717168 w 1469319"/>
                  <a:gd name="connsiteY29" fmla="*/ 78364 h 1468619"/>
                  <a:gd name="connsiteX30" fmla="*/ 681485 w 1469319"/>
                  <a:gd name="connsiteY30" fmla="*/ 80463 h 1468619"/>
                  <a:gd name="connsiteX31" fmla="*/ 641603 w 1469319"/>
                  <a:gd name="connsiteY31" fmla="*/ 0 h 1468619"/>
                  <a:gd name="connsiteX32" fmla="*/ 590527 w 1469319"/>
                  <a:gd name="connsiteY32" fmla="*/ 8396 h 1468619"/>
                  <a:gd name="connsiteX33" fmla="*/ 540150 w 1469319"/>
                  <a:gd name="connsiteY33" fmla="*/ 20291 h 1468619"/>
                  <a:gd name="connsiteX34" fmla="*/ 534553 w 1469319"/>
                  <a:gd name="connsiteY34" fmla="*/ 109849 h 1468619"/>
                  <a:gd name="connsiteX35" fmla="*/ 500968 w 1469319"/>
                  <a:gd name="connsiteY35" fmla="*/ 121744 h 1468619"/>
                  <a:gd name="connsiteX36" fmla="*/ 468083 w 1469319"/>
                  <a:gd name="connsiteY36" fmla="*/ 135737 h 1468619"/>
                  <a:gd name="connsiteX37" fmla="*/ 435898 w 1469319"/>
                  <a:gd name="connsiteY37" fmla="*/ 151130 h 1468619"/>
                  <a:gd name="connsiteX38" fmla="*/ 367330 w 1469319"/>
                  <a:gd name="connsiteY38" fmla="*/ 91658 h 1468619"/>
                  <a:gd name="connsiteX39" fmla="*/ 323250 w 1469319"/>
                  <a:gd name="connsiteY39" fmla="*/ 118945 h 1468619"/>
                  <a:gd name="connsiteX40" fmla="*/ 281270 w 1469319"/>
                  <a:gd name="connsiteY40" fmla="*/ 149031 h 1468619"/>
                  <a:gd name="connsiteX41" fmla="*/ 309956 w 1469319"/>
                  <a:gd name="connsiteY41" fmla="*/ 234391 h 1468619"/>
                  <a:gd name="connsiteX42" fmla="*/ 283369 w 1469319"/>
                  <a:gd name="connsiteY42" fmla="*/ 258180 h 1468619"/>
                  <a:gd name="connsiteX43" fmla="*/ 258181 w 1469319"/>
                  <a:gd name="connsiteY43" fmla="*/ 283369 h 1468619"/>
                  <a:gd name="connsiteX44" fmla="*/ 234391 w 1469319"/>
                  <a:gd name="connsiteY44" fmla="*/ 309957 h 1468619"/>
                  <a:gd name="connsiteX45" fmla="*/ 149031 w 1469319"/>
                  <a:gd name="connsiteY45" fmla="*/ 281270 h 1468619"/>
                  <a:gd name="connsiteX46" fmla="*/ 118945 w 1469319"/>
                  <a:gd name="connsiteY46" fmla="*/ 323250 h 1468619"/>
                  <a:gd name="connsiteX47" fmla="*/ 91657 w 1469319"/>
                  <a:gd name="connsiteY47" fmla="*/ 367330 h 1468619"/>
                  <a:gd name="connsiteX48" fmla="*/ 151130 w 1469319"/>
                  <a:gd name="connsiteY48" fmla="*/ 435198 h 1468619"/>
                  <a:gd name="connsiteX49" fmla="*/ 135737 w 1469319"/>
                  <a:gd name="connsiteY49" fmla="*/ 467384 h 1468619"/>
                  <a:gd name="connsiteX50" fmla="*/ 121744 w 1469319"/>
                  <a:gd name="connsiteY50" fmla="*/ 500269 h 1468619"/>
                  <a:gd name="connsiteX51" fmla="*/ 109849 w 1469319"/>
                  <a:gd name="connsiteY51" fmla="*/ 533853 h 1468619"/>
                  <a:gd name="connsiteX52" fmla="*/ 20291 w 1469319"/>
                  <a:gd name="connsiteY52" fmla="*/ 539450 h 1468619"/>
                  <a:gd name="connsiteX53" fmla="*/ 8396 w 1469319"/>
                  <a:gd name="connsiteY53" fmla="*/ 589827 h 1468619"/>
                  <a:gd name="connsiteX54" fmla="*/ 0 w 1469319"/>
                  <a:gd name="connsiteY54" fmla="*/ 640903 h 1468619"/>
                  <a:gd name="connsiteX55" fmla="*/ 80463 w 1469319"/>
                  <a:gd name="connsiteY55" fmla="*/ 680785 h 1468619"/>
                  <a:gd name="connsiteX56" fmla="*/ 78364 w 1469319"/>
                  <a:gd name="connsiteY56" fmla="*/ 716468 h 1468619"/>
                  <a:gd name="connsiteX57" fmla="*/ 78364 w 1469319"/>
                  <a:gd name="connsiteY57" fmla="*/ 752152 h 1468619"/>
                  <a:gd name="connsiteX58" fmla="*/ 80463 w 1469319"/>
                  <a:gd name="connsiteY58" fmla="*/ 787835 h 1468619"/>
                  <a:gd name="connsiteX59" fmla="*/ 0 w 1469319"/>
                  <a:gd name="connsiteY59" fmla="*/ 827717 h 1468619"/>
                  <a:gd name="connsiteX60" fmla="*/ 8396 w 1469319"/>
                  <a:gd name="connsiteY60" fmla="*/ 878793 h 1468619"/>
                  <a:gd name="connsiteX61" fmla="*/ 16792 w 1469319"/>
                  <a:gd name="connsiteY61" fmla="*/ 914476 h 1468619"/>
                  <a:gd name="connsiteX62" fmla="*/ 109849 w 1469319"/>
                  <a:gd name="connsiteY62" fmla="*/ 934767 h 1468619"/>
                  <a:gd name="connsiteX63" fmla="*/ 121744 w 1469319"/>
                  <a:gd name="connsiteY63" fmla="*/ 968351 h 1468619"/>
                  <a:gd name="connsiteX64" fmla="*/ 135737 w 1469319"/>
                  <a:gd name="connsiteY64" fmla="*/ 1001236 h 1468619"/>
                  <a:gd name="connsiteX65" fmla="*/ 151130 w 1469319"/>
                  <a:gd name="connsiteY65" fmla="*/ 1033421 h 1468619"/>
                  <a:gd name="connsiteX66" fmla="*/ 91657 w 1469319"/>
                  <a:gd name="connsiteY66" fmla="*/ 1101290 h 1468619"/>
                  <a:gd name="connsiteX67" fmla="*/ 118945 w 1469319"/>
                  <a:gd name="connsiteY67" fmla="*/ 1145369 h 1468619"/>
                  <a:gd name="connsiteX68" fmla="*/ 149031 w 1469319"/>
                  <a:gd name="connsiteY68" fmla="*/ 1187350 h 1468619"/>
                  <a:gd name="connsiteX69" fmla="*/ 234391 w 1469319"/>
                  <a:gd name="connsiteY69" fmla="*/ 1158663 h 1468619"/>
                  <a:gd name="connsiteX70" fmla="*/ 258181 w 1469319"/>
                  <a:gd name="connsiteY70" fmla="*/ 1185251 h 1468619"/>
                  <a:gd name="connsiteX71" fmla="*/ 283369 w 1469319"/>
                  <a:gd name="connsiteY71" fmla="*/ 1210440 h 1468619"/>
                  <a:gd name="connsiteX72" fmla="*/ 309956 w 1469319"/>
                  <a:gd name="connsiteY72" fmla="*/ 1234228 h 1468619"/>
                  <a:gd name="connsiteX73" fmla="*/ 281270 w 1469319"/>
                  <a:gd name="connsiteY73" fmla="*/ 1319589 h 1468619"/>
                  <a:gd name="connsiteX74" fmla="*/ 323250 w 1469319"/>
                  <a:gd name="connsiteY74" fmla="*/ 1349675 h 1468619"/>
                  <a:gd name="connsiteX75" fmla="*/ 367330 w 1469319"/>
                  <a:gd name="connsiteY75" fmla="*/ 1376962 h 1468619"/>
                  <a:gd name="connsiteX76" fmla="*/ 434499 w 1469319"/>
                  <a:gd name="connsiteY76" fmla="*/ 1317490 h 1468619"/>
                  <a:gd name="connsiteX77" fmla="*/ 466684 w 1469319"/>
                  <a:gd name="connsiteY77" fmla="*/ 1332883 h 1468619"/>
                  <a:gd name="connsiteX78" fmla="*/ 499569 w 1469319"/>
                  <a:gd name="connsiteY78" fmla="*/ 1346876 h 1468619"/>
                  <a:gd name="connsiteX79" fmla="*/ 533153 w 1469319"/>
                  <a:gd name="connsiteY79" fmla="*/ 1358771 h 1468619"/>
                  <a:gd name="connsiteX80" fmla="*/ 538750 w 1469319"/>
                  <a:gd name="connsiteY80" fmla="*/ 1448329 h 1468619"/>
                  <a:gd name="connsiteX81" fmla="*/ 589127 w 1469319"/>
                  <a:gd name="connsiteY81" fmla="*/ 1460224 h 1468619"/>
                  <a:gd name="connsiteX82" fmla="*/ 640204 w 1469319"/>
                  <a:gd name="connsiteY82" fmla="*/ 1468620 h 1468619"/>
                  <a:gd name="connsiteX83" fmla="*/ 680085 w 1469319"/>
                  <a:gd name="connsiteY83" fmla="*/ 1388157 h 1468619"/>
                  <a:gd name="connsiteX84" fmla="*/ 715768 w 1469319"/>
                  <a:gd name="connsiteY84" fmla="*/ 1390256 h 1468619"/>
                  <a:gd name="connsiteX85" fmla="*/ 751452 w 1469319"/>
                  <a:gd name="connsiteY85" fmla="*/ 1390256 h 1468619"/>
                  <a:gd name="connsiteX86" fmla="*/ 787135 w 1469319"/>
                  <a:gd name="connsiteY86" fmla="*/ 1388157 h 1468619"/>
                  <a:gd name="connsiteX87" fmla="*/ 827017 w 1469319"/>
                  <a:gd name="connsiteY87" fmla="*/ 1468620 h 1468619"/>
                  <a:gd name="connsiteX88" fmla="*/ 878093 w 1469319"/>
                  <a:gd name="connsiteY88" fmla="*/ 1460224 h 1468619"/>
                  <a:gd name="connsiteX89" fmla="*/ 928470 w 1469319"/>
                  <a:gd name="connsiteY89" fmla="*/ 1448329 h 1468619"/>
                  <a:gd name="connsiteX90" fmla="*/ 934067 w 1469319"/>
                  <a:gd name="connsiteY90" fmla="*/ 1358771 h 1468619"/>
                  <a:gd name="connsiteX91" fmla="*/ 967652 w 1469319"/>
                  <a:gd name="connsiteY91" fmla="*/ 1346876 h 1468619"/>
                  <a:gd name="connsiteX92" fmla="*/ 1000537 w 1469319"/>
                  <a:gd name="connsiteY92" fmla="*/ 1332883 h 1468619"/>
                  <a:gd name="connsiteX93" fmla="*/ 1032722 w 1469319"/>
                  <a:gd name="connsiteY93" fmla="*/ 1317490 h 1468619"/>
                  <a:gd name="connsiteX94" fmla="*/ 1100590 w 1469319"/>
                  <a:gd name="connsiteY94" fmla="*/ 1376962 h 1468619"/>
                  <a:gd name="connsiteX95" fmla="*/ 1144670 w 1469319"/>
                  <a:gd name="connsiteY95" fmla="*/ 1349675 h 1468619"/>
                  <a:gd name="connsiteX96" fmla="*/ 1186650 w 1469319"/>
                  <a:gd name="connsiteY96" fmla="*/ 1319589 h 1468619"/>
                  <a:gd name="connsiteX97" fmla="*/ 1157964 w 1469319"/>
                  <a:gd name="connsiteY97" fmla="*/ 1234228 h 1468619"/>
                  <a:gd name="connsiteX98" fmla="*/ 1184551 w 1469319"/>
                  <a:gd name="connsiteY98" fmla="*/ 1210440 h 1468619"/>
                  <a:gd name="connsiteX99" fmla="*/ 1209740 w 1469319"/>
                  <a:gd name="connsiteY99" fmla="*/ 1185251 h 1468619"/>
                  <a:gd name="connsiteX100" fmla="*/ 1233529 w 1469319"/>
                  <a:gd name="connsiteY100" fmla="*/ 1158663 h 1468619"/>
                  <a:gd name="connsiteX101" fmla="*/ 1318889 w 1469319"/>
                  <a:gd name="connsiteY101" fmla="*/ 1187350 h 1468619"/>
                  <a:gd name="connsiteX102" fmla="*/ 1348975 w 1469319"/>
                  <a:gd name="connsiteY102" fmla="*/ 1145369 h 1468619"/>
                  <a:gd name="connsiteX103" fmla="*/ 1376263 w 1469319"/>
                  <a:gd name="connsiteY103" fmla="*/ 1101290 h 1468619"/>
                  <a:gd name="connsiteX104" fmla="*/ 1316790 w 1469319"/>
                  <a:gd name="connsiteY104" fmla="*/ 1033421 h 1468619"/>
                  <a:gd name="connsiteX105" fmla="*/ 1332183 w 1469319"/>
                  <a:gd name="connsiteY105" fmla="*/ 1001236 h 1468619"/>
                  <a:gd name="connsiteX106" fmla="*/ 1346177 w 1469319"/>
                  <a:gd name="connsiteY106" fmla="*/ 968351 h 1468619"/>
                  <a:gd name="connsiteX107" fmla="*/ 1358071 w 1469319"/>
                  <a:gd name="connsiteY107" fmla="*/ 934767 h 1468619"/>
                  <a:gd name="connsiteX108" fmla="*/ 1447630 w 1469319"/>
                  <a:gd name="connsiteY108" fmla="*/ 929170 h 1468619"/>
                  <a:gd name="connsiteX109" fmla="*/ 1459524 w 1469319"/>
                  <a:gd name="connsiteY109" fmla="*/ 878793 h 1468619"/>
                  <a:gd name="connsiteX110" fmla="*/ 1467920 w 1469319"/>
                  <a:gd name="connsiteY110" fmla="*/ 827717 h 1468619"/>
                  <a:gd name="connsiteX111" fmla="*/ 1387457 w 1469319"/>
                  <a:gd name="connsiteY111" fmla="*/ 787835 h 1468619"/>
                  <a:gd name="connsiteX112" fmla="*/ 1390956 w 1469319"/>
                  <a:gd name="connsiteY112" fmla="*/ 752851 h 1468619"/>
                  <a:gd name="connsiteX113" fmla="*/ 1279008 w 1469319"/>
                  <a:gd name="connsiteY113" fmla="*/ 770343 h 1468619"/>
                  <a:gd name="connsiteX114" fmla="*/ 1274110 w 1469319"/>
                  <a:gd name="connsiteY114" fmla="*/ 817921 h 1468619"/>
                  <a:gd name="connsiteX115" fmla="*/ 1265014 w 1469319"/>
                  <a:gd name="connsiteY115" fmla="*/ 864800 h 1468619"/>
                  <a:gd name="connsiteX116" fmla="*/ 1251720 w 1469319"/>
                  <a:gd name="connsiteY116" fmla="*/ 910278 h 1468619"/>
                  <a:gd name="connsiteX117" fmla="*/ 1234229 w 1469319"/>
                  <a:gd name="connsiteY117" fmla="*/ 954358 h 1468619"/>
                  <a:gd name="connsiteX118" fmla="*/ 1213238 w 1469319"/>
                  <a:gd name="connsiteY118" fmla="*/ 997038 h 1468619"/>
                  <a:gd name="connsiteX119" fmla="*/ 1188750 w 1469319"/>
                  <a:gd name="connsiteY119" fmla="*/ 1037620 h 1468619"/>
                  <a:gd name="connsiteX120" fmla="*/ 1160763 w 1469319"/>
                  <a:gd name="connsiteY120" fmla="*/ 1076102 h 1468619"/>
                  <a:gd name="connsiteX121" fmla="*/ 1129277 w 1469319"/>
                  <a:gd name="connsiteY121" fmla="*/ 1111785 h 1468619"/>
                  <a:gd name="connsiteX122" fmla="*/ 1094993 w 1469319"/>
                  <a:gd name="connsiteY122" fmla="*/ 1144670 h 1468619"/>
                  <a:gd name="connsiteX123" fmla="*/ 1057910 w 1469319"/>
                  <a:gd name="connsiteY123" fmla="*/ 1174756 h 1468619"/>
                  <a:gd name="connsiteX124" fmla="*/ 1018029 w 1469319"/>
                  <a:gd name="connsiteY124" fmla="*/ 1201343 h 1468619"/>
                  <a:gd name="connsiteX125" fmla="*/ 976048 w 1469319"/>
                  <a:gd name="connsiteY125" fmla="*/ 1224433 h 1468619"/>
                  <a:gd name="connsiteX126" fmla="*/ 932668 w 1469319"/>
                  <a:gd name="connsiteY126" fmla="*/ 1243324 h 1468619"/>
                  <a:gd name="connsiteX127" fmla="*/ 887889 w 1469319"/>
                  <a:gd name="connsiteY127" fmla="*/ 1258717 h 1468619"/>
                  <a:gd name="connsiteX128" fmla="*/ 841710 w 1469319"/>
                  <a:gd name="connsiteY128" fmla="*/ 1269912 h 1468619"/>
                  <a:gd name="connsiteX129" fmla="*/ 794832 w 1469319"/>
                  <a:gd name="connsiteY129" fmla="*/ 1276909 h 1468619"/>
                  <a:gd name="connsiteX130" fmla="*/ 747254 w 1469319"/>
                  <a:gd name="connsiteY130" fmla="*/ 1279707 h 1468619"/>
                  <a:gd name="connsiteX131" fmla="*/ 699676 w 1469319"/>
                  <a:gd name="connsiteY131" fmla="*/ 1279008 h 1468619"/>
                  <a:gd name="connsiteX132" fmla="*/ 652098 w 1469319"/>
                  <a:gd name="connsiteY132" fmla="*/ 1274110 h 1468619"/>
                  <a:gd name="connsiteX133" fmla="*/ 605220 w 1469319"/>
                  <a:gd name="connsiteY133" fmla="*/ 1265014 h 1468619"/>
                  <a:gd name="connsiteX134" fmla="*/ 559741 w 1469319"/>
                  <a:gd name="connsiteY134" fmla="*/ 1251720 h 1468619"/>
                  <a:gd name="connsiteX135" fmla="*/ 515661 w 1469319"/>
                  <a:gd name="connsiteY135" fmla="*/ 1234228 h 1468619"/>
                  <a:gd name="connsiteX136" fmla="*/ 472981 w 1469319"/>
                  <a:gd name="connsiteY136" fmla="*/ 1213238 h 1468619"/>
                  <a:gd name="connsiteX137" fmla="*/ 432400 w 1469319"/>
                  <a:gd name="connsiteY137" fmla="*/ 1188749 h 1468619"/>
                  <a:gd name="connsiteX138" fmla="*/ 393917 w 1469319"/>
                  <a:gd name="connsiteY138" fmla="*/ 1160762 h 1468619"/>
                  <a:gd name="connsiteX139" fmla="*/ 358234 w 1469319"/>
                  <a:gd name="connsiteY139" fmla="*/ 1129277 h 1468619"/>
                  <a:gd name="connsiteX140" fmla="*/ 325349 w 1469319"/>
                  <a:gd name="connsiteY140" fmla="*/ 1094993 h 1468619"/>
                  <a:gd name="connsiteX141" fmla="*/ 295263 w 1469319"/>
                  <a:gd name="connsiteY141" fmla="*/ 1057910 h 1468619"/>
                  <a:gd name="connsiteX142" fmla="*/ 268676 w 1469319"/>
                  <a:gd name="connsiteY142" fmla="*/ 1018029 h 1468619"/>
                  <a:gd name="connsiteX143" fmla="*/ 245586 w 1469319"/>
                  <a:gd name="connsiteY143" fmla="*/ 976048 h 1468619"/>
                  <a:gd name="connsiteX144" fmla="*/ 226695 w 1469319"/>
                  <a:gd name="connsiteY144" fmla="*/ 932668 h 1468619"/>
                  <a:gd name="connsiteX145" fmla="*/ 211302 w 1469319"/>
                  <a:gd name="connsiteY145" fmla="*/ 887889 h 1468619"/>
                  <a:gd name="connsiteX146" fmla="*/ 200107 w 1469319"/>
                  <a:gd name="connsiteY146" fmla="*/ 841710 h 1468619"/>
                  <a:gd name="connsiteX147" fmla="*/ 193110 w 1469319"/>
                  <a:gd name="connsiteY147" fmla="*/ 794832 h 1468619"/>
                  <a:gd name="connsiteX148" fmla="*/ 190312 w 1469319"/>
                  <a:gd name="connsiteY148" fmla="*/ 747254 h 1468619"/>
                  <a:gd name="connsiteX149" fmla="*/ 191011 w 1469319"/>
                  <a:gd name="connsiteY149" fmla="*/ 699676 h 1468619"/>
                  <a:gd name="connsiteX150" fmla="*/ 195909 w 1469319"/>
                  <a:gd name="connsiteY150" fmla="*/ 652098 h 1468619"/>
                  <a:gd name="connsiteX151" fmla="*/ 205005 w 1469319"/>
                  <a:gd name="connsiteY151" fmla="*/ 605220 h 1468619"/>
                  <a:gd name="connsiteX152" fmla="*/ 218299 w 1469319"/>
                  <a:gd name="connsiteY152" fmla="*/ 559741 h 1468619"/>
                  <a:gd name="connsiteX153" fmla="*/ 235791 w 1469319"/>
                  <a:gd name="connsiteY153" fmla="*/ 515661 h 1468619"/>
                  <a:gd name="connsiteX154" fmla="*/ 256781 w 1469319"/>
                  <a:gd name="connsiteY154" fmla="*/ 472981 h 1468619"/>
                  <a:gd name="connsiteX155" fmla="*/ 281270 w 1469319"/>
                  <a:gd name="connsiteY155" fmla="*/ 432400 h 1468619"/>
                  <a:gd name="connsiteX156" fmla="*/ 309257 w 1469319"/>
                  <a:gd name="connsiteY156" fmla="*/ 393918 h 1468619"/>
                  <a:gd name="connsiteX157" fmla="*/ 340742 w 1469319"/>
                  <a:gd name="connsiteY157" fmla="*/ 358234 h 1468619"/>
                  <a:gd name="connsiteX158" fmla="*/ 375026 w 1469319"/>
                  <a:gd name="connsiteY158" fmla="*/ 325349 h 1468619"/>
                  <a:gd name="connsiteX159" fmla="*/ 412109 w 1469319"/>
                  <a:gd name="connsiteY159" fmla="*/ 295263 h 1468619"/>
                  <a:gd name="connsiteX160" fmla="*/ 451990 w 1469319"/>
                  <a:gd name="connsiteY160" fmla="*/ 268676 h 1468619"/>
                  <a:gd name="connsiteX161" fmla="*/ 493971 w 1469319"/>
                  <a:gd name="connsiteY161" fmla="*/ 245586 h 1468619"/>
                  <a:gd name="connsiteX162" fmla="*/ 537351 w 1469319"/>
                  <a:gd name="connsiteY162" fmla="*/ 226695 h 1468619"/>
                  <a:gd name="connsiteX163" fmla="*/ 582130 w 1469319"/>
                  <a:gd name="connsiteY163" fmla="*/ 211302 h 1468619"/>
                  <a:gd name="connsiteX164" fmla="*/ 628309 w 1469319"/>
                  <a:gd name="connsiteY164" fmla="*/ 200107 h 1468619"/>
                  <a:gd name="connsiteX165" fmla="*/ 675187 w 1469319"/>
                  <a:gd name="connsiteY165" fmla="*/ 193111 h 1468619"/>
                  <a:gd name="connsiteX166" fmla="*/ 722765 w 1469319"/>
                  <a:gd name="connsiteY166" fmla="*/ 190312 h 1468619"/>
                  <a:gd name="connsiteX167" fmla="*/ 770343 w 1469319"/>
                  <a:gd name="connsiteY167" fmla="*/ 191012 h 1468619"/>
                  <a:gd name="connsiteX168" fmla="*/ 817921 w 1469319"/>
                  <a:gd name="connsiteY168" fmla="*/ 195909 h 1468619"/>
                  <a:gd name="connsiteX169" fmla="*/ 864799 w 1469319"/>
                  <a:gd name="connsiteY169" fmla="*/ 205005 h 1468619"/>
                  <a:gd name="connsiteX170" fmla="*/ 910278 w 1469319"/>
                  <a:gd name="connsiteY170" fmla="*/ 218299 h 1468619"/>
                  <a:gd name="connsiteX171" fmla="*/ 954358 w 1469319"/>
                  <a:gd name="connsiteY171" fmla="*/ 235791 h 1468619"/>
                  <a:gd name="connsiteX172" fmla="*/ 997038 w 1469319"/>
                  <a:gd name="connsiteY172" fmla="*/ 256781 h 1468619"/>
                  <a:gd name="connsiteX173" fmla="*/ 1037619 w 1469319"/>
                  <a:gd name="connsiteY173" fmla="*/ 281270 h 1468619"/>
                  <a:gd name="connsiteX174" fmla="*/ 1076102 w 1469319"/>
                  <a:gd name="connsiteY174" fmla="*/ 309257 h 1468619"/>
                  <a:gd name="connsiteX175" fmla="*/ 1111785 w 1469319"/>
                  <a:gd name="connsiteY175" fmla="*/ 340742 h 1468619"/>
                  <a:gd name="connsiteX176" fmla="*/ 1144670 w 1469319"/>
                  <a:gd name="connsiteY176" fmla="*/ 375026 h 1468619"/>
                  <a:gd name="connsiteX177" fmla="*/ 1174756 w 1469319"/>
                  <a:gd name="connsiteY177" fmla="*/ 412109 h 1468619"/>
                  <a:gd name="connsiteX178" fmla="*/ 1201344 w 1469319"/>
                  <a:gd name="connsiteY178" fmla="*/ 451991 h 1468619"/>
                  <a:gd name="connsiteX179" fmla="*/ 1224433 w 1469319"/>
                  <a:gd name="connsiteY179" fmla="*/ 493971 h 1468619"/>
                  <a:gd name="connsiteX180" fmla="*/ 1243324 w 1469319"/>
                  <a:gd name="connsiteY180" fmla="*/ 537351 h 1468619"/>
                  <a:gd name="connsiteX181" fmla="*/ 1258717 w 1469319"/>
                  <a:gd name="connsiteY181" fmla="*/ 582130 h 1468619"/>
                  <a:gd name="connsiteX182" fmla="*/ 1269912 w 1469319"/>
                  <a:gd name="connsiteY182" fmla="*/ 628309 h 1468619"/>
                  <a:gd name="connsiteX183" fmla="*/ 1276909 w 1469319"/>
                  <a:gd name="connsiteY183" fmla="*/ 675188 h 1468619"/>
                  <a:gd name="connsiteX184" fmla="*/ 1279708 w 1469319"/>
                  <a:gd name="connsiteY184" fmla="*/ 722765 h 1468619"/>
                  <a:gd name="connsiteX185" fmla="*/ 1279008 w 1469319"/>
                  <a:gd name="connsiteY185" fmla="*/ 770343 h 146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469319" h="1468619">
                    <a:moveTo>
                      <a:pt x="1390956" y="752851"/>
                    </a:moveTo>
                    <a:lnTo>
                      <a:pt x="1390956" y="717168"/>
                    </a:lnTo>
                    <a:lnTo>
                      <a:pt x="1388857" y="681484"/>
                    </a:lnTo>
                    <a:lnTo>
                      <a:pt x="1469320" y="641603"/>
                    </a:lnTo>
                    <a:lnTo>
                      <a:pt x="1460923" y="590526"/>
                    </a:lnTo>
                    <a:lnTo>
                      <a:pt x="1449029" y="540150"/>
                    </a:lnTo>
                    <a:lnTo>
                      <a:pt x="1359470" y="534552"/>
                    </a:lnTo>
                    <a:lnTo>
                      <a:pt x="1347576" y="500968"/>
                    </a:lnTo>
                    <a:lnTo>
                      <a:pt x="1333582" y="468083"/>
                    </a:lnTo>
                    <a:lnTo>
                      <a:pt x="1318190" y="435898"/>
                    </a:lnTo>
                    <a:lnTo>
                      <a:pt x="1377662" y="368030"/>
                    </a:lnTo>
                    <a:lnTo>
                      <a:pt x="1350375" y="323950"/>
                    </a:lnTo>
                    <a:lnTo>
                      <a:pt x="1320289" y="281970"/>
                    </a:lnTo>
                    <a:lnTo>
                      <a:pt x="1234928" y="310656"/>
                    </a:lnTo>
                    <a:lnTo>
                      <a:pt x="1211139" y="284068"/>
                    </a:lnTo>
                    <a:lnTo>
                      <a:pt x="1185951" y="258880"/>
                    </a:lnTo>
                    <a:lnTo>
                      <a:pt x="1159363" y="235091"/>
                    </a:lnTo>
                    <a:lnTo>
                      <a:pt x="1188050" y="149731"/>
                    </a:lnTo>
                    <a:lnTo>
                      <a:pt x="1146069" y="119645"/>
                    </a:lnTo>
                    <a:lnTo>
                      <a:pt x="1101990" y="91658"/>
                    </a:lnTo>
                    <a:lnTo>
                      <a:pt x="1034121" y="151130"/>
                    </a:lnTo>
                    <a:lnTo>
                      <a:pt x="1001936" y="135737"/>
                    </a:lnTo>
                    <a:lnTo>
                      <a:pt x="969051" y="121744"/>
                    </a:lnTo>
                    <a:lnTo>
                      <a:pt x="935467" y="109849"/>
                    </a:lnTo>
                    <a:lnTo>
                      <a:pt x="929870" y="20291"/>
                    </a:lnTo>
                    <a:lnTo>
                      <a:pt x="879493" y="8396"/>
                    </a:lnTo>
                    <a:lnTo>
                      <a:pt x="828416" y="0"/>
                    </a:lnTo>
                    <a:lnTo>
                      <a:pt x="788535" y="80463"/>
                    </a:lnTo>
                    <a:lnTo>
                      <a:pt x="752851" y="78364"/>
                    </a:lnTo>
                    <a:lnTo>
                      <a:pt x="717168" y="78364"/>
                    </a:lnTo>
                    <a:lnTo>
                      <a:pt x="681485" y="80463"/>
                    </a:lnTo>
                    <a:lnTo>
                      <a:pt x="641603" y="0"/>
                    </a:lnTo>
                    <a:lnTo>
                      <a:pt x="590527" y="8396"/>
                    </a:lnTo>
                    <a:lnTo>
                      <a:pt x="540150" y="20291"/>
                    </a:lnTo>
                    <a:lnTo>
                      <a:pt x="534553" y="109849"/>
                    </a:lnTo>
                    <a:lnTo>
                      <a:pt x="500968" y="121744"/>
                    </a:lnTo>
                    <a:lnTo>
                      <a:pt x="468083" y="135737"/>
                    </a:lnTo>
                    <a:lnTo>
                      <a:pt x="435898" y="151130"/>
                    </a:lnTo>
                    <a:lnTo>
                      <a:pt x="367330" y="91658"/>
                    </a:lnTo>
                    <a:lnTo>
                      <a:pt x="323250" y="118945"/>
                    </a:lnTo>
                    <a:lnTo>
                      <a:pt x="281270" y="149031"/>
                    </a:lnTo>
                    <a:lnTo>
                      <a:pt x="309956" y="234391"/>
                    </a:lnTo>
                    <a:lnTo>
                      <a:pt x="283369" y="258180"/>
                    </a:lnTo>
                    <a:lnTo>
                      <a:pt x="258181" y="283369"/>
                    </a:lnTo>
                    <a:lnTo>
                      <a:pt x="234391" y="309957"/>
                    </a:lnTo>
                    <a:lnTo>
                      <a:pt x="149031" y="281270"/>
                    </a:lnTo>
                    <a:lnTo>
                      <a:pt x="118945" y="323250"/>
                    </a:lnTo>
                    <a:lnTo>
                      <a:pt x="91657" y="367330"/>
                    </a:lnTo>
                    <a:lnTo>
                      <a:pt x="151130" y="435198"/>
                    </a:lnTo>
                    <a:lnTo>
                      <a:pt x="135737" y="467384"/>
                    </a:lnTo>
                    <a:lnTo>
                      <a:pt x="121744" y="500269"/>
                    </a:lnTo>
                    <a:lnTo>
                      <a:pt x="109849" y="533853"/>
                    </a:lnTo>
                    <a:lnTo>
                      <a:pt x="20291" y="539450"/>
                    </a:lnTo>
                    <a:lnTo>
                      <a:pt x="8396" y="589827"/>
                    </a:lnTo>
                    <a:lnTo>
                      <a:pt x="0" y="640903"/>
                    </a:lnTo>
                    <a:lnTo>
                      <a:pt x="80463" y="680785"/>
                    </a:lnTo>
                    <a:lnTo>
                      <a:pt x="78364" y="716468"/>
                    </a:lnTo>
                    <a:lnTo>
                      <a:pt x="78364" y="752152"/>
                    </a:lnTo>
                    <a:lnTo>
                      <a:pt x="80463" y="787835"/>
                    </a:lnTo>
                    <a:lnTo>
                      <a:pt x="0" y="827717"/>
                    </a:lnTo>
                    <a:lnTo>
                      <a:pt x="8396" y="878793"/>
                    </a:lnTo>
                    <a:lnTo>
                      <a:pt x="16792" y="914476"/>
                    </a:lnTo>
                    <a:lnTo>
                      <a:pt x="109849" y="934767"/>
                    </a:lnTo>
                    <a:lnTo>
                      <a:pt x="121744" y="968351"/>
                    </a:lnTo>
                    <a:lnTo>
                      <a:pt x="135737" y="1001236"/>
                    </a:lnTo>
                    <a:lnTo>
                      <a:pt x="151130" y="1033421"/>
                    </a:lnTo>
                    <a:lnTo>
                      <a:pt x="91657" y="1101290"/>
                    </a:lnTo>
                    <a:lnTo>
                      <a:pt x="118945" y="1145369"/>
                    </a:lnTo>
                    <a:lnTo>
                      <a:pt x="149031" y="1187350"/>
                    </a:lnTo>
                    <a:lnTo>
                      <a:pt x="234391" y="1158663"/>
                    </a:lnTo>
                    <a:lnTo>
                      <a:pt x="258181" y="1185251"/>
                    </a:lnTo>
                    <a:lnTo>
                      <a:pt x="283369" y="1210440"/>
                    </a:lnTo>
                    <a:lnTo>
                      <a:pt x="309956" y="1234228"/>
                    </a:lnTo>
                    <a:lnTo>
                      <a:pt x="281270" y="1319589"/>
                    </a:lnTo>
                    <a:lnTo>
                      <a:pt x="323250" y="1349675"/>
                    </a:lnTo>
                    <a:lnTo>
                      <a:pt x="367330" y="1376962"/>
                    </a:lnTo>
                    <a:lnTo>
                      <a:pt x="434499" y="1317490"/>
                    </a:lnTo>
                    <a:lnTo>
                      <a:pt x="466684" y="1332883"/>
                    </a:lnTo>
                    <a:lnTo>
                      <a:pt x="499569" y="1346876"/>
                    </a:lnTo>
                    <a:lnTo>
                      <a:pt x="533153" y="1358771"/>
                    </a:lnTo>
                    <a:lnTo>
                      <a:pt x="538750" y="1448329"/>
                    </a:lnTo>
                    <a:lnTo>
                      <a:pt x="589127" y="1460224"/>
                    </a:lnTo>
                    <a:lnTo>
                      <a:pt x="640204" y="1468620"/>
                    </a:lnTo>
                    <a:lnTo>
                      <a:pt x="680085" y="1388157"/>
                    </a:lnTo>
                    <a:lnTo>
                      <a:pt x="715768" y="1390256"/>
                    </a:lnTo>
                    <a:lnTo>
                      <a:pt x="751452" y="1390256"/>
                    </a:lnTo>
                    <a:lnTo>
                      <a:pt x="787135" y="1388157"/>
                    </a:lnTo>
                    <a:lnTo>
                      <a:pt x="827017" y="1468620"/>
                    </a:lnTo>
                    <a:lnTo>
                      <a:pt x="878093" y="1460224"/>
                    </a:lnTo>
                    <a:lnTo>
                      <a:pt x="928470" y="1448329"/>
                    </a:lnTo>
                    <a:lnTo>
                      <a:pt x="934067" y="1358771"/>
                    </a:lnTo>
                    <a:lnTo>
                      <a:pt x="967652" y="1346876"/>
                    </a:lnTo>
                    <a:lnTo>
                      <a:pt x="1000537" y="1332883"/>
                    </a:lnTo>
                    <a:lnTo>
                      <a:pt x="1032722" y="1317490"/>
                    </a:lnTo>
                    <a:lnTo>
                      <a:pt x="1100590" y="1376962"/>
                    </a:lnTo>
                    <a:lnTo>
                      <a:pt x="1144670" y="1349675"/>
                    </a:lnTo>
                    <a:lnTo>
                      <a:pt x="1186650" y="1319589"/>
                    </a:lnTo>
                    <a:lnTo>
                      <a:pt x="1157964" y="1234228"/>
                    </a:lnTo>
                    <a:lnTo>
                      <a:pt x="1184551" y="1210440"/>
                    </a:lnTo>
                    <a:lnTo>
                      <a:pt x="1209740" y="1185251"/>
                    </a:lnTo>
                    <a:lnTo>
                      <a:pt x="1233529" y="1158663"/>
                    </a:lnTo>
                    <a:lnTo>
                      <a:pt x="1318889" y="1187350"/>
                    </a:lnTo>
                    <a:lnTo>
                      <a:pt x="1348975" y="1145369"/>
                    </a:lnTo>
                    <a:lnTo>
                      <a:pt x="1376263" y="1101290"/>
                    </a:lnTo>
                    <a:lnTo>
                      <a:pt x="1316790" y="1033421"/>
                    </a:lnTo>
                    <a:lnTo>
                      <a:pt x="1332183" y="1001236"/>
                    </a:lnTo>
                    <a:lnTo>
                      <a:pt x="1346177" y="968351"/>
                    </a:lnTo>
                    <a:lnTo>
                      <a:pt x="1358071" y="934767"/>
                    </a:lnTo>
                    <a:lnTo>
                      <a:pt x="1447630" y="929170"/>
                    </a:lnTo>
                    <a:lnTo>
                      <a:pt x="1459524" y="878793"/>
                    </a:lnTo>
                    <a:lnTo>
                      <a:pt x="1467920" y="827717"/>
                    </a:lnTo>
                    <a:lnTo>
                      <a:pt x="1387457" y="787835"/>
                    </a:lnTo>
                    <a:lnTo>
                      <a:pt x="1390956" y="752851"/>
                    </a:lnTo>
                    <a:close/>
                    <a:moveTo>
                      <a:pt x="1279008" y="770343"/>
                    </a:moveTo>
                    <a:lnTo>
                      <a:pt x="1274110" y="817921"/>
                    </a:lnTo>
                    <a:lnTo>
                      <a:pt x="1265014" y="864800"/>
                    </a:lnTo>
                    <a:lnTo>
                      <a:pt x="1251720" y="910278"/>
                    </a:lnTo>
                    <a:lnTo>
                      <a:pt x="1234229" y="954358"/>
                    </a:lnTo>
                    <a:lnTo>
                      <a:pt x="1213238" y="997038"/>
                    </a:lnTo>
                    <a:lnTo>
                      <a:pt x="1188750" y="1037620"/>
                    </a:lnTo>
                    <a:lnTo>
                      <a:pt x="1160763" y="1076102"/>
                    </a:lnTo>
                    <a:lnTo>
                      <a:pt x="1129277" y="1111785"/>
                    </a:lnTo>
                    <a:lnTo>
                      <a:pt x="1094993" y="1144670"/>
                    </a:lnTo>
                    <a:lnTo>
                      <a:pt x="1057910" y="1174756"/>
                    </a:lnTo>
                    <a:lnTo>
                      <a:pt x="1018029" y="1201343"/>
                    </a:lnTo>
                    <a:lnTo>
                      <a:pt x="976048" y="1224433"/>
                    </a:lnTo>
                    <a:lnTo>
                      <a:pt x="932668" y="1243324"/>
                    </a:lnTo>
                    <a:lnTo>
                      <a:pt x="887889" y="1258717"/>
                    </a:lnTo>
                    <a:lnTo>
                      <a:pt x="841710" y="1269912"/>
                    </a:lnTo>
                    <a:lnTo>
                      <a:pt x="794832" y="1276909"/>
                    </a:lnTo>
                    <a:lnTo>
                      <a:pt x="747254" y="1279707"/>
                    </a:lnTo>
                    <a:lnTo>
                      <a:pt x="699676" y="1279008"/>
                    </a:lnTo>
                    <a:lnTo>
                      <a:pt x="652098" y="1274110"/>
                    </a:lnTo>
                    <a:lnTo>
                      <a:pt x="605220" y="1265014"/>
                    </a:lnTo>
                    <a:lnTo>
                      <a:pt x="559741" y="1251720"/>
                    </a:lnTo>
                    <a:lnTo>
                      <a:pt x="515661" y="1234228"/>
                    </a:lnTo>
                    <a:lnTo>
                      <a:pt x="472981" y="1213238"/>
                    </a:lnTo>
                    <a:lnTo>
                      <a:pt x="432400" y="1188749"/>
                    </a:lnTo>
                    <a:lnTo>
                      <a:pt x="393917" y="1160762"/>
                    </a:lnTo>
                    <a:lnTo>
                      <a:pt x="358234" y="1129277"/>
                    </a:lnTo>
                    <a:lnTo>
                      <a:pt x="325349" y="1094993"/>
                    </a:lnTo>
                    <a:lnTo>
                      <a:pt x="295263" y="1057910"/>
                    </a:lnTo>
                    <a:lnTo>
                      <a:pt x="268676" y="1018029"/>
                    </a:lnTo>
                    <a:lnTo>
                      <a:pt x="245586" y="976048"/>
                    </a:lnTo>
                    <a:lnTo>
                      <a:pt x="226695" y="932668"/>
                    </a:lnTo>
                    <a:lnTo>
                      <a:pt x="211302" y="887889"/>
                    </a:lnTo>
                    <a:lnTo>
                      <a:pt x="200107" y="841710"/>
                    </a:lnTo>
                    <a:lnTo>
                      <a:pt x="193110" y="794832"/>
                    </a:lnTo>
                    <a:lnTo>
                      <a:pt x="190312" y="747254"/>
                    </a:lnTo>
                    <a:lnTo>
                      <a:pt x="191011" y="699676"/>
                    </a:lnTo>
                    <a:lnTo>
                      <a:pt x="195909" y="652098"/>
                    </a:lnTo>
                    <a:lnTo>
                      <a:pt x="205005" y="605220"/>
                    </a:lnTo>
                    <a:lnTo>
                      <a:pt x="218299" y="559741"/>
                    </a:lnTo>
                    <a:lnTo>
                      <a:pt x="235791" y="515661"/>
                    </a:lnTo>
                    <a:lnTo>
                      <a:pt x="256781" y="472981"/>
                    </a:lnTo>
                    <a:lnTo>
                      <a:pt x="281270" y="432400"/>
                    </a:lnTo>
                    <a:lnTo>
                      <a:pt x="309257" y="393918"/>
                    </a:lnTo>
                    <a:lnTo>
                      <a:pt x="340742" y="358234"/>
                    </a:lnTo>
                    <a:lnTo>
                      <a:pt x="375026" y="325349"/>
                    </a:lnTo>
                    <a:lnTo>
                      <a:pt x="412109" y="295263"/>
                    </a:lnTo>
                    <a:lnTo>
                      <a:pt x="451990" y="268676"/>
                    </a:lnTo>
                    <a:lnTo>
                      <a:pt x="493971" y="245586"/>
                    </a:lnTo>
                    <a:lnTo>
                      <a:pt x="537351" y="226695"/>
                    </a:lnTo>
                    <a:lnTo>
                      <a:pt x="582130" y="211302"/>
                    </a:lnTo>
                    <a:lnTo>
                      <a:pt x="628309" y="200107"/>
                    </a:lnTo>
                    <a:lnTo>
                      <a:pt x="675187" y="193111"/>
                    </a:lnTo>
                    <a:lnTo>
                      <a:pt x="722765" y="190312"/>
                    </a:lnTo>
                    <a:lnTo>
                      <a:pt x="770343" y="191012"/>
                    </a:lnTo>
                    <a:lnTo>
                      <a:pt x="817921" y="195909"/>
                    </a:lnTo>
                    <a:lnTo>
                      <a:pt x="864799" y="205005"/>
                    </a:lnTo>
                    <a:lnTo>
                      <a:pt x="910278" y="218299"/>
                    </a:lnTo>
                    <a:lnTo>
                      <a:pt x="954358" y="235791"/>
                    </a:lnTo>
                    <a:lnTo>
                      <a:pt x="997038" y="256781"/>
                    </a:lnTo>
                    <a:lnTo>
                      <a:pt x="1037619" y="281270"/>
                    </a:lnTo>
                    <a:lnTo>
                      <a:pt x="1076102" y="309257"/>
                    </a:lnTo>
                    <a:lnTo>
                      <a:pt x="1111785" y="340742"/>
                    </a:lnTo>
                    <a:lnTo>
                      <a:pt x="1144670" y="375026"/>
                    </a:lnTo>
                    <a:lnTo>
                      <a:pt x="1174756" y="412109"/>
                    </a:lnTo>
                    <a:lnTo>
                      <a:pt x="1201344" y="451991"/>
                    </a:lnTo>
                    <a:lnTo>
                      <a:pt x="1224433" y="493971"/>
                    </a:lnTo>
                    <a:lnTo>
                      <a:pt x="1243324" y="537351"/>
                    </a:lnTo>
                    <a:lnTo>
                      <a:pt x="1258717" y="582130"/>
                    </a:lnTo>
                    <a:lnTo>
                      <a:pt x="1269912" y="628309"/>
                    </a:lnTo>
                    <a:lnTo>
                      <a:pt x="1276909" y="675188"/>
                    </a:lnTo>
                    <a:lnTo>
                      <a:pt x="1279708" y="722765"/>
                    </a:lnTo>
                    <a:lnTo>
                      <a:pt x="1279008" y="770343"/>
                    </a:lnTo>
                    <a:close/>
                  </a:path>
                </a:pathLst>
              </a:custGeom>
              <a:solidFill>
                <a:schemeClr val="tx2"/>
              </a:solidFill>
              <a:ln w="6994" cap="flat">
                <a:noFill/>
                <a:prstDash val="solid"/>
                <a:miter/>
              </a:ln>
            </p:spPr>
            <p:txBody>
              <a:bodyPr rtlCol="0" anchor="ctr"/>
              <a:lstStyle/>
              <a:p>
                <a:endParaRPr lang="en-US"/>
              </a:p>
            </p:txBody>
          </p:sp>
        </p:grpSp>
        <p:sp>
          <p:nvSpPr>
            <p:cNvPr id="8" name="Freeform 7">
              <a:extLst>
                <a:ext uri="{FF2B5EF4-FFF2-40B4-BE49-F238E27FC236}">
                  <a16:creationId xmlns:a16="http://schemas.microsoft.com/office/drawing/2014/main" id="{35DE1983-A1E6-47CD-3730-89BAB73B5562}"/>
                </a:ext>
              </a:extLst>
            </p:cNvPr>
            <p:cNvSpPr/>
            <p:nvPr/>
          </p:nvSpPr>
          <p:spPr>
            <a:xfrm>
              <a:off x="3830725" y="4730985"/>
              <a:ext cx="1526692" cy="1525993"/>
            </a:xfrm>
            <a:custGeom>
              <a:avLst/>
              <a:gdLst>
                <a:gd name="connsiteX0" fmla="*/ 841011 w 1526692"/>
                <a:gd name="connsiteY0" fmla="*/ 1525993 h 1525993"/>
                <a:gd name="connsiteX1" fmla="*/ 800429 w 1526692"/>
                <a:gd name="connsiteY1" fmla="*/ 1443431 h 1525993"/>
                <a:gd name="connsiteX2" fmla="*/ 780838 w 1526692"/>
                <a:gd name="connsiteY2" fmla="*/ 1444131 h 1525993"/>
                <a:gd name="connsiteX3" fmla="*/ 743755 w 1526692"/>
                <a:gd name="connsiteY3" fmla="*/ 1444131 h 1525993"/>
                <a:gd name="connsiteX4" fmla="*/ 725564 w 1526692"/>
                <a:gd name="connsiteY4" fmla="*/ 1443431 h 1525993"/>
                <a:gd name="connsiteX5" fmla="*/ 684983 w 1526692"/>
                <a:gd name="connsiteY5" fmla="*/ 1525993 h 1525993"/>
                <a:gd name="connsiteX6" fmla="*/ 612216 w 1526692"/>
                <a:gd name="connsiteY6" fmla="*/ 1514099 h 1525993"/>
                <a:gd name="connsiteX7" fmla="*/ 542249 w 1526692"/>
                <a:gd name="connsiteY7" fmla="*/ 1498006 h 1525993"/>
                <a:gd name="connsiteX8" fmla="*/ 535952 w 1526692"/>
                <a:gd name="connsiteY8" fmla="*/ 1406349 h 1525993"/>
                <a:gd name="connsiteX9" fmla="*/ 517760 w 1526692"/>
                <a:gd name="connsiteY9" fmla="*/ 1400051 h 1525993"/>
                <a:gd name="connsiteX10" fmla="*/ 483476 w 1526692"/>
                <a:gd name="connsiteY10" fmla="*/ 1386058 h 1525993"/>
                <a:gd name="connsiteX11" fmla="*/ 467383 w 1526692"/>
                <a:gd name="connsiteY11" fmla="*/ 1378362 h 1525993"/>
                <a:gd name="connsiteX12" fmla="*/ 398116 w 1526692"/>
                <a:gd name="connsiteY12" fmla="*/ 1439234 h 1525993"/>
                <a:gd name="connsiteX13" fmla="*/ 335844 w 1526692"/>
                <a:gd name="connsiteY13" fmla="*/ 1400751 h 1525993"/>
                <a:gd name="connsiteX14" fmla="*/ 277771 w 1526692"/>
                <a:gd name="connsiteY14" fmla="*/ 1358771 h 1525993"/>
                <a:gd name="connsiteX15" fmla="*/ 307158 w 1526692"/>
                <a:gd name="connsiteY15" fmla="*/ 1272011 h 1525993"/>
                <a:gd name="connsiteX16" fmla="*/ 292464 w 1526692"/>
                <a:gd name="connsiteY16" fmla="*/ 1258717 h 1525993"/>
                <a:gd name="connsiteX17" fmla="*/ 265877 w 1526692"/>
                <a:gd name="connsiteY17" fmla="*/ 1232129 h 1525993"/>
                <a:gd name="connsiteX18" fmla="*/ 253982 w 1526692"/>
                <a:gd name="connsiteY18" fmla="*/ 1218836 h 1525993"/>
                <a:gd name="connsiteX19" fmla="*/ 167223 w 1526692"/>
                <a:gd name="connsiteY19" fmla="*/ 1248222 h 1525993"/>
                <a:gd name="connsiteX20" fmla="*/ 124542 w 1526692"/>
                <a:gd name="connsiteY20" fmla="*/ 1188750 h 1525993"/>
                <a:gd name="connsiteX21" fmla="*/ 86760 w 1526692"/>
                <a:gd name="connsiteY21" fmla="*/ 1127878 h 1525993"/>
                <a:gd name="connsiteX22" fmla="*/ 147631 w 1526692"/>
                <a:gd name="connsiteY22" fmla="*/ 1058610 h 1525993"/>
                <a:gd name="connsiteX23" fmla="*/ 139236 w 1526692"/>
                <a:gd name="connsiteY23" fmla="*/ 1041118 h 1525993"/>
                <a:gd name="connsiteX24" fmla="*/ 125242 w 1526692"/>
                <a:gd name="connsiteY24" fmla="*/ 1006834 h 1525993"/>
                <a:gd name="connsiteX25" fmla="*/ 118245 w 1526692"/>
                <a:gd name="connsiteY25" fmla="*/ 987243 h 1525993"/>
                <a:gd name="connsiteX26" fmla="*/ 23089 w 1526692"/>
                <a:gd name="connsiteY26" fmla="*/ 966252 h 1525993"/>
                <a:gd name="connsiteX27" fmla="*/ 23789 w 1526692"/>
                <a:gd name="connsiteY27" fmla="*/ 964853 h 1525993"/>
                <a:gd name="connsiteX28" fmla="*/ 23089 w 1526692"/>
                <a:gd name="connsiteY28" fmla="*/ 964853 h 1525993"/>
                <a:gd name="connsiteX29" fmla="*/ 11195 w 1526692"/>
                <a:gd name="connsiteY29" fmla="*/ 912378 h 1525993"/>
                <a:gd name="connsiteX30" fmla="*/ 0 w 1526692"/>
                <a:gd name="connsiteY30" fmla="*/ 841710 h 1525993"/>
                <a:gd name="connsiteX31" fmla="*/ 82562 w 1526692"/>
                <a:gd name="connsiteY31" fmla="*/ 801129 h 1525993"/>
                <a:gd name="connsiteX32" fmla="*/ 81862 w 1526692"/>
                <a:gd name="connsiteY32" fmla="*/ 781538 h 1525993"/>
                <a:gd name="connsiteX33" fmla="*/ 81862 w 1526692"/>
                <a:gd name="connsiteY33" fmla="*/ 745155 h 1525993"/>
                <a:gd name="connsiteX34" fmla="*/ 82562 w 1526692"/>
                <a:gd name="connsiteY34" fmla="*/ 726264 h 1525993"/>
                <a:gd name="connsiteX35" fmla="*/ 0 w 1526692"/>
                <a:gd name="connsiteY35" fmla="*/ 685682 h 1525993"/>
                <a:gd name="connsiteX36" fmla="*/ 11895 w 1526692"/>
                <a:gd name="connsiteY36" fmla="*/ 612916 h 1525993"/>
                <a:gd name="connsiteX37" fmla="*/ 27987 w 1526692"/>
                <a:gd name="connsiteY37" fmla="*/ 542948 h 1525993"/>
                <a:gd name="connsiteX38" fmla="*/ 119644 w 1526692"/>
                <a:gd name="connsiteY38" fmla="*/ 536652 h 1525993"/>
                <a:gd name="connsiteX39" fmla="*/ 125942 w 1526692"/>
                <a:gd name="connsiteY39" fmla="*/ 518460 h 1525993"/>
                <a:gd name="connsiteX40" fmla="*/ 139935 w 1526692"/>
                <a:gd name="connsiteY40" fmla="*/ 484176 h 1525993"/>
                <a:gd name="connsiteX41" fmla="*/ 147631 w 1526692"/>
                <a:gd name="connsiteY41" fmla="*/ 468083 h 1525993"/>
                <a:gd name="connsiteX42" fmla="*/ 86760 w 1526692"/>
                <a:gd name="connsiteY42" fmla="*/ 398815 h 1525993"/>
                <a:gd name="connsiteX43" fmla="*/ 125242 w 1526692"/>
                <a:gd name="connsiteY43" fmla="*/ 336544 h 1525993"/>
                <a:gd name="connsiteX44" fmla="*/ 167223 w 1526692"/>
                <a:gd name="connsiteY44" fmla="*/ 278471 h 1525993"/>
                <a:gd name="connsiteX45" fmla="*/ 253982 w 1526692"/>
                <a:gd name="connsiteY45" fmla="*/ 307857 h 1525993"/>
                <a:gd name="connsiteX46" fmla="*/ 267276 w 1526692"/>
                <a:gd name="connsiteY46" fmla="*/ 293164 h 1525993"/>
                <a:gd name="connsiteX47" fmla="*/ 293864 w 1526692"/>
                <a:gd name="connsiteY47" fmla="*/ 266577 h 1525993"/>
                <a:gd name="connsiteX48" fmla="*/ 307158 w 1526692"/>
                <a:gd name="connsiteY48" fmla="*/ 254682 h 1525993"/>
                <a:gd name="connsiteX49" fmla="*/ 277771 w 1526692"/>
                <a:gd name="connsiteY49" fmla="*/ 167922 h 1525993"/>
                <a:gd name="connsiteX50" fmla="*/ 337244 w 1526692"/>
                <a:gd name="connsiteY50" fmla="*/ 125242 h 1525993"/>
                <a:gd name="connsiteX51" fmla="*/ 398116 w 1526692"/>
                <a:gd name="connsiteY51" fmla="*/ 87459 h 1525993"/>
                <a:gd name="connsiteX52" fmla="*/ 467383 w 1526692"/>
                <a:gd name="connsiteY52" fmla="*/ 148331 h 1525993"/>
                <a:gd name="connsiteX53" fmla="*/ 484875 w 1526692"/>
                <a:gd name="connsiteY53" fmla="*/ 139935 h 1525993"/>
                <a:gd name="connsiteX54" fmla="*/ 519160 w 1526692"/>
                <a:gd name="connsiteY54" fmla="*/ 125942 h 1525993"/>
                <a:gd name="connsiteX55" fmla="*/ 536652 w 1526692"/>
                <a:gd name="connsiteY55" fmla="*/ 119645 h 1525993"/>
                <a:gd name="connsiteX56" fmla="*/ 542948 w 1526692"/>
                <a:gd name="connsiteY56" fmla="*/ 27987 h 1525993"/>
                <a:gd name="connsiteX57" fmla="*/ 614315 w 1526692"/>
                <a:gd name="connsiteY57" fmla="*/ 11195 h 1525993"/>
                <a:gd name="connsiteX58" fmla="*/ 684983 w 1526692"/>
                <a:gd name="connsiteY58" fmla="*/ 0 h 1525993"/>
                <a:gd name="connsiteX59" fmla="*/ 725564 w 1526692"/>
                <a:gd name="connsiteY59" fmla="*/ 82562 h 1525993"/>
                <a:gd name="connsiteX60" fmla="*/ 745155 w 1526692"/>
                <a:gd name="connsiteY60" fmla="*/ 81862 h 1525993"/>
                <a:gd name="connsiteX61" fmla="*/ 782238 w 1526692"/>
                <a:gd name="connsiteY61" fmla="*/ 81862 h 1525993"/>
                <a:gd name="connsiteX62" fmla="*/ 800429 w 1526692"/>
                <a:gd name="connsiteY62" fmla="*/ 82562 h 1525993"/>
                <a:gd name="connsiteX63" fmla="*/ 841011 w 1526692"/>
                <a:gd name="connsiteY63" fmla="*/ 0 h 1525993"/>
                <a:gd name="connsiteX64" fmla="*/ 913777 w 1526692"/>
                <a:gd name="connsiteY64" fmla="*/ 11895 h 1525993"/>
                <a:gd name="connsiteX65" fmla="*/ 983744 w 1526692"/>
                <a:gd name="connsiteY65" fmla="*/ 27987 h 1525993"/>
                <a:gd name="connsiteX66" fmla="*/ 990041 w 1526692"/>
                <a:gd name="connsiteY66" fmla="*/ 119645 h 1525993"/>
                <a:gd name="connsiteX67" fmla="*/ 1008233 w 1526692"/>
                <a:gd name="connsiteY67" fmla="*/ 125942 h 1525993"/>
                <a:gd name="connsiteX68" fmla="*/ 1042517 w 1526692"/>
                <a:gd name="connsiteY68" fmla="*/ 139935 h 1525993"/>
                <a:gd name="connsiteX69" fmla="*/ 1058610 w 1526692"/>
                <a:gd name="connsiteY69" fmla="*/ 147632 h 1525993"/>
                <a:gd name="connsiteX70" fmla="*/ 1127878 w 1526692"/>
                <a:gd name="connsiteY70" fmla="*/ 86760 h 1525993"/>
                <a:gd name="connsiteX71" fmla="*/ 1190149 w 1526692"/>
                <a:gd name="connsiteY71" fmla="*/ 125242 h 1525993"/>
                <a:gd name="connsiteX72" fmla="*/ 1248222 w 1526692"/>
                <a:gd name="connsiteY72" fmla="*/ 167223 h 1525993"/>
                <a:gd name="connsiteX73" fmla="*/ 1218836 w 1526692"/>
                <a:gd name="connsiteY73" fmla="*/ 253982 h 1525993"/>
                <a:gd name="connsiteX74" fmla="*/ 1233529 w 1526692"/>
                <a:gd name="connsiteY74" fmla="*/ 267276 h 1525993"/>
                <a:gd name="connsiteX75" fmla="*/ 1260116 w 1526692"/>
                <a:gd name="connsiteY75" fmla="*/ 293864 h 1525993"/>
                <a:gd name="connsiteX76" fmla="*/ 1272011 w 1526692"/>
                <a:gd name="connsiteY76" fmla="*/ 307158 h 1525993"/>
                <a:gd name="connsiteX77" fmla="*/ 1358771 w 1526692"/>
                <a:gd name="connsiteY77" fmla="*/ 277771 h 1525993"/>
                <a:gd name="connsiteX78" fmla="*/ 1401451 w 1526692"/>
                <a:gd name="connsiteY78" fmla="*/ 337244 h 1525993"/>
                <a:gd name="connsiteX79" fmla="*/ 1439234 w 1526692"/>
                <a:gd name="connsiteY79" fmla="*/ 398116 h 1525993"/>
                <a:gd name="connsiteX80" fmla="*/ 1378362 w 1526692"/>
                <a:gd name="connsiteY80" fmla="*/ 467383 h 1525993"/>
                <a:gd name="connsiteX81" fmla="*/ 1386758 w 1526692"/>
                <a:gd name="connsiteY81" fmla="*/ 484875 h 1525993"/>
                <a:gd name="connsiteX82" fmla="*/ 1400751 w 1526692"/>
                <a:gd name="connsiteY82" fmla="*/ 519160 h 1525993"/>
                <a:gd name="connsiteX83" fmla="*/ 1407048 w 1526692"/>
                <a:gd name="connsiteY83" fmla="*/ 536652 h 1525993"/>
                <a:gd name="connsiteX84" fmla="*/ 1498706 w 1526692"/>
                <a:gd name="connsiteY84" fmla="*/ 542948 h 1525993"/>
                <a:gd name="connsiteX85" fmla="*/ 1515498 w 1526692"/>
                <a:gd name="connsiteY85" fmla="*/ 614315 h 1525993"/>
                <a:gd name="connsiteX86" fmla="*/ 1526693 w 1526692"/>
                <a:gd name="connsiteY86" fmla="*/ 684983 h 1525993"/>
                <a:gd name="connsiteX87" fmla="*/ 1444131 w 1526692"/>
                <a:gd name="connsiteY87" fmla="*/ 725564 h 1525993"/>
                <a:gd name="connsiteX88" fmla="*/ 1444831 w 1526692"/>
                <a:gd name="connsiteY88" fmla="*/ 745155 h 1525993"/>
                <a:gd name="connsiteX89" fmla="*/ 1444831 w 1526692"/>
                <a:gd name="connsiteY89" fmla="*/ 782238 h 1525993"/>
                <a:gd name="connsiteX90" fmla="*/ 1444131 w 1526692"/>
                <a:gd name="connsiteY90" fmla="*/ 800429 h 1525993"/>
                <a:gd name="connsiteX91" fmla="*/ 1526693 w 1526692"/>
                <a:gd name="connsiteY91" fmla="*/ 841011 h 1525993"/>
                <a:gd name="connsiteX92" fmla="*/ 1514798 w 1526692"/>
                <a:gd name="connsiteY92" fmla="*/ 913777 h 1525993"/>
                <a:gd name="connsiteX93" fmla="*/ 1498706 w 1526692"/>
                <a:gd name="connsiteY93" fmla="*/ 983744 h 1525993"/>
                <a:gd name="connsiteX94" fmla="*/ 1407048 w 1526692"/>
                <a:gd name="connsiteY94" fmla="*/ 990041 h 1525993"/>
                <a:gd name="connsiteX95" fmla="*/ 1400751 w 1526692"/>
                <a:gd name="connsiteY95" fmla="*/ 1008233 h 1525993"/>
                <a:gd name="connsiteX96" fmla="*/ 1386758 w 1526692"/>
                <a:gd name="connsiteY96" fmla="*/ 1042517 h 1525993"/>
                <a:gd name="connsiteX97" fmla="*/ 1379061 w 1526692"/>
                <a:gd name="connsiteY97" fmla="*/ 1058610 h 1525993"/>
                <a:gd name="connsiteX98" fmla="*/ 1439933 w 1526692"/>
                <a:gd name="connsiteY98" fmla="*/ 1127878 h 1525993"/>
                <a:gd name="connsiteX99" fmla="*/ 1401451 w 1526692"/>
                <a:gd name="connsiteY99" fmla="*/ 1190149 h 1525993"/>
                <a:gd name="connsiteX100" fmla="*/ 1359470 w 1526692"/>
                <a:gd name="connsiteY100" fmla="*/ 1248222 h 1525993"/>
                <a:gd name="connsiteX101" fmla="*/ 1272711 w 1526692"/>
                <a:gd name="connsiteY101" fmla="*/ 1218836 h 1525993"/>
                <a:gd name="connsiteX102" fmla="*/ 1259417 w 1526692"/>
                <a:gd name="connsiteY102" fmla="*/ 1233529 h 1525993"/>
                <a:gd name="connsiteX103" fmla="*/ 1232829 w 1526692"/>
                <a:gd name="connsiteY103" fmla="*/ 1260116 h 1525993"/>
                <a:gd name="connsiteX104" fmla="*/ 1219535 w 1526692"/>
                <a:gd name="connsiteY104" fmla="*/ 1272011 h 1525993"/>
                <a:gd name="connsiteX105" fmla="*/ 1248922 w 1526692"/>
                <a:gd name="connsiteY105" fmla="*/ 1358771 h 1525993"/>
                <a:gd name="connsiteX106" fmla="*/ 1189449 w 1526692"/>
                <a:gd name="connsiteY106" fmla="*/ 1401451 h 1525993"/>
                <a:gd name="connsiteX107" fmla="*/ 1128577 w 1526692"/>
                <a:gd name="connsiteY107" fmla="*/ 1439234 h 1525993"/>
                <a:gd name="connsiteX108" fmla="*/ 1059310 w 1526692"/>
                <a:gd name="connsiteY108" fmla="*/ 1378362 h 1525993"/>
                <a:gd name="connsiteX109" fmla="*/ 1041818 w 1526692"/>
                <a:gd name="connsiteY109" fmla="*/ 1386758 h 1525993"/>
                <a:gd name="connsiteX110" fmla="*/ 1007533 w 1526692"/>
                <a:gd name="connsiteY110" fmla="*/ 1400751 h 1525993"/>
                <a:gd name="connsiteX111" fmla="*/ 990041 w 1526692"/>
                <a:gd name="connsiteY111" fmla="*/ 1407048 h 1525993"/>
                <a:gd name="connsiteX112" fmla="*/ 983744 w 1526692"/>
                <a:gd name="connsiteY112" fmla="*/ 1498706 h 1525993"/>
                <a:gd name="connsiteX113" fmla="*/ 912378 w 1526692"/>
                <a:gd name="connsiteY113" fmla="*/ 1515498 h 1525993"/>
                <a:gd name="connsiteX114" fmla="*/ 841011 w 1526692"/>
                <a:gd name="connsiteY114" fmla="*/ 1525993 h 1525993"/>
                <a:gd name="connsiteX115" fmla="*/ 623411 w 1526692"/>
                <a:gd name="connsiteY115" fmla="*/ 1462323 h 1525993"/>
                <a:gd name="connsiteX116" fmla="*/ 654197 w 1526692"/>
                <a:gd name="connsiteY116" fmla="*/ 1467221 h 1525993"/>
                <a:gd name="connsiteX117" fmla="*/ 692679 w 1526692"/>
                <a:gd name="connsiteY117" fmla="*/ 1388857 h 1525993"/>
                <a:gd name="connsiteX118" fmla="*/ 745155 w 1526692"/>
                <a:gd name="connsiteY118" fmla="*/ 1391656 h 1525993"/>
                <a:gd name="connsiteX119" fmla="*/ 779439 w 1526692"/>
                <a:gd name="connsiteY119" fmla="*/ 1391656 h 1525993"/>
                <a:gd name="connsiteX120" fmla="*/ 831915 w 1526692"/>
                <a:gd name="connsiteY120" fmla="*/ 1388857 h 1525993"/>
                <a:gd name="connsiteX121" fmla="*/ 870397 w 1526692"/>
                <a:gd name="connsiteY121" fmla="*/ 1467221 h 1525993"/>
                <a:gd name="connsiteX122" fmla="*/ 901183 w 1526692"/>
                <a:gd name="connsiteY122" fmla="*/ 1462323 h 1525993"/>
                <a:gd name="connsiteX123" fmla="*/ 931269 w 1526692"/>
                <a:gd name="connsiteY123" fmla="*/ 1455326 h 1525993"/>
                <a:gd name="connsiteX124" fmla="*/ 936866 w 1526692"/>
                <a:gd name="connsiteY124" fmla="*/ 1367866 h 1525993"/>
                <a:gd name="connsiteX125" fmla="*/ 986543 w 1526692"/>
                <a:gd name="connsiteY125" fmla="*/ 1350375 h 1525993"/>
                <a:gd name="connsiteX126" fmla="*/ 1018029 w 1526692"/>
                <a:gd name="connsiteY126" fmla="*/ 1337081 h 1525993"/>
                <a:gd name="connsiteX127" fmla="*/ 1065606 w 1526692"/>
                <a:gd name="connsiteY127" fmla="*/ 1313991 h 1525993"/>
                <a:gd name="connsiteX128" fmla="*/ 1131376 w 1526692"/>
                <a:gd name="connsiteY128" fmla="*/ 1372064 h 1525993"/>
                <a:gd name="connsiteX129" fmla="*/ 1157964 w 1526692"/>
                <a:gd name="connsiteY129" fmla="*/ 1355972 h 1525993"/>
                <a:gd name="connsiteX130" fmla="*/ 1183152 w 1526692"/>
                <a:gd name="connsiteY130" fmla="*/ 1337781 h 1525993"/>
                <a:gd name="connsiteX131" fmla="*/ 1155165 w 1526692"/>
                <a:gd name="connsiteY131" fmla="*/ 1254519 h 1525993"/>
                <a:gd name="connsiteX132" fmla="*/ 1194347 w 1526692"/>
                <a:gd name="connsiteY132" fmla="*/ 1219535 h 1525993"/>
                <a:gd name="connsiteX133" fmla="*/ 1218836 w 1526692"/>
                <a:gd name="connsiteY133" fmla="*/ 1195046 h 1525993"/>
                <a:gd name="connsiteX134" fmla="*/ 1253819 w 1526692"/>
                <a:gd name="connsiteY134" fmla="*/ 1155865 h 1525993"/>
                <a:gd name="connsiteX135" fmla="*/ 1337081 w 1526692"/>
                <a:gd name="connsiteY135" fmla="*/ 1183852 h 1525993"/>
                <a:gd name="connsiteX136" fmla="*/ 1355272 w 1526692"/>
                <a:gd name="connsiteY136" fmla="*/ 1158663 h 1525993"/>
                <a:gd name="connsiteX137" fmla="*/ 1371365 w 1526692"/>
                <a:gd name="connsiteY137" fmla="*/ 1132076 h 1525993"/>
                <a:gd name="connsiteX138" fmla="*/ 1313292 w 1526692"/>
                <a:gd name="connsiteY138" fmla="*/ 1066306 h 1525993"/>
                <a:gd name="connsiteX139" fmla="*/ 1336381 w 1526692"/>
                <a:gd name="connsiteY139" fmla="*/ 1018728 h 1525993"/>
                <a:gd name="connsiteX140" fmla="*/ 1349675 w 1526692"/>
                <a:gd name="connsiteY140" fmla="*/ 987243 h 1525993"/>
                <a:gd name="connsiteX141" fmla="*/ 1367167 w 1526692"/>
                <a:gd name="connsiteY141" fmla="*/ 937566 h 1525993"/>
                <a:gd name="connsiteX142" fmla="*/ 1454626 w 1526692"/>
                <a:gd name="connsiteY142" fmla="*/ 931968 h 1525993"/>
                <a:gd name="connsiteX143" fmla="*/ 1461623 w 1526692"/>
                <a:gd name="connsiteY143" fmla="*/ 901882 h 1525993"/>
                <a:gd name="connsiteX144" fmla="*/ 1466521 w 1526692"/>
                <a:gd name="connsiteY144" fmla="*/ 871097 h 1525993"/>
                <a:gd name="connsiteX145" fmla="*/ 1388157 w 1526692"/>
                <a:gd name="connsiteY145" fmla="*/ 832614 h 1525993"/>
                <a:gd name="connsiteX146" fmla="*/ 1390956 w 1526692"/>
                <a:gd name="connsiteY146" fmla="*/ 780139 h 1525993"/>
                <a:gd name="connsiteX147" fmla="*/ 1390956 w 1526692"/>
                <a:gd name="connsiteY147" fmla="*/ 745854 h 1525993"/>
                <a:gd name="connsiteX148" fmla="*/ 1388157 w 1526692"/>
                <a:gd name="connsiteY148" fmla="*/ 693379 h 1525993"/>
                <a:gd name="connsiteX149" fmla="*/ 1466521 w 1526692"/>
                <a:gd name="connsiteY149" fmla="*/ 654897 h 1525993"/>
                <a:gd name="connsiteX150" fmla="*/ 1461623 w 1526692"/>
                <a:gd name="connsiteY150" fmla="*/ 624111 h 1525993"/>
                <a:gd name="connsiteX151" fmla="*/ 1454626 w 1526692"/>
                <a:gd name="connsiteY151" fmla="*/ 594025 h 1525993"/>
                <a:gd name="connsiteX152" fmla="*/ 1367167 w 1526692"/>
                <a:gd name="connsiteY152" fmla="*/ 588427 h 1525993"/>
                <a:gd name="connsiteX153" fmla="*/ 1349675 w 1526692"/>
                <a:gd name="connsiteY153" fmla="*/ 538750 h 1525993"/>
                <a:gd name="connsiteX154" fmla="*/ 1336381 w 1526692"/>
                <a:gd name="connsiteY154" fmla="*/ 507265 h 1525993"/>
                <a:gd name="connsiteX155" fmla="*/ 1313292 w 1526692"/>
                <a:gd name="connsiteY155" fmla="*/ 459687 h 1525993"/>
                <a:gd name="connsiteX156" fmla="*/ 1371365 w 1526692"/>
                <a:gd name="connsiteY156" fmla="*/ 393917 h 1525993"/>
                <a:gd name="connsiteX157" fmla="*/ 1355272 w 1526692"/>
                <a:gd name="connsiteY157" fmla="*/ 367330 h 1525993"/>
                <a:gd name="connsiteX158" fmla="*/ 1337081 w 1526692"/>
                <a:gd name="connsiteY158" fmla="*/ 342142 h 1525993"/>
                <a:gd name="connsiteX159" fmla="*/ 1253819 w 1526692"/>
                <a:gd name="connsiteY159" fmla="*/ 370129 h 1525993"/>
                <a:gd name="connsiteX160" fmla="*/ 1218836 w 1526692"/>
                <a:gd name="connsiteY160" fmla="*/ 330947 h 1525993"/>
                <a:gd name="connsiteX161" fmla="*/ 1194347 w 1526692"/>
                <a:gd name="connsiteY161" fmla="*/ 306458 h 1525993"/>
                <a:gd name="connsiteX162" fmla="*/ 1155165 w 1526692"/>
                <a:gd name="connsiteY162" fmla="*/ 271474 h 1525993"/>
                <a:gd name="connsiteX163" fmla="*/ 1183152 w 1526692"/>
                <a:gd name="connsiteY163" fmla="*/ 188213 h 1525993"/>
                <a:gd name="connsiteX164" fmla="*/ 1157964 w 1526692"/>
                <a:gd name="connsiteY164" fmla="*/ 170021 h 1525993"/>
                <a:gd name="connsiteX165" fmla="*/ 1131376 w 1526692"/>
                <a:gd name="connsiteY165" fmla="*/ 153929 h 1525993"/>
                <a:gd name="connsiteX166" fmla="*/ 1067006 w 1526692"/>
                <a:gd name="connsiteY166" fmla="*/ 209903 h 1525993"/>
                <a:gd name="connsiteX167" fmla="*/ 1019428 w 1526692"/>
                <a:gd name="connsiteY167" fmla="*/ 186814 h 1525993"/>
                <a:gd name="connsiteX168" fmla="*/ 987943 w 1526692"/>
                <a:gd name="connsiteY168" fmla="*/ 173520 h 1525993"/>
                <a:gd name="connsiteX169" fmla="*/ 938265 w 1526692"/>
                <a:gd name="connsiteY169" fmla="*/ 156028 h 1525993"/>
                <a:gd name="connsiteX170" fmla="*/ 932668 w 1526692"/>
                <a:gd name="connsiteY170" fmla="*/ 68568 h 1525993"/>
                <a:gd name="connsiteX171" fmla="*/ 902582 w 1526692"/>
                <a:gd name="connsiteY171" fmla="*/ 61571 h 1525993"/>
                <a:gd name="connsiteX172" fmla="*/ 871796 w 1526692"/>
                <a:gd name="connsiteY172" fmla="*/ 56674 h 1525993"/>
                <a:gd name="connsiteX173" fmla="*/ 833314 w 1526692"/>
                <a:gd name="connsiteY173" fmla="*/ 135037 h 1525993"/>
                <a:gd name="connsiteX174" fmla="*/ 780838 w 1526692"/>
                <a:gd name="connsiteY174" fmla="*/ 132239 h 1525993"/>
                <a:gd name="connsiteX175" fmla="*/ 745155 w 1526692"/>
                <a:gd name="connsiteY175" fmla="*/ 132239 h 1525993"/>
                <a:gd name="connsiteX176" fmla="*/ 692679 w 1526692"/>
                <a:gd name="connsiteY176" fmla="*/ 135037 h 1525993"/>
                <a:gd name="connsiteX177" fmla="*/ 654197 w 1526692"/>
                <a:gd name="connsiteY177" fmla="*/ 56674 h 1525993"/>
                <a:gd name="connsiteX178" fmla="*/ 623411 w 1526692"/>
                <a:gd name="connsiteY178" fmla="*/ 61571 h 1525993"/>
                <a:gd name="connsiteX179" fmla="*/ 593325 w 1526692"/>
                <a:gd name="connsiteY179" fmla="*/ 68568 h 1525993"/>
                <a:gd name="connsiteX180" fmla="*/ 587728 w 1526692"/>
                <a:gd name="connsiteY180" fmla="*/ 156028 h 1525993"/>
                <a:gd name="connsiteX181" fmla="*/ 538051 w 1526692"/>
                <a:gd name="connsiteY181" fmla="*/ 173520 h 1525993"/>
                <a:gd name="connsiteX182" fmla="*/ 506566 w 1526692"/>
                <a:gd name="connsiteY182" fmla="*/ 186814 h 1525993"/>
                <a:gd name="connsiteX183" fmla="*/ 458288 w 1526692"/>
                <a:gd name="connsiteY183" fmla="*/ 209903 h 1525993"/>
                <a:gd name="connsiteX184" fmla="*/ 392518 w 1526692"/>
                <a:gd name="connsiteY184" fmla="*/ 151830 h 1525993"/>
                <a:gd name="connsiteX185" fmla="*/ 365930 w 1526692"/>
                <a:gd name="connsiteY185" fmla="*/ 167922 h 1525993"/>
                <a:gd name="connsiteX186" fmla="*/ 340742 w 1526692"/>
                <a:gd name="connsiteY186" fmla="*/ 186114 h 1525993"/>
                <a:gd name="connsiteX187" fmla="*/ 368729 w 1526692"/>
                <a:gd name="connsiteY187" fmla="*/ 269375 h 1525993"/>
                <a:gd name="connsiteX188" fmla="*/ 329547 w 1526692"/>
                <a:gd name="connsiteY188" fmla="*/ 304359 h 1525993"/>
                <a:gd name="connsiteX189" fmla="*/ 305059 w 1526692"/>
                <a:gd name="connsiteY189" fmla="*/ 328848 h 1525993"/>
                <a:gd name="connsiteX190" fmla="*/ 270075 w 1526692"/>
                <a:gd name="connsiteY190" fmla="*/ 368030 h 1525993"/>
                <a:gd name="connsiteX191" fmla="*/ 186814 w 1526692"/>
                <a:gd name="connsiteY191" fmla="*/ 340043 h 1525993"/>
                <a:gd name="connsiteX192" fmla="*/ 168622 w 1526692"/>
                <a:gd name="connsiteY192" fmla="*/ 365231 h 1525993"/>
                <a:gd name="connsiteX193" fmla="*/ 152529 w 1526692"/>
                <a:gd name="connsiteY193" fmla="*/ 391819 h 1525993"/>
                <a:gd name="connsiteX194" fmla="*/ 210602 w 1526692"/>
                <a:gd name="connsiteY194" fmla="*/ 457588 h 1525993"/>
                <a:gd name="connsiteX195" fmla="*/ 187513 w 1526692"/>
                <a:gd name="connsiteY195" fmla="*/ 505166 h 1525993"/>
                <a:gd name="connsiteX196" fmla="*/ 174219 w 1526692"/>
                <a:gd name="connsiteY196" fmla="*/ 536652 h 1525993"/>
                <a:gd name="connsiteX197" fmla="*/ 156728 w 1526692"/>
                <a:gd name="connsiteY197" fmla="*/ 586328 h 1525993"/>
                <a:gd name="connsiteX198" fmla="*/ 69268 w 1526692"/>
                <a:gd name="connsiteY198" fmla="*/ 591926 h 1525993"/>
                <a:gd name="connsiteX199" fmla="*/ 62271 w 1526692"/>
                <a:gd name="connsiteY199" fmla="*/ 622012 h 1525993"/>
                <a:gd name="connsiteX200" fmla="*/ 57374 w 1526692"/>
                <a:gd name="connsiteY200" fmla="*/ 652798 h 1525993"/>
                <a:gd name="connsiteX201" fmla="*/ 135737 w 1526692"/>
                <a:gd name="connsiteY201" fmla="*/ 691280 h 1525993"/>
                <a:gd name="connsiteX202" fmla="*/ 132938 w 1526692"/>
                <a:gd name="connsiteY202" fmla="*/ 743755 h 1525993"/>
                <a:gd name="connsiteX203" fmla="*/ 132938 w 1526692"/>
                <a:gd name="connsiteY203" fmla="*/ 778040 h 1525993"/>
                <a:gd name="connsiteX204" fmla="*/ 135737 w 1526692"/>
                <a:gd name="connsiteY204" fmla="*/ 830515 h 1525993"/>
                <a:gd name="connsiteX205" fmla="*/ 57374 w 1526692"/>
                <a:gd name="connsiteY205" fmla="*/ 868998 h 1525993"/>
                <a:gd name="connsiteX206" fmla="*/ 62271 w 1526692"/>
                <a:gd name="connsiteY206" fmla="*/ 899783 h 1525993"/>
                <a:gd name="connsiteX207" fmla="*/ 66469 w 1526692"/>
                <a:gd name="connsiteY207" fmla="*/ 917975 h 1525993"/>
                <a:gd name="connsiteX208" fmla="*/ 157427 w 1526692"/>
                <a:gd name="connsiteY208" fmla="*/ 938265 h 1525993"/>
                <a:gd name="connsiteX209" fmla="*/ 174219 w 1526692"/>
                <a:gd name="connsiteY209" fmla="*/ 985144 h 1525993"/>
                <a:gd name="connsiteX210" fmla="*/ 187513 w 1526692"/>
                <a:gd name="connsiteY210" fmla="*/ 1016629 h 1525993"/>
                <a:gd name="connsiteX211" fmla="*/ 210602 w 1526692"/>
                <a:gd name="connsiteY211" fmla="*/ 1064207 h 1525993"/>
                <a:gd name="connsiteX212" fmla="*/ 152529 w 1526692"/>
                <a:gd name="connsiteY212" fmla="*/ 1129977 h 1525993"/>
                <a:gd name="connsiteX213" fmla="*/ 168622 w 1526692"/>
                <a:gd name="connsiteY213" fmla="*/ 1156564 h 1525993"/>
                <a:gd name="connsiteX214" fmla="*/ 186814 w 1526692"/>
                <a:gd name="connsiteY214" fmla="*/ 1181753 h 1525993"/>
                <a:gd name="connsiteX215" fmla="*/ 270075 w 1526692"/>
                <a:gd name="connsiteY215" fmla="*/ 1153766 h 1525993"/>
                <a:gd name="connsiteX216" fmla="*/ 305059 w 1526692"/>
                <a:gd name="connsiteY216" fmla="*/ 1192948 h 1525993"/>
                <a:gd name="connsiteX217" fmla="*/ 329547 w 1526692"/>
                <a:gd name="connsiteY217" fmla="*/ 1217436 h 1525993"/>
                <a:gd name="connsiteX218" fmla="*/ 368729 w 1526692"/>
                <a:gd name="connsiteY218" fmla="*/ 1252420 h 1525993"/>
                <a:gd name="connsiteX219" fmla="*/ 340742 w 1526692"/>
                <a:gd name="connsiteY219" fmla="*/ 1335682 h 1525993"/>
                <a:gd name="connsiteX220" fmla="*/ 365930 w 1526692"/>
                <a:gd name="connsiteY220" fmla="*/ 1353873 h 1525993"/>
                <a:gd name="connsiteX221" fmla="*/ 392518 w 1526692"/>
                <a:gd name="connsiteY221" fmla="*/ 1369965 h 1525993"/>
                <a:gd name="connsiteX222" fmla="*/ 458288 w 1526692"/>
                <a:gd name="connsiteY222" fmla="*/ 1311892 h 1525993"/>
                <a:gd name="connsiteX223" fmla="*/ 505866 w 1526692"/>
                <a:gd name="connsiteY223" fmla="*/ 1334982 h 1525993"/>
                <a:gd name="connsiteX224" fmla="*/ 537351 w 1526692"/>
                <a:gd name="connsiteY224" fmla="*/ 1348276 h 1525993"/>
                <a:gd name="connsiteX225" fmla="*/ 587028 w 1526692"/>
                <a:gd name="connsiteY225" fmla="*/ 1365768 h 1525993"/>
                <a:gd name="connsiteX226" fmla="*/ 592626 w 1526692"/>
                <a:gd name="connsiteY226" fmla="*/ 1453227 h 1525993"/>
                <a:gd name="connsiteX227" fmla="*/ 623411 w 1526692"/>
                <a:gd name="connsiteY227" fmla="*/ 1462323 h 15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526692" h="1525993">
                  <a:moveTo>
                    <a:pt x="841011" y="1525993"/>
                  </a:moveTo>
                  <a:lnTo>
                    <a:pt x="800429" y="1443431"/>
                  </a:lnTo>
                  <a:lnTo>
                    <a:pt x="780838" y="1444131"/>
                  </a:lnTo>
                  <a:lnTo>
                    <a:pt x="743755" y="1444131"/>
                  </a:lnTo>
                  <a:lnTo>
                    <a:pt x="725564" y="1443431"/>
                  </a:lnTo>
                  <a:lnTo>
                    <a:pt x="684983" y="1525993"/>
                  </a:lnTo>
                  <a:lnTo>
                    <a:pt x="612216" y="1514099"/>
                  </a:lnTo>
                  <a:lnTo>
                    <a:pt x="542249" y="1498006"/>
                  </a:lnTo>
                  <a:lnTo>
                    <a:pt x="535952" y="1406349"/>
                  </a:lnTo>
                  <a:lnTo>
                    <a:pt x="517760" y="1400051"/>
                  </a:lnTo>
                  <a:lnTo>
                    <a:pt x="483476" y="1386058"/>
                  </a:lnTo>
                  <a:lnTo>
                    <a:pt x="467383" y="1378362"/>
                  </a:lnTo>
                  <a:lnTo>
                    <a:pt x="398116" y="1439234"/>
                  </a:lnTo>
                  <a:lnTo>
                    <a:pt x="335844" y="1400751"/>
                  </a:lnTo>
                  <a:lnTo>
                    <a:pt x="277771" y="1358771"/>
                  </a:lnTo>
                  <a:lnTo>
                    <a:pt x="307158" y="1272011"/>
                  </a:lnTo>
                  <a:lnTo>
                    <a:pt x="292464" y="1258717"/>
                  </a:lnTo>
                  <a:lnTo>
                    <a:pt x="265877" y="1232129"/>
                  </a:lnTo>
                  <a:lnTo>
                    <a:pt x="253982" y="1218836"/>
                  </a:lnTo>
                  <a:lnTo>
                    <a:pt x="167223" y="1248222"/>
                  </a:lnTo>
                  <a:lnTo>
                    <a:pt x="124542" y="1188750"/>
                  </a:lnTo>
                  <a:lnTo>
                    <a:pt x="86760" y="1127878"/>
                  </a:lnTo>
                  <a:lnTo>
                    <a:pt x="147631" y="1058610"/>
                  </a:lnTo>
                  <a:lnTo>
                    <a:pt x="139236" y="1041118"/>
                  </a:lnTo>
                  <a:lnTo>
                    <a:pt x="125242" y="1006834"/>
                  </a:lnTo>
                  <a:lnTo>
                    <a:pt x="118245" y="987243"/>
                  </a:lnTo>
                  <a:lnTo>
                    <a:pt x="23089" y="966252"/>
                  </a:lnTo>
                  <a:lnTo>
                    <a:pt x="23789" y="964853"/>
                  </a:lnTo>
                  <a:lnTo>
                    <a:pt x="23089" y="964853"/>
                  </a:lnTo>
                  <a:lnTo>
                    <a:pt x="11195" y="912378"/>
                  </a:lnTo>
                  <a:lnTo>
                    <a:pt x="0" y="841710"/>
                  </a:lnTo>
                  <a:lnTo>
                    <a:pt x="82562" y="801129"/>
                  </a:lnTo>
                  <a:lnTo>
                    <a:pt x="81862" y="781538"/>
                  </a:lnTo>
                  <a:lnTo>
                    <a:pt x="81862" y="745155"/>
                  </a:lnTo>
                  <a:lnTo>
                    <a:pt x="82562" y="726264"/>
                  </a:lnTo>
                  <a:lnTo>
                    <a:pt x="0" y="685682"/>
                  </a:lnTo>
                  <a:lnTo>
                    <a:pt x="11895" y="612916"/>
                  </a:lnTo>
                  <a:lnTo>
                    <a:pt x="27987" y="542948"/>
                  </a:lnTo>
                  <a:lnTo>
                    <a:pt x="119644" y="536652"/>
                  </a:lnTo>
                  <a:lnTo>
                    <a:pt x="125942" y="518460"/>
                  </a:lnTo>
                  <a:lnTo>
                    <a:pt x="139935" y="484176"/>
                  </a:lnTo>
                  <a:lnTo>
                    <a:pt x="147631" y="468083"/>
                  </a:lnTo>
                  <a:lnTo>
                    <a:pt x="86760" y="398815"/>
                  </a:lnTo>
                  <a:lnTo>
                    <a:pt x="125242" y="336544"/>
                  </a:lnTo>
                  <a:lnTo>
                    <a:pt x="167223" y="278471"/>
                  </a:lnTo>
                  <a:lnTo>
                    <a:pt x="253982" y="307857"/>
                  </a:lnTo>
                  <a:lnTo>
                    <a:pt x="267276" y="293164"/>
                  </a:lnTo>
                  <a:lnTo>
                    <a:pt x="293864" y="266577"/>
                  </a:lnTo>
                  <a:lnTo>
                    <a:pt x="307158" y="254682"/>
                  </a:lnTo>
                  <a:lnTo>
                    <a:pt x="277771" y="167922"/>
                  </a:lnTo>
                  <a:lnTo>
                    <a:pt x="337244" y="125242"/>
                  </a:lnTo>
                  <a:lnTo>
                    <a:pt x="398116" y="87459"/>
                  </a:lnTo>
                  <a:lnTo>
                    <a:pt x="467383" y="148331"/>
                  </a:lnTo>
                  <a:lnTo>
                    <a:pt x="484875" y="139935"/>
                  </a:lnTo>
                  <a:lnTo>
                    <a:pt x="519160" y="125942"/>
                  </a:lnTo>
                  <a:lnTo>
                    <a:pt x="536652" y="119645"/>
                  </a:lnTo>
                  <a:lnTo>
                    <a:pt x="542948" y="27987"/>
                  </a:lnTo>
                  <a:lnTo>
                    <a:pt x="614315" y="11195"/>
                  </a:lnTo>
                  <a:lnTo>
                    <a:pt x="684983" y="0"/>
                  </a:lnTo>
                  <a:lnTo>
                    <a:pt x="725564" y="82562"/>
                  </a:lnTo>
                  <a:lnTo>
                    <a:pt x="745155" y="81862"/>
                  </a:lnTo>
                  <a:lnTo>
                    <a:pt x="782238" y="81862"/>
                  </a:lnTo>
                  <a:lnTo>
                    <a:pt x="800429" y="82562"/>
                  </a:lnTo>
                  <a:lnTo>
                    <a:pt x="841011" y="0"/>
                  </a:lnTo>
                  <a:lnTo>
                    <a:pt x="913777" y="11895"/>
                  </a:lnTo>
                  <a:lnTo>
                    <a:pt x="983744" y="27987"/>
                  </a:lnTo>
                  <a:lnTo>
                    <a:pt x="990041" y="119645"/>
                  </a:lnTo>
                  <a:lnTo>
                    <a:pt x="1008233" y="125942"/>
                  </a:lnTo>
                  <a:lnTo>
                    <a:pt x="1042517" y="139935"/>
                  </a:lnTo>
                  <a:lnTo>
                    <a:pt x="1058610" y="147632"/>
                  </a:lnTo>
                  <a:lnTo>
                    <a:pt x="1127878" y="86760"/>
                  </a:lnTo>
                  <a:lnTo>
                    <a:pt x="1190149" y="125242"/>
                  </a:lnTo>
                  <a:lnTo>
                    <a:pt x="1248222" y="167223"/>
                  </a:lnTo>
                  <a:lnTo>
                    <a:pt x="1218836" y="253982"/>
                  </a:lnTo>
                  <a:lnTo>
                    <a:pt x="1233529" y="267276"/>
                  </a:lnTo>
                  <a:lnTo>
                    <a:pt x="1260116" y="293864"/>
                  </a:lnTo>
                  <a:lnTo>
                    <a:pt x="1272011" y="307158"/>
                  </a:lnTo>
                  <a:lnTo>
                    <a:pt x="1358771" y="277771"/>
                  </a:lnTo>
                  <a:lnTo>
                    <a:pt x="1401451" y="337244"/>
                  </a:lnTo>
                  <a:lnTo>
                    <a:pt x="1439234" y="398116"/>
                  </a:lnTo>
                  <a:lnTo>
                    <a:pt x="1378362" y="467383"/>
                  </a:lnTo>
                  <a:lnTo>
                    <a:pt x="1386758" y="484875"/>
                  </a:lnTo>
                  <a:lnTo>
                    <a:pt x="1400751" y="519160"/>
                  </a:lnTo>
                  <a:lnTo>
                    <a:pt x="1407048" y="536652"/>
                  </a:lnTo>
                  <a:lnTo>
                    <a:pt x="1498706" y="542948"/>
                  </a:lnTo>
                  <a:lnTo>
                    <a:pt x="1515498" y="614315"/>
                  </a:lnTo>
                  <a:lnTo>
                    <a:pt x="1526693" y="684983"/>
                  </a:lnTo>
                  <a:lnTo>
                    <a:pt x="1444131" y="725564"/>
                  </a:lnTo>
                  <a:lnTo>
                    <a:pt x="1444831" y="745155"/>
                  </a:lnTo>
                  <a:lnTo>
                    <a:pt x="1444831" y="782238"/>
                  </a:lnTo>
                  <a:lnTo>
                    <a:pt x="1444131" y="800429"/>
                  </a:lnTo>
                  <a:lnTo>
                    <a:pt x="1526693" y="841011"/>
                  </a:lnTo>
                  <a:lnTo>
                    <a:pt x="1514798" y="913777"/>
                  </a:lnTo>
                  <a:lnTo>
                    <a:pt x="1498706" y="983744"/>
                  </a:lnTo>
                  <a:lnTo>
                    <a:pt x="1407048" y="990041"/>
                  </a:lnTo>
                  <a:lnTo>
                    <a:pt x="1400751" y="1008233"/>
                  </a:lnTo>
                  <a:lnTo>
                    <a:pt x="1386758" y="1042517"/>
                  </a:lnTo>
                  <a:lnTo>
                    <a:pt x="1379061" y="1058610"/>
                  </a:lnTo>
                  <a:lnTo>
                    <a:pt x="1439933" y="1127878"/>
                  </a:lnTo>
                  <a:lnTo>
                    <a:pt x="1401451" y="1190149"/>
                  </a:lnTo>
                  <a:lnTo>
                    <a:pt x="1359470" y="1248222"/>
                  </a:lnTo>
                  <a:lnTo>
                    <a:pt x="1272711" y="1218836"/>
                  </a:lnTo>
                  <a:lnTo>
                    <a:pt x="1259417" y="1233529"/>
                  </a:lnTo>
                  <a:lnTo>
                    <a:pt x="1232829" y="1260116"/>
                  </a:lnTo>
                  <a:lnTo>
                    <a:pt x="1219535" y="1272011"/>
                  </a:lnTo>
                  <a:lnTo>
                    <a:pt x="1248922" y="1358771"/>
                  </a:lnTo>
                  <a:lnTo>
                    <a:pt x="1189449" y="1401451"/>
                  </a:lnTo>
                  <a:lnTo>
                    <a:pt x="1128577" y="1439234"/>
                  </a:lnTo>
                  <a:lnTo>
                    <a:pt x="1059310" y="1378362"/>
                  </a:lnTo>
                  <a:lnTo>
                    <a:pt x="1041818" y="1386758"/>
                  </a:lnTo>
                  <a:lnTo>
                    <a:pt x="1007533" y="1400751"/>
                  </a:lnTo>
                  <a:lnTo>
                    <a:pt x="990041" y="1407048"/>
                  </a:lnTo>
                  <a:lnTo>
                    <a:pt x="983744" y="1498706"/>
                  </a:lnTo>
                  <a:lnTo>
                    <a:pt x="912378" y="1515498"/>
                  </a:lnTo>
                  <a:lnTo>
                    <a:pt x="841011" y="1525993"/>
                  </a:lnTo>
                  <a:close/>
                  <a:moveTo>
                    <a:pt x="623411" y="1462323"/>
                  </a:moveTo>
                  <a:lnTo>
                    <a:pt x="654197" y="1467221"/>
                  </a:lnTo>
                  <a:lnTo>
                    <a:pt x="692679" y="1388857"/>
                  </a:lnTo>
                  <a:lnTo>
                    <a:pt x="745155" y="1391656"/>
                  </a:lnTo>
                  <a:lnTo>
                    <a:pt x="779439" y="1391656"/>
                  </a:lnTo>
                  <a:lnTo>
                    <a:pt x="831915" y="1388857"/>
                  </a:lnTo>
                  <a:lnTo>
                    <a:pt x="870397" y="1467221"/>
                  </a:lnTo>
                  <a:lnTo>
                    <a:pt x="901183" y="1462323"/>
                  </a:lnTo>
                  <a:lnTo>
                    <a:pt x="931269" y="1455326"/>
                  </a:lnTo>
                  <a:lnTo>
                    <a:pt x="936866" y="1367866"/>
                  </a:lnTo>
                  <a:lnTo>
                    <a:pt x="986543" y="1350375"/>
                  </a:lnTo>
                  <a:lnTo>
                    <a:pt x="1018029" y="1337081"/>
                  </a:lnTo>
                  <a:lnTo>
                    <a:pt x="1065606" y="1313991"/>
                  </a:lnTo>
                  <a:lnTo>
                    <a:pt x="1131376" y="1372064"/>
                  </a:lnTo>
                  <a:lnTo>
                    <a:pt x="1157964" y="1355972"/>
                  </a:lnTo>
                  <a:lnTo>
                    <a:pt x="1183152" y="1337781"/>
                  </a:lnTo>
                  <a:lnTo>
                    <a:pt x="1155165" y="1254519"/>
                  </a:lnTo>
                  <a:lnTo>
                    <a:pt x="1194347" y="1219535"/>
                  </a:lnTo>
                  <a:lnTo>
                    <a:pt x="1218836" y="1195046"/>
                  </a:lnTo>
                  <a:lnTo>
                    <a:pt x="1253819" y="1155865"/>
                  </a:lnTo>
                  <a:lnTo>
                    <a:pt x="1337081" y="1183852"/>
                  </a:lnTo>
                  <a:lnTo>
                    <a:pt x="1355272" y="1158663"/>
                  </a:lnTo>
                  <a:lnTo>
                    <a:pt x="1371365" y="1132076"/>
                  </a:lnTo>
                  <a:lnTo>
                    <a:pt x="1313292" y="1066306"/>
                  </a:lnTo>
                  <a:lnTo>
                    <a:pt x="1336381" y="1018728"/>
                  </a:lnTo>
                  <a:lnTo>
                    <a:pt x="1349675" y="987243"/>
                  </a:lnTo>
                  <a:lnTo>
                    <a:pt x="1367167" y="937566"/>
                  </a:lnTo>
                  <a:lnTo>
                    <a:pt x="1454626" y="931968"/>
                  </a:lnTo>
                  <a:lnTo>
                    <a:pt x="1461623" y="901882"/>
                  </a:lnTo>
                  <a:lnTo>
                    <a:pt x="1466521" y="871097"/>
                  </a:lnTo>
                  <a:lnTo>
                    <a:pt x="1388157" y="832614"/>
                  </a:lnTo>
                  <a:lnTo>
                    <a:pt x="1390956" y="780139"/>
                  </a:lnTo>
                  <a:lnTo>
                    <a:pt x="1390956" y="745854"/>
                  </a:lnTo>
                  <a:lnTo>
                    <a:pt x="1388157" y="693379"/>
                  </a:lnTo>
                  <a:lnTo>
                    <a:pt x="1466521" y="654897"/>
                  </a:lnTo>
                  <a:lnTo>
                    <a:pt x="1461623" y="624111"/>
                  </a:lnTo>
                  <a:lnTo>
                    <a:pt x="1454626" y="594025"/>
                  </a:lnTo>
                  <a:lnTo>
                    <a:pt x="1367167" y="588427"/>
                  </a:lnTo>
                  <a:lnTo>
                    <a:pt x="1349675" y="538750"/>
                  </a:lnTo>
                  <a:lnTo>
                    <a:pt x="1336381" y="507265"/>
                  </a:lnTo>
                  <a:lnTo>
                    <a:pt x="1313292" y="459687"/>
                  </a:lnTo>
                  <a:lnTo>
                    <a:pt x="1371365" y="393917"/>
                  </a:lnTo>
                  <a:lnTo>
                    <a:pt x="1355272" y="367330"/>
                  </a:lnTo>
                  <a:lnTo>
                    <a:pt x="1337081" y="342142"/>
                  </a:lnTo>
                  <a:lnTo>
                    <a:pt x="1253819" y="370129"/>
                  </a:lnTo>
                  <a:lnTo>
                    <a:pt x="1218836" y="330947"/>
                  </a:lnTo>
                  <a:lnTo>
                    <a:pt x="1194347" y="306458"/>
                  </a:lnTo>
                  <a:lnTo>
                    <a:pt x="1155165" y="271474"/>
                  </a:lnTo>
                  <a:lnTo>
                    <a:pt x="1183152" y="188213"/>
                  </a:lnTo>
                  <a:lnTo>
                    <a:pt x="1157964" y="170021"/>
                  </a:lnTo>
                  <a:lnTo>
                    <a:pt x="1131376" y="153929"/>
                  </a:lnTo>
                  <a:lnTo>
                    <a:pt x="1067006" y="209903"/>
                  </a:lnTo>
                  <a:lnTo>
                    <a:pt x="1019428" y="186814"/>
                  </a:lnTo>
                  <a:lnTo>
                    <a:pt x="987943" y="173520"/>
                  </a:lnTo>
                  <a:lnTo>
                    <a:pt x="938265" y="156028"/>
                  </a:lnTo>
                  <a:lnTo>
                    <a:pt x="932668" y="68568"/>
                  </a:lnTo>
                  <a:lnTo>
                    <a:pt x="902582" y="61571"/>
                  </a:lnTo>
                  <a:lnTo>
                    <a:pt x="871796" y="56674"/>
                  </a:lnTo>
                  <a:lnTo>
                    <a:pt x="833314" y="135037"/>
                  </a:lnTo>
                  <a:lnTo>
                    <a:pt x="780838" y="132239"/>
                  </a:lnTo>
                  <a:lnTo>
                    <a:pt x="745155" y="132239"/>
                  </a:lnTo>
                  <a:lnTo>
                    <a:pt x="692679" y="135037"/>
                  </a:lnTo>
                  <a:lnTo>
                    <a:pt x="654197" y="56674"/>
                  </a:lnTo>
                  <a:lnTo>
                    <a:pt x="623411" y="61571"/>
                  </a:lnTo>
                  <a:lnTo>
                    <a:pt x="593325" y="68568"/>
                  </a:lnTo>
                  <a:lnTo>
                    <a:pt x="587728" y="156028"/>
                  </a:lnTo>
                  <a:lnTo>
                    <a:pt x="538051" y="173520"/>
                  </a:lnTo>
                  <a:lnTo>
                    <a:pt x="506566" y="186814"/>
                  </a:lnTo>
                  <a:lnTo>
                    <a:pt x="458288" y="209903"/>
                  </a:lnTo>
                  <a:lnTo>
                    <a:pt x="392518" y="151830"/>
                  </a:lnTo>
                  <a:lnTo>
                    <a:pt x="365930" y="167922"/>
                  </a:lnTo>
                  <a:lnTo>
                    <a:pt x="340742" y="186114"/>
                  </a:lnTo>
                  <a:lnTo>
                    <a:pt x="368729" y="269375"/>
                  </a:lnTo>
                  <a:lnTo>
                    <a:pt x="329547" y="304359"/>
                  </a:lnTo>
                  <a:lnTo>
                    <a:pt x="305059" y="328848"/>
                  </a:lnTo>
                  <a:lnTo>
                    <a:pt x="270075" y="368030"/>
                  </a:lnTo>
                  <a:lnTo>
                    <a:pt x="186814" y="340043"/>
                  </a:lnTo>
                  <a:lnTo>
                    <a:pt x="168622" y="365231"/>
                  </a:lnTo>
                  <a:lnTo>
                    <a:pt x="152529" y="391819"/>
                  </a:lnTo>
                  <a:lnTo>
                    <a:pt x="210602" y="457588"/>
                  </a:lnTo>
                  <a:lnTo>
                    <a:pt x="187513" y="505166"/>
                  </a:lnTo>
                  <a:lnTo>
                    <a:pt x="174219" y="536652"/>
                  </a:lnTo>
                  <a:lnTo>
                    <a:pt x="156728" y="586328"/>
                  </a:lnTo>
                  <a:lnTo>
                    <a:pt x="69268" y="591926"/>
                  </a:lnTo>
                  <a:lnTo>
                    <a:pt x="62271" y="622012"/>
                  </a:lnTo>
                  <a:lnTo>
                    <a:pt x="57374" y="652798"/>
                  </a:lnTo>
                  <a:lnTo>
                    <a:pt x="135737" y="691280"/>
                  </a:lnTo>
                  <a:lnTo>
                    <a:pt x="132938" y="743755"/>
                  </a:lnTo>
                  <a:lnTo>
                    <a:pt x="132938" y="778040"/>
                  </a:lnTo>
                  <a:lnTo>
                    <a:pt x="135737" y="830515"/>
                  </a:lnTo>
                  <a:lnTo>
                    <a:pt x="57374" y="868998"/>
                  </a:lnTo>
                  <a:lnTo>
                    <a:pt x="62271" y="899783"/>
                  </a:lnTo>
                  <a:lnTo>
                    <a:pt x="66469" y="917975"/>
                  </a:lnTo>
                  <a:lnTo>
                    <a:pt x="157427" y="938265"/>
                  </a:lnTo>
                  <a:lnTo>
                    <a:pt x="174219" y="985144"/>
                  </a:lnTo>
                  <a:lnTo>
                    <a:pt x="187513" y="1016629"/>
                  </a:lnTo>
                  <a:lnTo>
                    <a:pt x="210602" y="1064207"/>
                  </a:lnTo>
                  <a:lnTo>
                    <a:pt x="152529" y="1129977"/>
                  </a:lnTo>
                  <a:lnTo>
                    <a:pt x="168622" y="1156564"/>
                  </a:lnTo>
                  <a:lnTo>
                    <a:pt x="186814" y="1181753"/>
                  </a:lnTo>
                  <a:lnTo>
                    <a:pt x="270075" y="1153766"/>
                  </a:lnTo>
                  <a:lnTo>
                    <a:pt x="305059" y="1192948"/>
                  </a:lnTo>
                  <a:lnTo>
                    <a:pt x="329547" y="1217436"/>
                  </a:lnTo>
                  <a:lnTo>
                    <a:pt x="368729" y="1252420"/>
                  </a:lnTo>
                  <a:lnTo>
                    <a:pt x="340742" y="1335682"/>
                  </a:lnTo>
                  <a:lnTo>
                    <a:pt x="365930" y="1353873"/>
                  </a:lnTo>
                  <a:lnTo>
                    <a:pt x="392518" y="1369965"/>
                  </a:lnTo>
                  <a:lnTo>
                    <a:pt x="458288" y="1311892"/>
                  </a:lnTo>
                  <a:lnTo>
                    <a:pt x="505866" y="1334982"/>
                  </a:lnTo>
                  <a:lnTo>
                    <a:pt x="537351" y="1348276"/>
                  </a:lnTo>
                  <a:lnTo>
                    <a:pt x="587028" y="1365768"/>
                  </a:lnTo>
                  <a:lnTo>
                    <a:pt x="592626" y="1453227"/>
                  </a:lnTo>
                  <a:lnTo>
                    <a:pt x="623411" y="1462323"/>
                  </a:lnTo>
                  <a:close/>
                </a:path>
              </a:pathLst>
            </a:custGeom>
            <a:solidFill>
              <a:srgbClr val="1D1D1B"/>
            </a:solidFill>
            <a:ln w="699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2F7B56D-92A6-E722-32B0-D22DE79867B1}"/>
                </a:ext>
              </a:extLst>
            </p:cNvPr>
            <p:cNvSpPr/>
            <p:nvPr/>
          </p:nvSpPr>
          <p:spPr>
            <a:xfrm>
              <a:off x="4021037" y="4919897"/>
              <a:ext cx="1144669" cy="1144669"/>
            </a:xfrm>
            <a:custGeom>
              <a:avLst/>
              <a:gdLst>
                <a:gd name="connsiteX0" fmla="*/ 584929 w 1144669"/>
                <a:gd name="connsiteY0" fmla="*/ 1144670 h 1144669"/>
                <a:gd name="connsiteX1" fmla="*/ 533853 w 1144669"/>
                <a:gd name="connsiteY1" fmla="*/ 1143271 h 1144669"/>
                <a:gd name="connsiteX2" fmla="*/ 484176 w 1144669"/>
                <a:gd name="connsiteY2" fmla="*/ 1137673 h 1144669"/>
                <a:gd name="connsiteX3" fmla="*/ 435199 w 1144669"/>
                <a:gd name="connsiteY3" fmla="*/ 1127878 h 1144669"/>
                <a:gd name="connsiteX4" fmla="*/ 387620 w 1144669"/>
                <a:gd name="connsiteY4" fmla="*/ 1113884 h 1144669"/>
                <a:gd name="connsiteX5" fmla="*/ 341442 w 1144669"/>
                <a:gd name="connsiteY5" fmla="*/ 1095692 h 1144669"/>
                <a:gd name="connsiteX6" fmla="*/ 296662 w 1144669"/>
                <a:gd name="connsiteY6" fmla="*/ 1073303 h 1144669"/>
                <a:gd name="connsiteX7" fmla="*/ 253982 w 1144669"/>
                <a:gd name="connsiteY7" fmla="*/ 1047415 h 1144669"/>
                <a:gd name="connsiteX8" fmla="*/ 214101 w 1144669"/>
                <a:gd name="connsiteY8" fmla="*/ 1018029 h 1144669"/>
                <a:gd name="connsiteX9" fmla="*/ 176318 w 1144669"/>
                <a:gd name="connsiteY9" fmla="*/ 985144 h 1144669"/>
                <a:gd name="connsiteX10" fmla="*/ 142034 w 1144669"/>
                <a:gd name="connsiteY10" fmla="*/ 948760 h 1144669"/>
                <a:gd name="connsiteX11" fmla="*/ 110549 w 1144669"/>
                <a:gd name="connsiteY11" fmla="*/ 909579 h 1144669"/>
                <a:gd name="connsiteX12" fmla="*/ 83261 w 1144669"/>
                <a:gd name="connsiteY12" fmla="*/ 868298 h 1144669"/>
                <a:gd name="connsiteX13" fmla="*/ 59472 w 1144669"/>
                <a:gd name="connsiteY13" fmla="*/ 824218 h 1144669"/>
                <a:gd name="connsiteX14" fmla="*/ 39182 w 1144669"/>
                <a:gd name="connsiteY14" fmla="*/ 778739 h 1144669"/>
                <a:gd name="connsiteX15" fmla="*/ 23089 w 1144669"/>
                <a:gd name="connsiteY15" fmla="*/ 731161 h 1144669"/>
                <a:gd name="connsiteX16" fmla="*/ 11195 w 1144669"/>
                <a:gd name="connsiteY16" fmla="*/ 682884 h 1144669"/>
                <a:gd name="connsiteX17" fmla="*/ 3498 w 1144669"/>
                <a:gd name="connsiteY17" fmla="*/ 633906 h 1144669"/>
                <a:gd name="connsiteX18" fmla="*/ 0 w 1144669"/>
                <a:gd name="connsiteY18" fmla="*/ 584929 h 1144669"/>
                <a:gd name="connsiteX19" fmla="*/ 1399 w 1144669"/>
                <a:gd name="connsiteY19" fmla="*/ 533853 h 1144669"/>
                <a:gd name="connsiteX20" fmla="*/ 6997 w 1144669"/>
                <a:gd name="connsiteY20" fmla="*/ 484176 h 1144669"/>
                <a:gd name="connsiteX21" fmla="*/ 16792 w 1144669"/>
                <a:gd name="connsiteY21" fmla="*/ 435199 h 1144669"/>
                <a:gd name="connsiteX22" fmla="*/ 30785 w 1144669"/>
                <a:gd name="connsiteY22" fmla="*/ 387621 h 1144669"/>
                <a:gd name="connsiteX23" fmla="*/ 48977 w 1144669"/>
                <a:gd name="connsiteY23" fmla="*/ 341442 h 1144669"/>
                <a:gd name="connsiteX24" fmla="*/ 71367 w 1144669"/>
                <a:gd name="connsiteY24" fmla="*/ 296663 h 1144669"/>
                <a:gd name="connsiteX25" fmla="*/ 97255 w 1144669"/>
                <a:gd name="connsiteY25" fmla="*/ 253982 h 1144669"/>
                <a:gd name="connsiteX26" fmla="*/ 126641 w 1144669"/>
                <a:gd name="connsiteY26" fmla="*/ 214101 h 1144669"/>
                <a:gd name="connsiteX27" fmla="*/ 159526 w 1144669"/>
                <a:gd name="connsiteY27" fmla="*/ 176318 h 1144669"/>
                <a:gd name="connsiteX28" fmla="*/ 195909 w 1144669"/>
                <a:gd name="connsiteY28" fmla="*/ 142034 h 1144669"/>
                <a:gd name="connsiteX29" fmla="*/ 235091 w 1144669"/>
                <a:gd name="connsiteY29" fmla="*/ 110549 h 1144669"/>
                <a:gd name="connsiteX30" fmla="*/ 276372 w 1144669"/>
                <a:gd name="connsiteY30" fmla="*/ 83261 h 1144669"/>
                <a:gd name="connsiteX31" fmla="*/ 320452 w 1144669"/>
                <a:gd name="connsiteY31" fmla="*/ 59472 h 1144669"/>
                <a:gd name="connsiteX32" fmla="*/ 365930 w 1144669"/>
                <a:gd name="connsiteY32" fmla="*/ 39182 h 1144669"/>
                <a:gd name="connsiteX33" fmla="*/ 413508 w 1144669"/>
                <a:gd name="connsiteY33" fmla="*/ 23089 h 1144669"/>
                <a:gd name="connsiteX34" fmla="*/ 461786 w 1144669"/>
                <a:gd name="connsiteY34" fmla="*/ 11195 h 1144669"/>
                <a:gd name="connsiteX35" fmla="*/ 510763 w 1144669"/>
                <a:gd name="connsiteY35" fmla="*/ 3498 h 1144669"/>
                <a:gd name="connsiteX36" fmla="*/ 559741 w 1144669"/>
                <a:gd name="connsiteY36" fmla="*/ 0 h 1144669"/>
                <a:gd name="connsiteX37" fmla="*/ 610817 w 1144669"/>
                <a:gd name="connsiteY37" fmla="*/ 1399 h 1144669"/>
                <a:gd name="connsiteX38" fmla="*/ 660494 w 1144669"/>
                <a:gd name="connsiteY38" fmla="*/ 6997 h 1144669"/>
                <a:gd name="connsiteX39" fmla="*/ 709471 w 1144669"/>
                <a:gd name="connsiteY39" fmla="*/ 16792 h 1144669"/>
                <a:gd name="connsiteX40" fmla="*/ 757049 w 1144669"/>
                <a:gd name="connsiteY40" fmla="*/ 30786 h 1144669"/>
                <a:gd name="connsiteX41" fmla="*/ 803228 w 1144669"/>
                <a:gd name="connsiteY41" fmla="*/ 48977 h 1144669"/>
                <a:gd name="connsiteX42" fmla="*/ 848007 w 1144669"/>
                <a:gd name="connsiteY42" fmla="*/ 71367 h 1144669"/>
                <a:gd name="connsiteX43" fmla="*/ 890687 w 1144669"/>
                <a:gd name="connsiteY43" fmla="*/ 97255 h 1144669"/>
                <a:gd name="connsiteX44" fmla="*/ 930569 w 1144669"/>
                <a:gd name="connsiteY44" fmla="*/ 126641 h 1144669"/>
                <a:gd name="connsiteX45" fmla="*/ 968351 w 1144669"/>
                <a:gd name="connsiteY45" fmla="*/ 159526 h 1144669"/>
                <a:gd name="connsiteX46" fmla="*/ 1002636 w 1144669"/>
                <a:gd name="connsiteY46" fmla="*/ 195909 h 1144669"/>
                <a:gd name="connsiteX47" fmla="*/ 1034121 w 1144669"/>
                <a:gd name="connsiteY47" fmla="*/ 235091 h 1144669"/>
                <a:gd name="connsiteX48" fmla="*/ 1061409 w 1144669"/>
                <a:gd name="connsiteY48" fmla="*/ 276372 h 1144669"/>
                <a:gd name="connsiteX49" fmla="*/ 1085197 w 1144669"/>
                <a:gd name="connsiteY49" fmla="*/ 320452 h 1144669"/>
                <a:gd name="connsiteX50" fmla="*/ 1105488 w 1144669"/>
                <a:gd name="connsiteY50" fmla="*/ 365930 h 1144669"/>
                <a:gd name="connsiteX51" fmla="*/ 1121580 w 1144669"/>
                <a:gd name="connsiteY51" fmla="*/ 413508 h 1144669"/>
                <a:gd name="connsiteX52" fmla="*/ 1133475 w 1144669"/>
                <a:gd name="connsiteY52" fmla="*/ 461786 h 1144669"/>
                <a:gd name="connsiteX53" fmla="*/ 1141171 w 1144669"/>
                <a:gd name="connsiteY53" fmla="*/ 510763 h 1144669"/>
                <a:gd name="connsiteX54" fmla="*/ 1144670 w 1144669"/>
                <a:gd name="connsiteY54" fmla="*/ 559741 h 1144669"/>
                <a:gd name="connsiteX55" fmla="*/ 1143270 w 1144669"/>
                <a:gd name="connsiteY55" fmla="*/ 610817 h 1144669"/>
                <a:gd name="connsiteX56" fmla="*/ 1137673 w 1144669"/>
                <a:gd name="connsiteY56" fmla="*/ 660494 h 1144669"/>
                <a:gd name="connsiteX57" fmla="*/ 1127878 w 1144669"/>
                <a:gd name="connsiteY57" fmla="*/ 709472 h 1144669"/>
                <a:gd name="connsiteX58" fmla="*/ 1113884 w 1144669"/>
                <a:gd name="connsiteY58" fmla="*/ 757049 h 1144669"/>
                <a:gd name="connsiteX59" fmla="*/ 1095692 w 1144669"/>
                <a:gd name="connsiteY59" fmla="*/ 803228 h 1144669"/>
                <a:gd name="connsiteX60" fmla="*/ 1073303 w 1144669"/>
                <a:gd name="connsiteY60" fmla="*/ 848007 h 1144669"/>
                <a:gd name="connsiteX61" fmla="*/ 1047415 w 1144669"/>
                <a:gd name="connsiteY61" fmla="*/ 890687 h 1144669"/>
                <a:gd name="connsiteX62" fmla="*/ 1018029 w 1144669"/>
                <a:gd name="connsiteY62" fmla="*/ 930569 h 1144669"/>
                <a:gd name="connsiteX63" fmla="*/ 985144 w 1144669"/>
                <a:gd name="connsiteY63" fmla="*/ 968352 h 1144669"/>
                <a:gd name="connsiteX64" fmla="*/ 948760 w 1144669"/>
                <a:gd name="connsiteY64" fmla="*/ 1002636 h 1144669"/>
                <a:gd name="connsiteX65" fmla="*/ 909579 w 1144669"/>
                <a:gd name="connsiteY65" fmla="*/ 1034121 h 1144669"/>
                <a:gd name="connsiteX66" fmla="*/ 868298 w 1144669"/>
                <a:gd name="connsiteY66" fmla="*/ 1061409 h 1144669"/>
                <a:gd name="connsiteX67" fmla="*/ 824218 w 1144669"/>
                <a:gd name="connsiteY67" fmla="*/ 1085197 h 1144669"/>
                <a:gd name="connsiteX68" fmla="*/ 778739 w 1144669"/>
                <a:gd name="connsiteY68" fmla="*/ 1105488 h 1144669"/>
                <a:gd name="connsiteX69" fmla="*/ 731161 w 1144669"/>
                <a:gd name="connsiteY69" fmla="*/ 1121580 h 1144669"/>
                <a:gd name="connsiteX70" fmla="*/ 682884 w 1144669"/>
                <a:gd name="connsiteY70" fmla="*/ 1133475 h 1144669"/>
                <a:gd name="connsiteX71" fmla="*/ 633906 w 1144669"/>
                <a:gd name="connsiteY71" fmla="*/ 1141171 h 1144669"/>
                <a:gd name="connsiteX72" fmla="*/ 584929 w 1144669"/>
                <a:gd name="connsiteY72" fmla="*/ 1144670 h 1144669"/>
                <a:gd name="connsiteX73" fmla="*/ 538051 w 1144669"/>
                <a:gd name="connsiteY73" fmla="*/ 1090795 h 1144669"/>
                <a:gd name="connsiteX74" fmla="*/ 583529 w 1144669"/>
                <a:gd name="connsiteY74" fmla="*/ 1091495 h 1144669"/>
                <a:gd name="connsiteX75" fmla="*/ 629008 w 1144669"/>
                <a:gd name="connsiteY75" fmla="*/ 1088696 h 1144669"/>
                <a:gd name="connsiteX76" fmla="*/ 673788 w 1144669"/>
                <a:gd name="connsiteY76" fmla="*/ 1081699 h 1144669"/>
                <a:gd name="connsiteX77" fmla="*/ 717867 w 1144669"/>
                <a:gd name="connsiteY77" fmla="*/ 1071204 h 1144669"/>
                <a:gd name="connsiteX78" fmla="*/ 760548 w 1144669"/>
                <a:gd name="connsiteY78" fmla="*/ 1056511 h 1144669"/>
                <a:gd name="connsiteX79" fmla="*/ 801828 w 1144669"/>
                <a:gd name="connsiteY79" fmla="*/ 1038319 h 1144669"/>
                <a:gd name="connsiteX80" fmla="*/ 841710 w 1144669"/>
                <a:gd name="connsiteY80" fmla="*/ 1016629 h 1144669"/>
                <a:gd name="connsiteX81" fmla="*/ 879493 w 1144669"/>
                <a:gd name="connsiteY81" fmla="*/ 991441 h 1144669"/>
                <a:gd name="connsiteX82" fmla="*/ 914477 w 1144669"/>
                <a:gd name="connsiteY82" fmla="*/ 963454 h 1144669"/>
                <a:gd name="connsiteX83" fmla="*/ 947361 w 1144669"/>
                <a:gd name="connsiteY83" fmla="*/ 931968 h 1144669"/>
                <a:gd name="connsiteX84" fmla="*/ 977447 w 1144669"/>
                <a:gd name="connsiteY84" fmla="*/ 897684 h 1144669"/>
                <a:gd name="connsiteX85" fmla="*/ 1004035 w 1144669"/>
                <a:gd name="connsiteY85" fmla="*/ 861301 h 1144669"/>
                <a:gd name="connsiteX86" fmla="*/ 1027824 w 1144669"/>
                <a:gd name="connsiteY86" fmla="*/ 822819 h 1144669"/>
                <a:gd name="connsiteX87" fmla="*/ 1048114 w 1144669"/>
                <a:gd name="connsiteY87" fmla="*/ 782238 h 1144669"/>
                <a:gd name="connsiteX88" fmla="*/ 1064207 w 1144669"/>
                <a:gd name="connsiteY88" fmla="*/ 740257 h 1144669"/>
                <a:gd name="connsiteX89" fmla="*/ 1076801 w 1144669"/>
                <a:gd name="connsiteY89" fmla="*/ 696877 h 1144669"/>
                <a:gd name="connsiteX90" fmla="*/ 1085897 w 1144669"/>
                <a:gd name="connsiteY90" fmla="*/ 652798 h 1144669"/>
                <a:gd name="connsiteX91" fmla="*/ 1090795 w 1144669"/>
                <a:gd name="connsiteY91" fmla="*/ 608019 h 1144669"/>
                <a:gd name="connsiteX92" fmla="*/ 1091495 w 1144669"/>
                <a:gd name="connsiteY92" fmla="*/ 562540 h 1144669"/>
                <a:gd name="connsiteX93" fmla="*/ 1088696 w 1144669"/>
                <a:gd name="connsiteY93" fmla="*/ 517061 h 1144669"/>
                <a:gd name="connsiteX94" fmla="*/ 1081699 w 1144669"/>
                <a:gd name="connsiteY94" fmla="*/ 472281 h 1144669"/>
                <a:gd name="connsiteX95" fmla="*/ 1071204 w 1144669"/>
                <a:gd name="connsiteY95" fmla="*/ 428202 h 1144669"/>
                <a:gd name="connsiteX96" fmla="*/ 1056511 w 1144669"/>
                <a:gd name="connsiteY96" fmla="*/ 385521 h 1144669"/>
                <a:gd name="connsiteX97" fmla="*/ 1038319 w 1144669"/>
                <a:gd name="connsiteY97" fmla="*/ 344241 h 1144669"/>
                <a:gd name="connsiteX98" fmla="*/ 1016629 w 1144669"/>
                <a:gd name="connsiteY98" fmla="*/ 304359 h 1144669"/>
                <a:gd name="connsiteX99" fmla="*/ 991441 w 1144669"/>
                <a:gd name="connsiteY99" fmla="*/ 266576 h 1144669"/>
                <a:gd name="connsiteX100" fmla="*/ 963454 w 1144669"/>
                <a:gd name="connsiteY100" fmla="*/ 231593 h 1144669"/>
                <a:gd name="connsiteX101" fmla="*/ 931968 w 1144669"/>
                <a:gd name="connsiteY101" fmla="*/ 198708 h 1144669"/>
                <a:gd name="connsiteX102" fmla="*/ 897684 w 1144669"/>
                <a:gd name="connsiteY102" fmla="*/ 168622 h 1144669"/>
                <a:gd name="connsiteX103" fmla="*/ 861301 w 1144669"/>
                <a:gd name="connsiteY103" fmla="*/ 142034 h 1144669"/>
                <a:gd name="connsiteX104" fmla="*/ 822819 w 1144669"/>
                <a:gd name="connsiteY104" fmla="*/ 118245 h 1144669"/>
                <a:gd name="connsiteX105" fmla="*/ 782238 w 1144669"/>
                <a:gd name="connsiteY105" fmla="*/ 97955 h 1144669"/>
                <a:gd name="connsiteX106" fmla="*/ 740257 w 1144669"/>
                <a:gd name="connsiteY106" fmla="*/ 81862 h 1144669"/>
                <a:gd name="connsiteX107" fmla="*/ 696877 w 1144669"/>
                <a:gd name="connsiteY107" fmla="*/ 69268 h 1144669"/>
                <a:gd name="connsiteX108" fmla="*/ 652798 w 1144669"/>
                <a:gd name="connsiteY108" fmla="*/ 60172 h 1144669"/>
                <a:gd name="connsiteX109" fmla="*/ 608018 w 1144669"/>
                <a:gd name="connsiteY109" fmla="*/ 55274 h 1144669"/>
                <a:gd name="connsiteX110" fmla="*/ 562539 w 1144669"/>
                <a:gd name="connsiteY110" fmla="*/ 54575 h 1144669"/>
                <a:gd name="connsiteX111" fmla="*/ 517060 w 1144669"/>
                <a:gd name="connsiteY111" fmla="*/ 57374 h 1144669"/>
                <a:gd name="connsiteX112" fmla="*/ 472281 w 1144669"/>
                <a:gd name="connsiteY112" fmla="*/ 64370 h 1144669"/>
                <a:gd name="connsiteX113" fmla="*/ 428202 w 1144669"/>
                <a:gd name="connsiteY113" fmla="*/ 74865 h 1144669"/>
                <a:gd name="connsiteX114" fmla="*/ 385521 w 1144669"/>
                <a:gd name="connsiteY114" fmla="*/ 89558 h 1144669"/>
                <a:gd name="connsiteX115" fmla="*/ 344241 w 1144669"/>
                <a:gd name="connsiteY115" fmla="*/ 107750 h 1144669"/>
                <a:gd name="connsiteX116" fmla="*/ 304359 w 1144669"/>
                <a:gd name="connsiteY116" fmla="*/ 129440 h 1144669"/>
                <a:gd name="connsiteX117" fmla="*/ 266576 w 1144669"/>
                <a:gd name="connsiteY117" fmla="*/ 154628 h 1144669"/>
                <a:gd name="connsiteX118" fmla="*/ 231593 w 1144669"/>
                <a:gd name="connsiteY118" fmla="*/ 182615 h 1144669"/>
                <a:gd name="connsiteX119" fmla="*/ 198708 w 1144669"/>
                <a:gd name="connsiteY119" fmla="*/ 214101 h 1144669"/>
                <a:gd name="connsiteX120" fmla="*/ 168622 w 1144669"/>
                <a:gd name="connsiteY120" fmla="*/ 248385 h 1144669"/>
                <a:gd name="connsiteX121" fmla="*/ 142034 w 1144669"/>
                <a:gd name="connsiteY121" fmla="*/ 284768 h 1144669"/>
                <a:gd name="connsiteX122" fmla="*/ 118245 w 1144669"/>
                <a:gd name="connsiteY122" fmla="*/ 323250 h 1144669"/>
                <a:gd name="connsiteX123" fmla="*/ 97955 w 1144669"/>
                <a:gd name="connsiteY123" fmla="*/ 363831 h 1144669"/>
                <a:gd name="connsiteX124" fmla="*/ 81862 w 1144669"/>
                <a:gd name="connsiteY124" fmla="*/ 405812 h 1144669"/>
                <a:gd name="connsiteX125" fmla="*/ 69268 w 1144669"/>
                <a:gd name="connsiteY125" fmla="*/ 449192 h 1144669"/>
                <a:gd name="connsiteX126" fmla="*/ 60172 w 1144669"/>
                <a:gd name="connsiteY126" fmla="*/ 493272 h 1144669"/>
                <a:gd name="connsiteX127" fmla="*/ 55274 w 1144669"/>
                <a:gd name="connsiteY127" fmla="*/ 538051 h 1144669"/>
                <a:gd name="connsiteX128" fmla="*/ 54575 w 1144669"/>
                <a:gd name="connsiteY128" fmla="*/ 583530 h 1144669"/>
                <a:gd name="connsiteX129" fmla="*/ 57374 w 1144669"/>
                <a:gd name="connsiteY129" fmla="*/ 629009 h 1144669"/>
                <a:gd name="connsiteX130" fmla="*/ 64370 w 1144669"/>
                <a:gd name="connsiteY130" fmla="*/ 673788 h 1144669"/>
                <a:gd name="connsiteX131" fmla="*/ 74865 w 1144669"/>
                <a:gd name="connsiteY131" fmla="*/ 717867 h 1144669"/>
                <a:gd name="connsiteX132" fmla="*/ 89558 w 1144669"/>
                <a:gd name="connsiteY132" fmla="*/ 760548 h 1144669"/>
                <a:gd name="connsiteX133" fmla="*/ 107750 w 1144669"/>
                <a:gd name="connsiteY133" fmla="*/ 801828 h 1144669"/>
                <a:gd name="connsiteX134" fmla="*/ 129440 w 1144669"/>
                <a:gd name="connsiteY134" fmla="*/ 841710 h 1144669"/>
                <a:gd name="connsiteX135" fmla="*/ 154628 w 1144669"/>
                <a:gd name="connsiteY135" fmla="*/ 879493 h 1144669"/>
                <a:gd name="connsiteX136" fmla="*/ 182615 w 1144669"/>
                <a:gd name="connsiteY136" fmla="*/ 914477 h 1144669"/>
                <a:gd name="connsiteX137" fmla="*/ 214101 w 1144669"/>
                <a:gd name="connsiteY137" fmla="*/ 947361 h 1144669"/>
                <a:gd name="connsiteX138" fmla="*/ 248385 w 1144669"/>
                <a:gd name="connsiteY138" fmla="*/ 977447 h 1144669"/>
                <a:gd name="connsiteX139" fmla="*/ 284768 w 1144669"/>
                <a:gd name="connsiteY139" fmla="*/ 1004035 h 1144669"/>
                <a:gd name="connsiteX140" fmla="*/ 323250 w 1144669"/>
                <a:gd name="connsiteY140" fmla="*/ 1027824 h 1144669"/>
                <a:gd name="connsiteX141" fmla="*/ 363831 w 1144669"/>
                <a:gd name="connsiteY141" fmla="*/ 1048114 h 1144669"/>
                <a:gd name="connsiteX142" fmla="*/ 405812 w 1144669"/>
                <a:gd name="connsiteY142" fmla="*/ 1064207 h 1144669"/>
                <a:gd name="connsiteX143" fmla="*/ 449192 w 1144669"/>
                <a:gd name="connsiteY143" fmla="*/ 1076801 h 1144669"/>
                <a:gd name="connsiteX144" fmla="*/ 493272 w 1144669"/>
                <a:gd name="connsiteY144" fmla="*/ 1085897 h 1144669"/>
                <a:gd name="connsiteX145" fmla="*/ 538051 w 1144669"/>
                <a:gd name="connsiteY145" fmla="*/ 1090795 h 114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144669" h="1144669">
                  <a:moveTo>
                    <a:pt x="584929" y="1144670"/>
                  </a:moveTo>
                  <a:lnTo>
                    <a:pt x="533853" y="1143271"/>
                  </a:lnTo>
                  <a:lnTo>
                    <a:pt x="484176" y="1137673"/>
                  </a:lnTo>
                  <a:lnTo>
                    <a:pt x="435199" y="1127878"/>
                  </a:lnTo>
                  <a:lnTo>
                    <a:pt x="387620" y="1113884"/>
                  </a:lnTo>
                  <a:lnTo>
                    <a:pt x="341442" y="1095692"/>
                  </a:lnTo>
                  <a:lnTo>
                    <a:pt x="296662" y="1073303"/>
                  </a:lnTo>
                  <a:lnTo>
                    <a:pt x="253982" y="1047415"/>
                  </a:lnTo>
                  <a:lnTo>
                    <a:pt x="214101" y="1018029"/>
                  </a:lnTo>
                  <a:lnTo>
                    <a:pt x="176318" y="985144"/>
                  </a:lnTo>
                  <a:lnTo>
                    <a:pt x="142034" y="948760"/>
                  </a:lnTo>
                  <a:lnTo>
                    <a:pt x="110549" y="909579"/>
                  </a:lnTo>
                  <a:lnTo>
                    <a:pt x="83261" y="868298"/>
                  </a:lnTo>
                  <a:lnTo>
                    <a:pt x="59472" y="824218"/>
                  </a:lnTo>
                  <a:lnTo>
                    <a:pt x="39182" y="778739"/>
                  </a:lnTo>
                  <a:lnTo>
                    <a:pt x="23089" y="731161"/>
                  </a:lnTo>
                  <a:lnTo>
                    <a:pt x="11195" y="682884"/>
                  </a:lnTo>
                  <a:lnTo>
                    <a:pt x="3498" y="633906"/>
                  </a:lnTo>
                  <a:lnTo>
                    <a:pt x="0" y="584929"/>
                  </a:lnTo>
                  <a:lnTo>
                    <a:pt x="1399" y="533853"/>
                  </a:lnTo>
                  <a:lnTo>
                    <a:pt x="6997" y="484176"/>
                  </a:lnTo>
                  <a:lnTo>
                    <a:pt x="16792" y="435199"/>
                  </a:lnTo>
                  <a:lnTo>
                    <a:pt x="30785" y="387621"/>
                  </a:lnTo>
                  <a:lnTo>
                    <a:pt x="48977" y="341442"/>
                  </a:lnTo>
                  <a:lnTo>
                    <a:pt x="71367" y="296663"/>
                  </a:lnTo>
                  <a:lnTo>
                    <a:pt x="97255" y="253982"/>
                  </a:lnTo>
                  <a:lnTo>
                    <a:pt x="126641" y="214101"/>
                  </a:lnTo>
                  <a:lnTo>
                    <a:pt x="159526" y="176318"/>
                  </a:lnTo>
                  <a:lnTo>
                    <a:pt x="195909" y="142034"/>
                  </a:lnTo>
                  <a:lnTo>
                    <a:pt x="235091" y="110549"/>
                  </a:lnTo>
                  <a:lnTo>
                    <a:pt x="276372" y="83261"/>
                  </a:lnTo>
                  <a:lnTo>
                    <a:pt x="320452" y="59472"/>
                  </a:lnTo>
                  <a:lnTo>
                    <a:pt x="365930" y="39182"/>
                  </a:lnTo>
                  <a:lnTo>
                    <a:pt x="413508" y="23089"/>
                  </a:lnTo>
                  <a:lnTo>
                    <a:pt x="461786" y="11195"/>
                  </a:lnTo>
                  <a:lnTo>
                    <a:pt x="510763" y="3498"/>
                  </a:lnTo>
                  <a:lnTo>
                    <a:pt x="559741" y="0"/>
                  </a:lnTo>
                  <a:lnTo>
                    <a:pt x="610817" y="1399"/>
                  </a:lnTo>
                  <a:lnTo>
                    <a:pt x="660494" y="6997"/>
                  </a:lnTo>
                  <a:lnTo>
                    <a:pt x="709471" y="16792"/>
                  </a:lnTo>
                  <a:lnTo>
                    <a:pt x="757049" y="30786"/>
                  </a:lnTo>
                  <a:lnTo>
                    <a:pt x="803228" y="48977"/>
                  </a:lnTo>
                  <a:lnTo>
                    <a:pt x="848007" y="71367"/>
                  </a:lnTo>
                  <a:lnTo>
                    <a:pt x="890687" y="97255"/>
                  </a:lnTo>
                  <a:lnTo>
                    <a:pt x="930569" y="126641"/>
                  </a:lnTo>
                  <a:lnTo>
                    <a:pt x="968351" y="159526"/>
                  </a:lnTo>
                  <a:lnTo>
                    <a:pt x="1002636" y="195909"/>
                  </a:lnTo>
                  <a:lnTo>
                    <a:pt x="1034121" y="235091"/>
                  </a:lnTo>
                  <a:lnTo>
                    <a:pt x="1061409" y="276372"/>
                  </a:lnTo>
                  <a:lnTo>
                    <a:pt x="1085197" y="320452"/>
                  </a:lnTo>
                  <a:lnTo>
                    <a:pt x="1105488" y="365930"/>
                  </a:lnTo>
                  <a:lnTo>
                    <a:pt x="1121580" y="413508"/>
                  </a:lnTo>
                  <a:lnTo>
                    <a:pt x="1133475" y="461786"/>
                  </a:lnTo>
                  <a:lnTo>
                    <a:pt x="1141171" y="510763"/>
                  </a:lnTo>
                  <a:lnTo>
                    <a:pt x="1144670" y="559741"/>
                  </a:lnTo>
                  <a:lnTo>
                    <a:pt x="1143270" y="610817"/>
                  </a:lnTo>
                  <a:lnTo>
                    <a:pt x="1137673" y="660494"/>
                  </a:lnTo>
                  <a:lnTo>
                    <a:pt x="1127878" y="709472"/>
                  </a:lnTo>
                  <a:lnTo>
                    <a:pt x="1113884" y="757049"/>
                  </a:lnTo>
                  <a:lnTo>
                    <a:pt x="1095692" y="803228"/>
                  </a:lnTo>
                  <a:lnTo>
                    <a:pt x="1073303" y="848007"/>
                  </a:lnTo>
                  <a:lnTo>
                    <a:pt x="1047415" y="890687"/>
                  </a:lnTo>
                  <a:lnTo>
                    <a:pt x="1018029" y="930569"/>
                  </a:lnTo>
                  <a:lnTo>
                    <a:pt x="985144" y="968352"/>
                  </a:lnTo>
                  <a:lnTo>
                    <a:pt x="948760" y="1002636"/>
                  </a:lnTo>
                  <a:lnTo>
                    <a:pt x="909579" y="1034121"/>
                  </a:lnTo>
                  <a:lnTo>
                    <a:pt x="868298" y="1061409"/>
                  </a:lnTo>
                  <a:lnTo>
                    <a:pt x="824218" y="1085197"/>
                  </a:lnTo>
                  <a:lnTo>
                    <a:pt x="778739" y="1105488"/>
                  </a:lnTo>
                  <a:lnTo>
                    <a:pt x="731161" y="1121580"/>
                  </a:lnTo>
                  <a:lnTo>
                    <a:pt x="682884" y="1133475"/>
                  </a:lnTo>
                  <a:lnTo>
                    <a:pt x="633906" y="1141171"/>
                  </a:lnTo>
                  <a:lnTo>
                    <a:pt x="584929" y="1144670"/>
                  </a:lnTo>
                  <a:close/>
                  <a:moveTo>
                    <a:pt x="538051" y="1090795"/>
                  </a:moveTo>
                  <a:lnTo>
                    <a:pt x="583529" y="1091495"/>
                  </a:lnTo>
                  <a:lnTo>
                    <a:pt x="629008" y="1088696"/>
                  </a:lnTo>
                  <a:lnTo>
                    <a:pt x="673788" y="1081699"/>
                  </a:lnTo>
                  <a:lnTo>
                    <a:pt x="717867" y="1071204"/>
                  </a:lnTo>
                  <a:lnTo>
                    <a:pt x="760548" y="1056511"/>
                  </a:lnTo>
                  <a:lnTo>
                    <a:pt x="801828" y="1038319"/>
                  </a:lnTo>
                  <a:lnTo>
                    <a:pt x="841710" y="1016629"/>
                  </a:lnTo>
                  <a:lnTo>
                    <a:pt x="879493" y="991441"/>
                  </a:lnTo>
                  <a:lnTo>
                    <a:pt x="914477" y="963454"/>
                  </a:lnTo>
                  <a:lnTo>
                    <a:pt x="947361" y="931968"/>
                  </a:lnTo>
                  <a:lnTo>
                    <a:pt x="977447" y="897684"/>
                  </a:lnTo>
                  <a:lnTo>
                    <a:pt x="1004035" y="861301"/>
                  </a:lnTo>
                  <a:lnTo>
                    <a:pt x="1027824" y="822819"/>
                  </a:lnTo>
                  <a:lnTo>
                    <a:pt x="1048114" y="782238"/>
                  </a:lnTo>
                  <a:lnTo>
                    <a:pt x="1064207" y="740257"/>
                  </a:lnTo>
                  <a:lnTo>
                    <a:pt x="1076801" y="696877"/>
                  </a:lnTo>
                  <a:lnTo>
                    <a:pt x="1085897" y="652798"/>
                  </a:lnTo>
                  <a:lnTo>
                    <a:pt x="1090795" y="608019"/>
                  </a:lnTo>
                  <a:lnTo>
                    <a:pt x="1091495" y="562540"/>
                  </a:lnTo>
                  <a:lnTo>
                    <a:pt x="1088696" y="517061"/>
                  </a:lnTo>
                  <a:lnTo>
                    <a:pt x="1081699" y="472281"/>
                  </a:lnTo>
                  <a:lnTo>
                    <a:pt x="1071204" y="428202"/>
                  </a:lnTo>
                  <a:lnTo>
                    <a:pt x="1056511" y="385521"/>
                  </a:lnTo>
                  <a:lnTo>
                    <a:pt x="1038319" y="344241"/>
                  </a:lnTo>
                  <a:lnTo>
                    <a:pt x="1016629" y="304359"/>
                  </a:lnTo>
                  <a:lnTo>
                    <a:pt x="991441" y="266576"/>
                  </a:lnTo>
                  <a:lnTo>
                    <a:pt x="963454" y="231593"/>
                  </a:lnTo>
                  <a:lnTo>
                    <a:pt x="931968" y="198708"/>
                  </a:lnTo>
                  <a:lnTo>
                    <a:pt x="897684" y="168622"/>
                  </a:lnTo>
                  <a:lnTo>
                    <a:pt x="861301" y="142034"/>
                  </a:lnTo>
                  <a:lnTo>
                    <a:pt x="822819" y="118245"/>
                  </a:lnTo>
                  <a:lnTo>
                    <a:pt x="782238" y="97955"/>
                  </a:lnTo>
                  <a:lnTo>
                    <a:pt x="740257" y="81862"/>
                  </a:lnTo>
                  <a:lnTo>
                    <a:pt x="696877" y="69268"/>
                  </a:lnTo>
                  <a:lnTo>
                    <a:pt x="652798" y="60172"/>
                  </a:lnTo>
                  <a:lnTo>
                    <a:pt x="608018" y="55274"/>
                  </a:lnTo>
                  <a:lnTo>
                    <a:pt x="562539" y="54575"/>
                  </a:lnTo>
                  <a:lnTo>
                    <a:pt x="517060" y="57374"/>
                  </a:lnTo>
                  <a:lnTo>
                    <a:pt x="472281" y="64370"/>
                  </a:lnTo>
                  <a:lnTo>
                    <a:pt x="428202" y="74865"/>
                  </a:lnTo>
                  <a:lnTo>
                    <a:pt x="385521" y="89558"/>
                  </a:lnTo>
                  <a:lnTo>
                    <a:pt x="344241" y="107750"/>
                  </a:lnTo>
                  <a:lnTo>
                    <a:pt x="304359" y="129440"/>
                  </a:lnTo>
                  <a:lnTo>
                    <a:pt x="266576" y="154628"/>
                  </a:lnTo>
                  <a:lnTo>
                    <a:pt x="231593" y="182615"/>
                  </a:lnTo>
                  <a:lnTo>
                    <a:pt x="198708" y="214101"/>
                  </a:lnTo>
                  <a:lnTo>
                    <a:pt x="168622" y="248385"/>
                  </a:lnTo>
                  <a:lnTo>
                    <a:pt x="142034" y="284768"/>
                  </a:lnTo>
                  <a:lnTo>
                    <a:pt x="118245" y="323250"/>
                  </a:lnTo>
                  <a:lnTo>
                    <a:pt x="97955" y="363831"/>
                  </a:lnTo>
                  <a:lnTo>
                    <a:pt x="81862" y="405812"/>
                  </a:lnTo>
                  <a:lnTo>
                    <a:pt x="69268" y="449192"/>
                  </a:lnTo>
                  <a:lnTo>
                    <a:pt x="60172" y="493272"/>
                  </a:lnTo>
                  <a:lnTo>
                    <a:pt x="55274" y="538051"/>
                  </a:lnTo>
                  <a:lnTo>
                    <a:pt x="54575" y="583530"/>
                  </a:lnTo>
                  <a:lnTo>
                    <a:pt x="57374" y="629009"/>
                  </a:lnTo>
                  <a:lnTo>
                    <a:pt x="64370" y="673788"/>
                  </a:lnTo>
                  <a:lnTo>
                    <a:pt x="74865" y="717867"/>
                  </a:lnTo>
                  <a:lnTo>
                    <a:pt x="89558" y="760548"/>
                  </a:lnTo>
                  <a:lnTo>
                    <a:pt x="107750" y="801828"/>
                  </a:lnTo>
                  <a:lnTo>
                    <a:pt x="129440" y="841710"/>
                  </a:lnTo>
                  <a:lnTo>
                    <a:pt x="154628" y="879493"/>
                  </a:lnTo>
                  <a:lnTo>
                    <a:pt x="182615" y="914477"/>
                  </a:lnTo>
                  <a:lnTo>
                    <a:pt x="214101" y="947361"/>
                  </a:lnTo>
                  <a:lnTo>
                    <a:pt x="248385" y="977447"/>
                  </a:lnTo>
                  <a:lnTo>
                    <a:pt x="284768" y="1004035"/>
                  </a:lnTo>
                  <a:lnTo>
                    <a:pt x="323250" y="1027824"/>
                  </a:lnTo>
                  <a:lnTo>
                    <a:pt x="363831" y="1048114"/>
                  </a:lnTo>
                  <a:lnTo>
                    <a:pt x="405812" y="1064207"/>
                  </a:lnTo>
                  <a:lnTo>
                    <a:pt x="449192" y="1076801"/>
                  </a:lnTo>
                  <a:lnTo>
                    <a:pt x="493272" y="1085897"/>
                  </a:lnTo>
                  <a:lnTo>
                    <a:pt x="538051" y="1090795"/>
                  </a:lnTo>
                  <a:close/>
                </a:path>
              </a:pathLst>
            </a:custGeom>
            <a:solidFill>
              <a:srgbClr val="1D1D1B"/>
            </a:solidFill>
            <a:ln w="699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5EF2E9-6784-4A42-F57B-467925682D46}"/>
                </a:ext>
              </a:extLst>
            </p:cNvPr>
            <p:cNvSpPr/>
            <p:nvPr/>
          </p:nvSpPr>
          <p:spPr>
            <a:xfrm>
              <a:off x="5025772" y="4437121"/>
              <a:ext cx="629008" cy="629008"/>
            </a:xfrm>
            <a:custGeom>
              <a:avLst/>
              <a:gdLst>
                <a:gd name="connsiteX0" fmla="*/ 299461 w 629008"/>
                <a:gd name="connsiteY0" fmla="*/ 0 h 629008"/>
                <a:gd name="connsiteX1" fmla="*/ 270075 w 629008"/>
                <a:gd name="connsiteY1" fmla="*/ 2799 h 629008"/>
                <a:gd name="connsiteX2" fmla="*/ 250484 w 629008"/>
                <a:gd name="connsiteY2" fmla="*/ 76265 h 629008"/>
                <a:gd name="connsiteX3" fmla="*/ 230194 w 629008"/>
                <a:gd name="connsiteY3" fmla="*/ 83261 h 629008"/>
                <a:gd name="connsiteX4" fmla="*/ 209903 w 629008"/>
                <a:gd name="connsiteY4" fmla="*/ 90958 h 629008"/>
                <a:gd name="connsiteX5" fmla="*/ 191011 w 629008"/>
                <a:gd name="connsiteY5" fmla="*/ 100753 h 629008"/>
                <a:gd name="connsiteX6" fmla="*/ 124542 w 629008"/>
                <a:gd name="connsiteY6" fmla="*/ 62971 h 629008"/>
                <a:gd name="connsiteX7" fmla="*/ 102153 w 629008"/>
                <a:gd name="connsiteY7" fmla="*/ 81862 h 629008"/>
                <a:gd name="connsiteX8" fmla="*/ 81163 w 629008"/>
                <a:gd name="connsiteY8" fmla="*/ 102153 h 629008"/>
                <a:gd name="connsiteX9" fmla="*/ 62971 w 629008"/>
                <a:gd name="connsiteY9" fmla="*/ 125242 h 629008"/>
                <a:gd name="connsiteX10" fmla="*/ 100754 w 629008"/>
                <a:gd name="connsiteY10" fmla="*/ 191011 h 629008"/>
                <a:gd name="connsiteX11" fmla="*/ 90958 w 629008"/>
                <a:gd name="connsiteY11" fmla="*/ 210603 h 629008"/>
                <a:gd name="connsiteX12" fmla="*/ 82562 w 629008"/>
                <a:gd name="connsiteY12" fmla="*/ 230193 h 629008"/>
                <a:gd name="connsiteX13" fmla="*/ 76265 w 629008"/>
                <a:gd name="connsiteY13" fmla="*/ 250484 h 629008"/>
                <a:gd name="connsiteX14" fmla="*/ 2799 w 629008"/>
                <a:gd name="connsiteY14" fmla="*/ 270075 h 629008"/>
                <a:gd name="connsiteX15" fmla="*/ 0 w 629008"/>
                <a:gd name="connsiteY15" fmla="*/ 299461 h 629008"/>
                <a:gd name="connsiteX16" fmla="*/ 0 w 629008"/>
                <a:gd name="connsiteY16" fmla="*/ 328848 h 629008"/>
                <a:gd name="connsiteX17" fmla="*/ 2799 w 629008"/>
                <a:gd name="connsiteY17" fmla="*/ 358234 h 629008"/>
                <a:gd name="connsiteX18" fmla="*/ 76265 w 629008"/>
                <a:gd name="connsiteY18" fmla="*/ 377825 h 629008"/>
                <a:gd name="connsiteX19" fmla="*/ 82562 w 629008"/>
                <a:gd name="connsiteY19" fmla="*/ 398815 h 629008"/>
                <a:gd name="connsiteX20" fmla="*/ 90958 w 629008"/>
                <a:gd name="connsiteY20" fmla="*/ 418406 h 629008"/>
                <a:gd name="connsiteX21" fmla="*/ 100754 w 629008"/>
                <a:gd name="connsiteY21" fmla="*/ 437297 h 629008"/>
                <a:gd name="connsiteX22" fmla="*/ 62971 w 629008"/>
                <a:gd name="connsiteY22" fmla="*/ 503767 h 629008"/>
                <a:gd name="connsiteX23" fmla="*/ 81163 w 629008"/>
                <a:gd name="connsiteY23" fmla="*/ 526156 h 629008"/>
                <a:gd name="connsiteX24" fmla="*/ 102153 w 629008"/>
                <a:gd name="connsiteY24" fmla="*/ 547147 h 629008"/>
                <a:gd name="connsiteX25" fmla="*/ 124542 w 629008"/>
                <a:gd name="connsiteY25" fmla="*/ 566038 h 629008"/>
                <a:gd name="connsiteX26" fmla="*/ 191011 w 629008"/>
                <a:gd name="connsiteY26" fmla="*/ 527556 h 629008"/>
                <a:gd name="connsiteX27" fmla="*/ 209903 w 629008"/>
                <a:gd name="connsiteY27" fmla="*/ 537351 h 629008"/>
                <a:gd name="connsiteX28" fmla="*/ 230194 w 629008"/>
                <a:gd name="connsiteY28" fmla="*/ 545747 h 629008"/>
                <a:gd name="connsiteX29" fmla="*/ 250484 w 629008"/>
                <a:gd name="connsiteY29" fmla="*/ 552044 h 629008"/>
                <a:gd name="connsiteX30" fmla="*/ 270075 w 629008"/>
                <a:gd name="connsiteY30" fmla="*/ 626210 h 629008"/>
                <a:gd name="connsiteX31" fmla="*/ 299461 w 629008"/>
                <a:gd name="connsiteY31" fmla="*/ 629009 h 629008"/>
                <a:gd name="connsiteX32" fmla="*/ 328848 w 629008"/>
                <a:gd name="connsiteY32" fmla="*/ 629009 h 629008"/>
                <a:gd name="connsiteX33" fmla="*/ 358234 w 629008"/>
                <a:gd name="connsiteY33" fmla="*/ 626210 h 629008"/>
                <a:gd name="connsiteX34" fmla="*/ 377825 w 629008"/>
                <a:gd name="connsiteY34" fmla="*/ 552044 h 629008"/>
                <a:gd name="connsiteX35" fmla="*/ 398116 w 629008"/>
                <a:gd name="connsiteY35" fmla="*/ 545747 h 629008"/>
                <a:gd name="connsiteX36" fmla="*/ 418406 w 629008"/>
                <a:gd name="connsiteY36" fmla="*/ 537351 h 629008"/>
                <a:gd name="connsiteX37" fmla="*/ 437297 w 629008"/>
                <a:gd name="connsiteY37" fmla="*/ 527556 h 629008"/>
                <a:gd name="connsiteX38" fmla="*/ 503067 w 629008"/>
                <a:gd name="connsiteY38" fmla="*/ 566038 h 629008"/>
                <a:gd name="connsiteX39" fmla="*/ 526156 w 629008"/>
                <a:gd name="connsiteY39" fmla="*/ 547147 h 629008"/>
                <a:gd name="connsiteX40" fmla="*/ 547147 w 629008"/>
                <a:gd name="connsiteY40" fmla="*/ 526156 h 629008"/>
                <a:gd name="connsiteX41" fmla="*/ 565338 w 629008"/>
                <a:gd name="connsiteY41" fmla="*/ 503767 h 629008"/>
                <a:gd name="connsiteX42" fmla="*/ 527556 w 629008"/>
                <a:gd name="connsiteY42" fmla="*/ 437297 h 629008"/>
                <a:gd name="connsiteX43" fmla="*/ 537351 w 629008"/>
                <a:gd name="connsiteY43" fmla="*/ 418406 h 629008"/>
                <a:gd name="connsiteX44" fmla="*/ 545747 w 629008"/>
                <a:gd name="connsiteY44" fmla="*/ 398815 h 629008"/>
                <a:gd name="connsiteX45" fmla="*/ 552045 w 629008"/>
                <a:gd name="connsiteY45" fmla="*/ 377825 h 629008"/>
                <a:gd name="connsiteX46" fmla="*/ 625510 w 629008"/>
                <a:gd name="connsiteY46" fmla="*/ 358234 h 629008"/>
                <a:gd name="connsiteX47" fmla="*/ 628309 w 629008"/>
                <a:gd name="connsiteY47" fmla="*/ 336544 h 629008"/>
                <a:gd name="connsiteX48" fmla="*/ 629009 w 629008"/>
                <a:gd name="connsiteY48" fmla="*/ 314154 h 629008"/>
                <a:gd name="connsiteX49" fmla="*/ 628309 w 629008"/>
                <a:gd name="connsiteY49" fmla="*/ 292464 h 629008"/>
                <a:gd name="connsiteX50" fmla="*/ 625510 w 629008"/>
                <a:gd name="connsiteY50" fmla="*/ 270075 h 629008"/>
                <a:gd name="connsiteX51" fmla="*/ 552045 w 629008"/>
                <a:gd name="connsiteY51" fmla="*/ 250484 h 629008"/>
                <a:gd name="connsiteX52" fmla="*/ 545747 w 629008"/>
                <a:gd name="connsiteY52" fmla="*/ 230193 h 629008"/>
                <a:gd name="connsiteX53" fmla="*/ 537351 w 629008"/>
                <a:gd name="connsiteY53" fmla="*/ 210603 h 629008"/>
                <a:gd name="connsiteX54" fmla="*/ 527556 w 629008"/>
                <a:gd name="connsiteY54" fmla="*/ 191011 h 629008"/>
                <a:gd name="connsiteX55" fmla="*/ 565338 w 629008"/>
                <a:gd name="connsiteY55" fmla="*/ 125242 h 629008"/>
                <a:gd name="connsiteX56" fmla="*/ 547147 w 629008"/>
                <a:gd name="connsiteY56" fmla="*/ 102153 h 629008"/>
                <a:gd name="connsiteX57" fmla="*/ 526156 w 629008"/>
                <a:gd name="connsiteY57" fmla="*/ 81862 h 629008"/>
                <a:gd name="connsiteX58" fmla="*/ 503067 w 629008"/>
                <a:gd name="connsiteY58" fmla="*/ 62971 h 629008"/>
                <a:gd name="connsiteX59" fmla="*/ 437297 w 629008"/>
                <a:gd name="connsiteY59" fmla="*/ 100753 h 629008"/>
                <a:gd name="connsiteX60" fmla="*/ 418406 w 629008"/>
                <a:gd name="connsiteY60" fmla="*/ 90958 h 629008"/>
                <a:gd name="connsiteX61" fmla="*/ 398116 w 629008"/>
                <a:gd name="connsiteY61" fmla="*/ 83261 h 629008"/>
                <a:gd name="connsiteX62" fmla="*/ 377825 w 629008"/>
                <a:gd name="connsiteY62" fmla="*/ 76265 h 629008"/>
                <a:gd name="connsiteX63" fmla="*/ 358234 w 629008"/>
                <a:gd name="connsiteY63" fmla="*/ 2799 h 629008"/>
                <a:gd name="connsiteX64" fmla="*/ 328848 w 629008"/>
                <a:gd name="connsiteY64" fmla="*/ 0 h 62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29008" h="629008">
                  <a:moveTo>
                    <a:pt x="299461" y="0"/>
                  </a:moveTo>
                  <a:lnTo>
                    <a:pt x="270075" y="2799"/>
                  </a:lnTo>
                  <a:lnTo>
                    <a:pt x="250484" y="76265"/>
                  </a:lnTo>
                  <a:lnTo>
                    <a:pt x="230194" y="83261"/>
                  </a:lnTo>
                  <a:lnTo>
                    <a:pt x="209903" y="90958"/>
                  </a:lnTo>
                  <a:lnTo>
                    <a:pt x="191011" y="100753"/>
                  </a:lnTo>
                  <a:lnTo>
                    <a:pt x="124542" y="62971"/>
                  </a:lnTo>
                  <a:lnTo>
                    <a:pt x="102153" y="81862"/>
                  </a:lnTo>
                  <a:lnTo>
                    <a:pt x="81163" y="102153"/>
                  </a:lnTo>
                  <a:lnTo>
                    <a:pt x="62971" y="125242"/>
                  </a:lnTo>
                  <a:lnTo>
                    <a:pt x="100754" y="191011"/>
                  </a:lnTo>
                  <a:lnTo>
                    <a:pt x="90958" y="210603"/>
                  </a:lnTo>
                  <a:lnTo>
                    <a:pt x="82562" y="230193"/>
                  </a:lnTo>
                  <a:lnTo>
                    <a:pt x="76265" y="250484"/>
                  </a:lnTo>
                  <a:lnTo>
                    <a:pt x="2799" y="270075"/>
                  </a:lnTo>
                  <a:lnTo>
                    <a:pt x="0" y="299461"/>
                  </a:lnTo>
                  <a:lnTo>
                    <a:pt x="0" y="328848"/>
                  </a:lnTo>
                  <a:lnTo>
                    <a:pt x="2799" y="358234"/>
                  </a:lnTo>
                  <a:lnTo>
                    <a:pt x="76265" y="377825"/>
                  </a:lnTo>
                  <a:lnTo>
                    <a:pt x="82562" y="398815"/>
                  </a:lnTo>
                  <a:lnTo>
                    <a:pt x="90958" y="418406"/>
                  </a:lnTo>
                  <a:lnTo>
                    <a:pt x="100754" y="437297"/>
                  </a:lnTo>
                  <a:lnTo>
                    <a:pt x="62971" y="503767"/>
                  </a:lnTo>
                  <a:lnTo>
                    <a:pt x="81163" y="526156"/>
                  </a:lnTo>
                  <a:lnTo>
                    <a:pt x="102153" y="547147"/>
                  </a:lnTo>
                  <a:lnTo>
                    <a:pt x="124542" y="566038"/>
                  </a:lnTo>
                  <a:lnTo>
                    <a:pt x="191011" y="527556"/>
                  </a:lnTo>
                  <a:lnTo>
                    <a:pt x="209903" y="537351"/>
                  </a:lnTo>
                  <a:lnTo>
                    <a:pt x="230194" y="545747"/>
                  </a:lnTo>
                  <a:lnTo>
                    <a:pt x="250484" y="552044"/>
                  </a:lnTo>
                  <a:lnTo>
                    <a:pt x="270075" y="626210"/>
                  </a:lnTo>
                  <a:lnTo>
                    <a:pt x="299461" y="629009"/>
                  </a:lnTo>
                  <a:lnTo>
                    <a:pt x="328848" y="629009"/>
                  </a:lnTo>
                  <a:lnTo>
                    <a:pt x="358234" y="626210"/>
                  </a:lnTo>
                  <a:lnTo>
                    <a:pt x="377825" y="552044"/>
                  </a:lnTo>
                  <a:lnTo>
                    <a:pt x="398116" y="545747"/>
                  </a:lnTo>
                  <a:lnTo>
                    <a:pt x="418406" y="537351"/>
                  </a:lnTo>
                  <a:lnTo>
                    <a:pt x="437297" y="527556"/>
                  </a:lnTo>
                  <a:lnTo>
                    <a:pt x="503067" y="566038"/>
                  </a:lnTo>
                  <a:lnTo>
                    <a:pt x="526156" y="547147"/>
                  </a:lnTo>
                  <a:lnTo>
                    <a:pt x="547147" y="526156"/>
                  </a:lnTo>
                  <a:lnTo>
                    <a:pt x="565338" y="503767"/>
                  </a:lnTo>
                  <a:lnTo>
                    <a:pt x="527556" y="437297"/>
                  </a:lnTo>
                  <a:lnTo>
                    <a:pt x="537351" y="418406"/>
                  </a:lnTo>
                  <a:lnTo>
                    <a:pt x="545747" y="398815"/>
                  </a:lnTo>
                  <a:lnTo>
                    <a:pt x="552045" y="377825"/>
                  </a:lnTo>
                  <a:lnTo>
                    <a:pt x="625510" y="358234"/>
                  </a:lnTo>
                  <a:lnTo>
                    <a:pt x="628309" y="336544"/>
                  </a:lnTo>
                  <a:lnTo>
                    <a:pt x="629009" y="314154"/>
                  </a:lnTo>
                  <a:lnTo>
                    <a:pt x="628309" y="292464"/>
                  </a:lnTo>
                  <a:lnTo>
                    <a:pt x="625510" y="270075"/>
                  </a:lnTo>
                  <a:lnTo>
                    <a:pt x="552045" y="250484"/>
                  </a:lnTo>
                  <a:lnTo>
                    <a:pt x="545747" y="230193"/>
                  </a:lnTo>
                  <a:lnTo>
                    <a:pt x="537351" y="210603"/>
                  </a:lnTo>
                  <a:lnTo>
                    <a:pt x="527556" y="191011"/>
                  </a:lnTo>
                  <a:lnTo>
                    <a:pt x="565338" y="125242"/>
                  </a:lnTo>
                  <a:lnTo>
                    <a:pt x="547147" y="102153"/>
                  </a:lnTo>
                  <a:lnTo>
                    <a:pt x="526156" y="81862"/>
                  </a:lnTo>
                  <a:lnTo>
                    <a:pt x="503067" y="62971"/>
                  </a:lnTo>
                  <a:lnTo>
                    <a:pt x="437297" y="100753"/>
                  </a:lnTo>
                  <a:lnTo>
                    <a:pt x="418406" y="90958"/>
                  </a:lnTo>
                  <a:lnTo>
                    <a:pt x="398116" y="83261"/>
                  </a:lnTo>
                  <a:lnTo>
                    <a:pt x="377825" y="76265"/>
                  </a:lnTo>
                  <a:lnTo>
                    <a:pt x="358234" y="2799"/>
                  </a:lnTo>
                  <a:lnTo>
                    <a:pt x="328848" y="0"/>
                  </a:lnTo>
                  <a:close/>
                </a:path>
              </a:pathLst>
            </a:custGeom>
            <a:solidFill>
              <a:srgbClr val="1D1D1B"/>
            </a:solidFill>
            <a:ln w="69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3C6A97B-272F-1696-6FD4-68E7A601E103}"/>
                </a:ext>
              </a:extLst>
            </p:cNvPr>
            <p:cNvSpPr/>
            <p:nvPr/>
          </p:nvSpPr>
          <p:spPr>
            <a:xfrm>
              <a:off x="5139819" y="4551868"/>
              <a:ext cx="400214" cy="398815"/>
            </a:xfrm>
            <a:custGeom>
              <a:avLst/>
              <a:gdLst>
                <a:gd name="connsiteX0" fmla="*/ 2099 w 400214"/>
                <a:gd name="connsiteY0" fmla="*/ 172120 h 398815"/>
                <a:gd name="connsiteX1" fmla="*/ 0 w 400214"/>
                <a:gd name="connsiteY1" fmla="*/ 199408 h 398815"/>
                <a:gd name="connsiteX2" fmla="*/ 2099 w 400214"/>
                <a:gd name="connsiteY2" fmla="*/ 226695 h 398815"/>
                <a:gd name="connsiteX3" fmla="*/ 7697 w 400214"/>
                <a:gd name="connsiteY3" fmla="*/ 253283 h 398815"/>
                <a:gd name="connsiteX4" fmla="*/ 16792 w 400214"/>
                <a:gd name="connsiteY4" fmla="*/ 279171 h 398815"/>
                <a:gd name="connsiteX5" fmla="*/ 29386 w 400214"/>
                <a:gd name="connsiteY5" fmla="*/ 303659 h 398815"/>
                <a:gd name="connsiteX6" fmla="*/ 45479 w 400214"/>
                <a:gd name="connsiteY6" fmla="*/ 326049 h 398815"/>
                <a:gd name="connsiteX7" fmla="*/ 63671 w 400214"/>
                <a:gd name="connsiteY7" fmla="*/ 345640 h 398815"/>
                <a:gd name="connsiteX8" fmla="*/ 84661 w 400214"/>
                <a:gd name="connsiteY8" fmla="*/ 363132 h 398815"/>
                <a:gd name="connsiteX9" fmla="*/ 108450 w 400214"/>
                <a:gd name="connsiteY9" fmla="*/ 377125 h 398815"/>
                <a:gd name="connsiteX10" fmla="*/ 132938 w 400214"/>
                <a:gd name="connsiteY10" fmla="*/ 388320 h 398815"/>
                <a:gd name="connsiteX11" fmla="*/ 159526 w 400214"/>
                <a:gd name="connsiteY11" fmla="*/ 395317 h 398815"/>
                <a:gd name="connsiteX12" fmla="*/ 186814 w 400214"/>
                <a:gd name="connsiteY12" fmla="*/ 398815 h 398815"/>
                <a:gd name="connsiteX13" fmla="*/ 214101 w 400214"/>
                <a:gd name="connsiteY13" fmla="*/ 398815 h 398815"/>
                <a:gd name="connsiteX14" fmla="*/ 240689 w 400214"/>
                <a:gd name="connsiteY14" fmla="*/ 395317 h 398815"/>
                <a:gd name="connsiteX15" fmla="*/ 267276 w 400214"/>
                <a:gd name="connsiteY15" fmla="*/ 388320 h 398815"/>
                <a:gd name="connsiteX16" fmla="*/ 292465 w 400214"/>
                <a:gd name="connsiteY16" fmla="*/ 377125 h 398815"/>
                <a:gd name="connsiteX17" fmla="*/ 315554 w 400214"/>
                <a:gd name="connsiteY17" fmla="*/ 363132 h 398815"/>
                <a:gd name="connsiteX18" fmla="*/ 336544 w 400214"/>
                <a:gd name="connsiteY18" fmla="*/ 345640 h 398815"/>
                <a:gd name="connsiteX19" fmla="*/ 355436 w 400214"/>
                <a:gd name="connsiteY19" fmla="*/ 326049 h 398815"/>
                <a:gd name="connsiteX20" fmla="*/ 370828 w 400214"/>
                <a:gd name="connsiteY20" fmla="*/ 303659 h 398815"/>
                <a:gd name="connsiteX21" fmla="*/ 383423 w 400214"/>
                <a:gd name="connsiteY21" fmla="*/ 279171 h 398815"/>
                <a:gd name="connsiteX22" fmla="*/ 392518 w 400214"/>
                <a:gd name="connsiteY22" fmla="*/ 253283 h 398815"/>
                <a:gd name="connsiteX23" fmla="*/ 398116 w 400214"/>
                <a:gd name="connsiteY23" fmla="*/ 226695 h 398815"/>
                <a:gd name="connsiteX24" fmla="*/ 400215 w 400214"/>
                <a:gd name="connsiteY24" fmla="*/ 199408 h 398815"/>
                <a:gd name="connsiteX25" fmla="*/ 398116 w 400214"/>
                <a:gd name="connsiteY25" fmla="*/ 172120 h 398815"/>
                <a:gd name="connsiteX26" fmla="*/ 392518 w 400214"/>
                <a:gd name="connsiteY26" fmla="*/ 145533 h 398815"/>
                <a:gd name="connsiteX27" fmla="*/ 383423 w 400214"/>
                <a:gd name="connsiteY27" fmla="*/ 119645 h 398815"/>
                <a:gd name="connsiteX28" fmla="*/ 370828 w 400214"/>
                <a:gd name="connsiteY28" fmla="*/ 95856 h 398815"/>
                <a:gd name="connsiteX29" fmla="*/ 355436 w 400214"/>
                <a:gd name="connsiteY29" fmla="*/ 73466 h 398815"/>
                <a:gd name="connsiteX30" fmla="*/ 336544 w 400214"/>
                <a:gd name="connsiteY30" fmla="*/ 53175 h 398815"/>
                <a:gd name="connsiteX31" fmla="*/ 315554 w 400214"/>
                <a:gd name="connsiteY31" fmla="*/ 36383 h 398815"/>
                <a:gd name="connsiteX32" fmla="*/ 292465 w 400214"/>
                <a:gd name="connsiteY32" fmla="*/ 22390 h 398815"/>
                <a:gd name="connsiteX33" fmla="*/ 267276 w 400214"/>
                <a:gd name="connsiteY33" fmla="*/ 11195 h 398815"/>
                <a:gd name="connsiteX34" fmla="*/ 240689 w 400214"/>
                <a:gd name="connsiteY34" fmla="*/ 3498 h 398815"/>
                <a:gd name="connsiteX35" fmla="*/ 214101 w 400214"/>
                <a:gd name="connsiteY35" fmla="*/ 0 h 398815"/>
                <a:gd name="connsiteX36" fmla="*/ 186814 w 400214"/>
                <a:gd name="connsiteY36" fmla="*/ 0 h 398815"/>
                <a:gd name="connsiteX37" fmla="*/ 159526 w 400214"/>
                <a:gd name="connsiteY37" fmla="*/ 3498 h 398815"/>
                <a:gd name="connsiteX38" fmla="*/ 132938 w 400214"/>
                <a:gd name="connsiteY38" fmla="*/ 11195 h 398815"/>
                <a:gd name="connsiteX39" fmla="*/ 108450 w 400214"/>
                <a:gd name="connsiteY39" fmla="*/ 22390 h 398815"/>
                <a:gd name="connsiteX40" fmla="*/ 84661 w 400214"/>
                <a:gd name="connsiteY40" fmla="*/ 36383 h 398815"/>
                <a:gd name="connsiteX41" fmla="*/ 63671 w 400214"/>
                <a:gd name="connsiteY41" fmla="*/ 53175 h 398815"/>
                <a:gd name="connsiteX42" fmla="*/ 45479 w 400214"/>
                <a:gd name="connsiteY42" fmla="*/ 73466 h 398815"/>
                <a:gd name="connsiteX43" fmla="*/ 29386 w 400214"/>
                <a:gd name="connsiteY43" fmla="*/ 95856 h 398815"/>
                <a:gd name="connsiteX44" fmla="*/ 16792 w 400214"/>
                <a:gd name="connsiteY44" fmla="*/ 119645 h 398815"/>
                <a:gd name="connsiteX45" fmla="*/ 7697 w 400214"/>
                <a:gd name="connsiteY45" fmla="*/ 145533 h 39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0214" h="398815">
                  <a:moveTo>
                    <a:pt x="2099" y="172120"/>
                  </a:moveTo>
                  <a:lnTo>
                    <a:pt x="0" y="199408"/>
                  </a:lnTo>
                  <a:lnTo>
                    <a:pt x="2099" y="226695"/>
                  </a:lnTo>
                  <a:lnTo>
                    <a:pt x="7697" y="253283"/>
                  </a:lnTo>
                  <a:lnTo>
                    <a:pt x="16792" y="279171"/>
                  </a:lnTo>
                  <a:lnTo>
                    <a:pt x="29386" y="303659"/>
                  </a:lnTo>
                  <a:lnTo>
                    <a:pt x="45479" y="326049"/>
                  </a:lnTo>
                  <a:lnTo>
                    <a:pt x="63671" y="345640"/>
                  </a:lnTo>
                  <a:lnTo>
                    <a:pt x="84661" y="363132"/>
                  </a:lnTo>
                  <a:lnTo>
                    <a:pt x="108450" y="377125"/>
                  </a:lnTo>
                  <a:lnTo>
                    <a:pt x="132938" y="388320"/>
                  </a:lnTo>
                  <a:lnTo>
                    <a:pt x="159526" y="395317"/>
                  </a:lnTo>
                  <a:lnTo>
                    <a:pt x="186814" y="398815"/>
                  </a:lnTo>
                  <a:lnTo>
                    <a:pt x="214101" y="398815"/>
                  </a:lnTo>
                  <a:lnTo>
                    <a:pt x="240689" y="395317"/>
                  </a:lnTo>
                  <a:lnTo>
                    <a:pt x="267276" y="388320"/>
                  </a:lnTo>
                  <a:lnTo>
                    <a:pt x="292465" y="377125"/>
                  </a:lnTo>
                  <a:lnTo>
                    <a:pt x="315554" y="363132"/>
                  </a:lnTo>
                  <a:lnTo>
                    <a:pt x="336544" y="345640"/>
                  </a:lnTo>
                  <a:lnTo>
                    <a:pt x="355436" y="326049"/>
                  </a:lnTo>
                  <a:lnTo>
                    <a:pt x="370828" y="303659"/>
                  </a:lnTo>
                  <a:lnTo>
                    <a:pt x="383423" y="279171"/>
                  </a:lnTo>
                  <a:lnTo>
                    <a:pt x="392518" y="253283"/>
                  </a:lnTo>
                  <a:lnTo>
                    <a:pt x="398116" y="226695"/>
                  </a:lnTo>
                  <a:lnTo>
                    <a:pt x="400215" y="199408"/>
                  </a:lnTo>
                  <a:lnTo>
                    <a:pt x="398116" y="172120"/>
                  </a:lnTo>
                  <a:lnTo>
                    <a:pt x="392518" y="145533"/>
                  </a:lnTo>
                  <a:lnTo>
                    <a:pt x="383423" y="119645"/>
                  </a:lnTo>
                  <a:lnTo>
                    <a:pt x="370828" y="95856"/>
                  </a:lnTo>
                  <a:lnTo>
                    <a:pt x="355436" y="73466"/>
                  </a:lnTo>
                  <a:lnTo>
                    <a:pt x="336544" y="53175"/>
                  </a:lnTo>
                  <a:lnTo>
                    <a:pt x="315554" y="36383"/>
                  </a:lnTo>
                  <a:lnTo>
                    <a:pt x="292465" y="22390"/>
                  </a:lnTo>
                  <a:lnTo>
                    <a:pt x="267276" y="11195"/>
                  </a:lnTo>
                  <a:lnTo>
                    <a:pt x="240689" y="3498"/>
                  </a:lnTo>
                  <a:lnTo>
                    <a:pt x="214101" y="0"/>
                  </a:lnTo>
                  <a:lnTo>
                    <a:pt x="186814" y="0"/>
                  </a:lnTo>
                  <a:lnTo>
                    <a:pt x="159526" y="3498"/>
                  </a:lnTo>
                  <a:lnTo>
                    <a:pt x="132938" y="11195"/>
                  </a:lnTo>
                  <a:lnTo>
                    <a:pt x="108450" y="22390"/>
                  </a:lnTo>
                  <a:lnTo>
                    <a:pt x="84661" y="36383"/>
                  </a:lnTo>
                  <a:lnTo>
                    <a:pt x="63671" y="53175"/>
                  </a:lnTo>
                  <a:lnTo>
                    <a:pt x="45479" y="73466"/>
                  </a:lnTo>
                  <a:lnTo>
                    <a:pt x="29386" y="95856"/>
                  </a:lnTo>
                  <a:lnTo>
                    <a:pt x="16792" y="119645"/>
                  </a:lnTo>
                  <a:lnTo>
                    <a:pt x="7697" y="145533"/>
                  </a:lnTo>
                  <a:close/>
                </a:path>
              </a:pathLst>
            </a:custGeom>
            <a:solidFill>
              <a:srgbClr val="FAE100"/>
            </a:solidFill>
            <a:ln w="6994" cap="flat">
              <a:noFill/>
              <a:prstDash val="solid"/>
              <a:miter/>
            </a:ln>
          </p:spPr>
          <p:txBody>
            <a:bodyPr rtlCol="0" anchor="ctr"/>
            <a:lstStyle/>
            <a:p>
              <a:endParaRPr lang="en-US"/>
            </a:p>
          </p:txBody>
        </p:sp>
        <p:grpSp>
          <p:nvGrpSpPr>
            <p:cNvPr id="28" name="Graphic 66">
              <a:extLst>
                <a:ext uri="{FF2B5EF4-FFF2-40B4-BE49-F238E27FC236}">
                  <a16:creationId xmlns:a16="http://schemas.microsoft.com/office/drawing/2014/main" id="{EFC10269-6835-E37A-FD8F-517F2F56B959}"/>
                </a:ext>
              </a:extLst>
            </p:cNvPr>
            <p:cNvGrpSpPr/>
            <p:nvPr/>
          </p:nvGrpSpPr>
          <p:grpSpPr>
            <a:xfrm>
              <a:off x="5274856" y="4686205"/>
              <a:ext cx="130139" cy="130139"/>
              <a:chOff x="5274856" y="4686205"/>
              <a:chExt cx="130139" cy="130139"/>
            </a:xfrm>
          </p:grpSpPr>
          <p:sp>
            <p:nvSpPr>
              <p:cNvPr id="29" name="Freeform 28">
                <a:extLst>
                  <a:ext uri="{FF2B5EF4-FFF2-40B4-BE49-F238E27FC236}">
                    <a16:creationId xmlns:a16="http://schemas.microsoft.com/office/drawing/2014/main" id="{E4039E8D-B127-E84B-6E5E-EA9FBC135D0E}"/>
                  </a:ext>
                </a:extLst>
              </p:cNvPr>
              <p:cNvSpPr/>
              <p:nvPr/>
            </p:nvSpPr>
            <p:spPr>
              <a:xfrm>
                <a:off x="5274856" y="4686205"/>
                <a:ext cx="130139" cy="130139"/>
              </a:xfrm>
              <a:custGeom>
                <a:avLst/>
                <a:gdLst>
                  <a:gd name="connsiteX0" fmla="*/ 65070 w 130139"/>
                  <a:gd name="connsiteY0" fmla="*/ 130140 h 130139"/>
                  <a:gd name="connsiteX1" fmla="*/ 130140 w 130139"/>
                  <a:gd name="connsiteY1" fmla="*/ 65070 h 130139"/>
                  <a:gd name="connsiteX2" fmla="*/ 65070 w 130139"/>
                  <a:gd name="connsiteY2" fmla="*/ 0 h 130139"/>
                  <a:gd name="connsiteX3" fmla="*/ 0 w 130139"/>
                  <a:gd name="connsiteY3" fmla="*/ 65070 h 130139"/>
                  <a:gd name="connsiteX4" fmla="*/ 65070 w 130139"/>
                  <a:gd name="connsiteY4" fmla="*/ 130140 h 13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39" h="130139">
                    <a:moveTo>
                      <a:pt x="65070" y="130140"/>
                    </a:moveTo>
                    <a:cubicBezTo>
                      <a:pt x="100753" y="130140"/>
                      <a:pt x="130140" y="100753"/>
                      <a:pt x="130140" y="65070"/>
                    </a:cubicBezTo>
                    <a:cubicBezTo>
                      <a:pt x="130140" y="29386"/>
                      <a:pt x="100753" y="0"/>
                      <a:pt x="65070" y="0"/>
                    </a:cubicBezTo>
                    <a:cubicBezTo>
                      <a:pt x="29386" y="0"/>
                      <a:pt x="0" y="29386"/>
                      <a:pt x="0" y="65070"/>
                    </a:cubicBezTo>
                    <a:cubicBezTo>
                      <a:pt x="0" y="101453"/>
                      <a:pt x="29386" y="130140"/>
                      <a:pt x="65070" y="130140"/>
                    </a:cubicBezTo>
                  </a:path>
                </a:pathLst>
              </a:custGeom>
              <a:solidFill>
                <a:srgbClr val="FFFFFF"/>
              </a:solidFill>
              <a:ln w="699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D6F3B39-C76D-4B1E-FE83-615F6FA3E039}"/>
                  </a:ext>
                </a:extLst>
              </p:cNvPr>
              <p:cNvSpPr/>
              <p:nvPr/>
            </p:nvSpPr>
            <p:spPr>
              <a:xfrm>
                <a:off x="5274856" y="4686205"/>
                <a:ext cx="130139" cy="130139"/>
              </a:xfrm>
              <a:custGeom>
                <a:avLst/>
                <a:gdLst>
                  <a:gd name="connsiteX0" fmla="*/ 65070 w 130139"/>
                  <a:gd name="connsiteY0" fmla="*/ 130140 h 130139"/>
                  <a:gd name="connsiteX1" fmla="*/ 130140 w 130139"/>
                  <a:gd name="connsiteY1" fmla="*/ 65070 h 130139"/>
                  <a:gd name="connsiteX2" fmla="*/ 65070 w 130139"/>
                  <a:gd name="connsiteY2" fmla="*/ 0 h 130139"/>
                  <a:gd name="connsiteX3" fmla="*/ 0 w 130139"/>
                  <a:gd name="connsiteY3" fmla="*/ 65070 h 130139"/>
                  <a:gd name="connsiteX4" fmla="*/ 65070 w 130139"/>
                  <a:gd name="connsiteY4" fmla="*/ 130140 h 13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39" h="130139">
                    <a:moveTo>
                      <a:pt x="65070" y="130140"/>
                    </a:moveTo>
                    <a:cubicBezTo>
                      <a:pt x="100753" y="130140"/>
                      <a:pt x="130140" y="100753"/>
                      <a:pt x="130140" y="65070"/>
                    </a:cubicBezTo>
                    <a:cubicBezTo>
                      <a:pt x="130140" y="29386"/>
                      <a:pt x="100753" y="0"/>
                      <a:pt x="65070" y="0"/>
                    </a:cubicBezTo>
                    <a:cubicBezTo>
                      <a:pt x="29386" y="0"/>
                      <a:pt x="0" y="29386"/>
                      <a:pt x="0" y="65070"/>
                    </a:cubicBezTo>
                    <a:cubicBezTo>
                      <a:pt x="0" y="101453"/>
                      <a:pt x="29386" y="130140"/>
                      <a:pt x="65070" y="130140"/>
                    </a:cubicBezTo>
                    <a:close/>
                  </a:path>
                </a:pathLst>
              </a:custGeom>
              <a:noFill/>
              <a:ln w="53370" cap="flat">
                <a:solidFill>
                  <a:srgbClr val="1D1D1B"/>
                </a:solidFill>
                <a:prstDash val="solid"/>
                <a:miter/>
              </a:ln>
            </p:spPr>
            <p:txBody>
              <a:bodyPr rtlCol="0" anchor="ctr"/>
              <a:lstStyle/>
              <a:p>
                <a:endParaRPr lang="en-US"/>
              </a:p>
            </p:txBody>
          </p:sp>
        </p:grpSp>
      </p:grpSp>
    </p:spTree>
    <p:extLst>
      <p:ext uri="{BB962C8B-B14F-4D97-AF65-F5344CB8AC3E}">
        <p14:creationId xmlns:p14="http://schemas.microsoft.com/office/powerpoint/2010/main" val="1413369994"/>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ection Divider Slide V1">
    <p:spTree>
      <p:nvGrpSpPr>
        <p:cNvPr id="1" name=""/>
        <p:cNvGrpSpPr/>
        <p:nvPr/>
      </p:nvGrpSpPr>
      <p:grpSpPr>
        <a:xfrm>
          <a:off x="0" y="0"/>
          <a:ext cx="0" cy="0"/>
          <a:chOff x="0" y="0"/>
          <a:chExt cx="0" cy="0"/>
        </a:xfrm>
      </p:grpSpPr>
      <p:sp>
        <p:nvSpPr>
          <p:cNvPr id="5" name="Round Same-side Corner of Rectangle 4">
            <a:extLst>
              <a:ext uri="{FF2B5EF4-FFF2-40B4-BE49-F238E27FC236}">
                <a16:creationId xmlns:a16="http://schemas.microsoft.com/office/drawing/2014/main" id="{8ADA7F30-CC8D-FDBE-7950-936BDDEC3093}"/>
              </a:ext>
            </a:extLst>
          </p:cNvPr>
          <p:cNvSpPr/>
          <p:nvPr userDrawn="1"/>
        </p:nvSpPr>
        <p:spPr>
          <a:xfrm rot="5400000">
            <a:off x="2468582" y="-1517607"/>
            <a:ext cx="3849625" cy="8786793"/>
          </a:xfrm>
          <a:prstGeom prst="round2SameRect">
            <a:avLst>
              <a:gd name="adj1" fmla="val 5911"/>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D55E2F3-A123-96F5-7F4D-0C81CBDC1CF5}"/>
              </a:ext>
            </a:extLst>
          </p:cNvPr>
          <p:cNvSpPr>
            <a:spLocks noGrp="1"/>
          </p:cNvSpPr>
          <p:nvPr>
            <p:ph type="ftr" sz="quarter" idx="11"/>
          </p:nvPr>
        </p:nvSpPr>
        <p:spPr>
          <a:xfrm>
            <a:off x="299357" y="4924590"/>
            <a:ext cx="2928539" cy="107722"/>
          </a:xfrm>
        </p:spPr>
        <p:txBody>
          <a:bodyPr/>
          <a:lstStyle/>
          <a:p>
            <a:r>
              <a:rPr lang="en-GB"/>
              <a:t>© NHS Elect</a:t>
            </a:r>
          </a:p>
        </p:txBody>
      </p:sp>
      <p:grpSp>
        <p:nvGrpSpPr>
          <p:cNvPr id="20" name="Group 19">
            <a:extLst>
              <a:ext uri="{FF2B5EF4-FFF2-40B4-BE49-F238E27FC236}">
                <a16:creationId xmlns:a16="http://schemas.microsoft.com/office/drawing/2014/main" id="{16C29F4C-6F13-8EC9-AD11-E18F70928BE4}"/>
              </a:ext>
            </a:extLst>
          </p:cNvPr>
          <p:cNvGrpSpPr>
            <a:grpSpLocks noChangeAspect="1"/>
          </p:cNvGrpSpPr>
          <p:nvPr userDrawn="1"/>
        </p:nvGrpSpPr>
        <p:grpSpPr>
          <a:xfrm>
            <a:off x="8156793" y="284163"/>
            <a:ext cx="630000" cy="452643"/>
            <a:chOff x="6053083" y="462546"/>
            <a:chExt cx="708355" cy="508940"/>
          </a:xfrm>
        </p:grpSpPr>
        <p:sp>
          <p:nvSpPr>
            <p:cNvPr id="21" name="Freeform 20">
              <a:extLst>
                <a:ext uri="{FF2B5EF4-FFF2-40B4-BE49-F238E27FC236}">
                  <a16:creationId xmlns:a16="http://schemas.microsoft.com/office/drawing/2014/main" id="{4887D3EB-E40F-3E96-DC3D-AD34F88DADD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E6C046E-969F-5CD1-9316-0E693A9E176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400C51B-A4A2-2CCC-AA91-1FBE9DEB375D}"/>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6A0A9FD-11F7-4CE9-F276-09BB63ED79F8}"/>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7E932-A8E8-5F16-E7E0-E0363090EF56}"/>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7EC5C4D-0199-3976-F9E4-C6A45A4B57CE}"/>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8F85C37-C5E8-AA99-5A73-017A04CC7BFC}"/>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15" name="Text Placeholder 6">
            <a:extLst>
              <a:ext uri="{FF2B5EF4-FFF2-40B4-BE49-F238E27FC236}">
                <a16:creationId xmlns:a16="http://schemas.microsoft.com/office/drawing/2014/main" id="{DB93D700-10AF-B864-1EEE-EDA0D0136E9F}"/>
              </a:ext>
            </a:extLst>
          </p:cNvPr>
          <p:cNvSpPr>
            <a:spLocks noGrp="1"/>
          </p:cNvSpPr>
          <p:nvPr>
            <p:ph type="body" sz="quarter" idx="12" hasCustomPrompt="1"/>
          </p:nvPr>
        </p:nvSpPr>
        <p:spPr>
          <a:xfrm>
            <a:off x="299356" y="1623793"/>
            <a:ext cx="8229363" cy="1324809"/>
          </a:xfrm>
        </p:spPr>
        <p:txBody>
          <a:bodyPr>
            <a:normAutofit/>
          </a:bodyPr>
          <a:lstStyle>
            <a:lvl1pPr marL="0" indent="0">
              <a:lnSpc>
                <a:spcPct val="90000"/>
              </a:lnSpc>
              <a:buNone/>
              <a:defRPr sz="4400" b="1" i="0">
                <a:solidFill>
                  <a:schemeClr val="bg1"/>
                </a:solidFill>
                <a:latin typeface="Poppins" pitchFamily="2" charset="77"/>
                <a:cs typeface="Poppins" pitchFamily="2" charset="77"/>
              </a:defRPr>
            </a:lvl1pPr>
          </a:lstStyle>
          <a:p>
            <a:pPr lvl="0"/>
            <a:r>
              <a:rPr lang="en-GB"/>
              <a:t>Section title goes here</a:t>
            </a:r>
            <a:endParaRPr lang="en-US"/>
          </a:p>
        </p:txBody>
      </p:sp>
      <p:sp>
        <p:nvSpPr>
          <p:cNvPr id="16" name="Text Placeholder 6">
            <a:extLst>
              <a:ext uri="{FF2B5EF4-FFF2-40B4-BE49-F238E27FC236}">
                <a16:creationId xmlns:a16="http://schemas.microsoft.com/office/drawing/2014/main" id="{198AB680-AABA-28BE-964E-B2ECCD0A9C15}"/>
              </a:ext>
            </a:extLst>
          </p:cNvPr>
          <p:cNvSpPr>
            <a:spLocks noGrp="1"/>
          </p:cNvSpPr>
          <p:nvPr>
            <p:ph type="body" sz="quarter" idx="14" hasCustomPrompt="1"/>
          </p:nvPr>
        </p:nvSpPr>
        <p:spPr>
          <a:xfrm>
            <a:off x="299356" y="3142228"/>
            <a:ext cx="8248761" cy="600129"/>
          </a:xfrm>
        </p:spPr>
        <p:txBody>
          <a:bodyPr>
            <a:normAutofit/>
          </a:bodyPr>
          <a:lstStyle>
            <a:lvl1pPr marL="0" indent="0">
              <a:lnSpc>
                <a:spcPct val="90000"/>
              </a:lnSpc>
              <a:buNone/>
              <a:defRPr sz="2800" b="0" i="0">
                <a:solidFill>
                  <a:schemeClr val="bg1"/>
                </a:solidFill>
                <a:latin typeface="Poppins" pitchFamily="2" charset="77"/>
                <a:cs typeface="Poppins" pitchFamily="2" charset="77"/>
              </a:defRPr>
            </a:lvl1pPr>
          </a:lstStyle>
          <a:p>
            <a:pPr lvl="0"/>
            <a:r>
              <a:rPr lang="en-GB"/>
              <a:t>Subtitle</a:t>
            </a:r>
            <a:endParaRPr lang="en-US"/>
          </a:p>
        </p:txBody>
      </p:sp>
      <p:sp>
        <p:nvSpPr>
          <p:cNvPr id="2" name="Rounded Rectangle 1">
            <a:extLst>
              <a:ext uri="{FF2B5EF4-FFF2-40B4-BE49-F238E27FC236}">
                <a16:creationId xmlns:a16="http://schemas.microsoft.com/office/drawing/2014/main" id="{73E01583-4E73-B026-8A83-6C3E759D8F8A}"/>
              </a:ext>
            </a:extLst>
          </p:cNvPr>
          <p:cNvSpPr/>
          <p:nvPr userDrawn="1"/>
        </p:nvSpPr>
        <p:spPr>
          <a:xfrm>
            <a:off x="299356" y="1329485"/>
            <a:ext cx="8205750"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C9F72760-E577-13A4-4F26-6DE632853B7B}"/>
              </a:ext>
            </a:extLst>
          </p:cNvPr>
          <p:cNvSpPr txBox="1">
            <a:spLocks/>
          </p:cNvSpPr>
          <p:nvPr userDrawn="1"/>
        </p:nvSpPr>
        <p:spPr>
          <a:xfrm>
            <a:off x="299356" y="4924590"/>
            <a:ext cx="2928539" cy="107722"/>
          </a:xfrm>
          <a:prstGeom prst="rect">
            <a:avLst/>
          </a:prstGeom>
        </p:spPr>
        <p:txBody>
          <a:bodyPr lIns="0" tIns="0" rIns="0" bIns="0"/>
          <a:lstStyle>
            <a:defPPr>
              <a:defRPr kern="0"/>
            </a:defPPr>
            <a:lvl1pPr algn="l">
              <a:defRPr sz="800"/>
            </a:lvl1pPr>
          </a:lstStyle>
          <a:p>
            <a:r>
              <a:rPr lang="en-GB">
                <a:latin typeface="+mj-lt"/>
              </a:rPr>
              <a:t>© NHS Elect</a:t>
            </a:r>
          </a:p>
        </p:txBody>
      </p:sp>
    </p:spTree>
    <p:extLst>
      <p:ext uri="{BB962C8B-B14F-4D97-AF65-F5344CB8AC3E}">
        <p14:creationId xmlns:p14="http://schemas.microsoft.com/office/powerpoint/2010/main" val="399515521"/>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akout room">
    <p:spTree>
      <p:nvGrpSpPr>
        <p:cNvPr id="1" name=""/>
        <p:cNvGrpSpPr/>
        <p:nvPr/>
      </p:nvGrpSpPr>
      <p:grpSpPr>
        <a:xfrm>
          <a:off x="0" y="0"/>
          <a:ext cx="0" cy="0"/>
          <a:chOff x="0" y="0"/>
          <a:chExt cx="0" cy="0"/>
        </a:xfrm>
      </p:grpSpPr>
      <p:sp>
        <p:nvSpPr>
          <p:cNvPr id="7" name="Round Same-side Corner of Rectangle 6">
            <a:extLst>
              <a:ext uri="{FF2B5EF4-FFF2-40B4-BE49-F238E27FC236}">
                <a16:creationId xmlns:a16="http://schemas.microsoft.com/office/drawing/2014/main" id="{3A75FEC7-699E-A570-2B7B-8AAD0A4A482C}"/>
              </a:ext>
            </a:extLst>
          </p:cNvPr>
          <p:cNvSpPr/>
          <p:nvPr userDrawn="1"/>
        </p:nvSpPr>
        <p:spPr>
          <a:xfrm rot="5400000">
            <a:off x="2468582" y="-1517606"/>
            <a:ext cx="3849625" cy="8786792"/>
          </a:xfrm>
          <a:prstGeom prst="round2SameRect">
            <a:avLst>
              <a:gd name="adj1" fmla="val 5911"/>
              <a:gd name="adj2"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black logo&#10;&#10;Description automatically generated">
            <a:extLst>
              <a:ext uri="{FF2B5EF4-FFF2-40B4-BE49-F238E27FC236}">
                <a16:creationId xmlns:a16="http://schemas.microsoft.com/office/drawing/2014/main" id="{30B68611-E2AE-0104-7DDC-D6A543C06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6790" y="278950"/>
            <a:ext cx="630001" cy="457412"/>
          </a:xfrm>
          <a:prstGeom prst="rect">
            <a:avLst/>
          </a:prstGeom>
        </p:spPr>
      </p:pic>
      <p:sp>
        <p:nvSpPr>
          <p:cNvPr id="3" name="Rounded Rectangle 2">
            <a:extLst>
              <a:ext uri="{FF2B5EF4-FFF2-40B4-BE49-F238E27FC236}">
                <a16:creationId xmlns:a16="http://schemas.microsoft.com/office/drawing/2014/main" id="{3C4BE5AE-E489-BC7C-9E5B-F4805FDCB4CB}"/>
              </a:ext>
            </a:extLst>
          </p:cNvPr>
          <p:cNvSpPr/>
          <p:nvPr userDrawn="1"/>
        </p:nvSpPr>
        <p:spPr>
          <a:xfrm>
            <a:off x="299356" y="1329485"/>
            <a:ext cx="8205750"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ocial network outline">
            <a:extLst>
              <a:ext uri="{FF2B5EF4-FFF2-40B4-BE49-F238E27FC236}">
                <a16:creationId xmlns:a16="http://schemas.microsoft.com/office/drawing/2014/main" id="{FA8BE3D4-A168-4516-ECA4-97EBEDDE120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6047" y="1501315"/>
            <a:ext cx="2243260" cy="2243260"/>
          </a:xfrm>
          <a:prstGeom prst="rect">
            <a:avLst/>
          </a:prstGeom>
        </p:spPr>
      </p:pic>
      <p:sp>
        <p:nvSpPr>
          <p:cNvPr id="9" name="Text Placeholder 6">
            <a:extLst>
              <a:ext uri="{FF2B5EF4-FFF2-40B4-BE49-F238E27FC236}">
                <a16:creationId xmlns:a16="http://schemas.microsoft.com/office/drawing/2014/main" id="{5F51F5B7-644B-B1E2-E3A8-F7EF4AA8B4D0}"/>
              </a:ext>
            </a:extLst>
          </p:cNvPr>
          <p:cNvSpPr>
            <a:spLocks noGrp="1"/>
          </p:cNvSpPr>
          <p:nvPr>
            <p:ph type="body" sz="quarter" idx="12" hasCustomPrompt="1"/>
          </p:nvPr>
        </p:nvSpPr>
        <p:spPr>
          <a:xfrm>
            <a:off x="299356" y="1623793"/>
            <a:ext cx="5279323" cy="1324809"/>
          </a:xfrm>
        </p:spPr>
        <p:txBody>
          <a:bodyPr>
            <a:normAutofit/>
          </a:bodyPr>
          <a:lstStyle>
            <a:lvl1pPr marL="0" indent="0">
              <a:lnSpc>
                <a:spcPct val="90000"/>
              </a:lnSpc>
              <a:buNone/>
              <a:defRPr sz="4400" b="1" i="0">
                <a:solidFill>
                  <a:schemeClr val="bg1"/>
                </a:solidFill>
                <a:latin typeface="Poppins" pitchFamily="2" charset="77"/>
                <a:cs typeface="Poppins" pitchFamily="2" charset="77"/>
              </a:defRPr>
            </a:lvl1pPr>
          </a:lstStyle>
          <a:p>
            <a:pPr lvl="0"/>
            <a:r>
              <a:rPr lang="en-GB"/>
              <a:t>Breakout rooms</a:t>
            </a:r>
            <a:endParaRPr lang="en-US"/>
          </a:p>
        </p:txBody>
      </p:sp>
      <p:sp>
        <p:nvSpPr>
          <p:cNvPr id="10" name="Text Placeholder 6">
            <a:extLst>
              <a:ext uri="{FF2B5EF4-FFF2-40B4-BE49-F238E27FC236}">
                <a16:creationId xmlns:a16="http://schemas.microsoft.com/office/drawing/2014/main" id="{03378992-78E6-6907-F2FB-DF35F7DA356C}"/>
              </a:ext>
            </a:extLst>
          </p:cNvPr>
          <p:cNvSpPr>
            <a:spLocks noGrp="1"/>
          </p:cNvSpPr>
          <p:nvPr>
            <p:ph type="body" sz="quarter" idx="14" hasCustomPrompt="1"/>
          </p:nvPr>
        </p:nvSpPr>
        <p:spPr>
          <a:xfrm>
            <a:off x="299356" y="3142228"/>
            <a:ext cx="5279323" cy="600129"/>
          </a:xfrm>
        </p:spPr>
        <p:txBody>
          <a:bodyPr>
            <a:normAutofit/>
          </a:bodyPr>
          <a:lstStyle>
            <a:lvl1pPr marL="0" indent="0">
              <a:lnSpc>
                <a:spcPct val="90000"/>
              </a:lnSpc>
              <a:buNone/>
              <a:defRPr sz="2800" b="0" i="0">
                <a:solidFill>
                  <a:schemeClr val="bg1"/>
                </a:solidFill>
                <a:latin typeface="Poppins" pitchFamily="2" charset="77"/>
                <a:cs typeface="Poppins" pitchFamily="2" charset="77"/>
              </a:defRPr>
            </a:lvl1pPr>
          </a:lstStyle>
          <a:p>
            <a:pPr lvl="0"/>
            <a:r>
              <a:rPr lang="en-GB"/>
              <a:t>Add relevant text here</a:t>
            </a:r>
            <a:endParaRPr lang="en-US"/>
          </a:p>
        </p:txBody>
      </p:sp>
    </p:spTree>
    <p:extLst>
      <p:ext uri="{BB962C8B-B14F-4D97-AF65-F5344CB8AC3E}">
        <p14:creationId xmlns:p14="http://schemas.microsoft.com/office/powerpoint/2010/main" val="2052069686"/>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Round Same-side Corner of Rectangle 6">
            <a:extLst>
              <a:ext uri="{FF2B5EF4-FFF2-40B4-BE49-F238E27FC236}">
                <a16:creationId xmlns:a16="http://schemas.microsoft.com/office/drawing/2014/main" id="{3A75FEC7-699E-A570-2B7B-8AAD0A4A482C}"/>
              </a:ext>
            </a:extLst>
          </p:cNvPr>
          <p:cNvSpPr/>
          <p:nvPr userDrawn="1"/>
        </p:nvSpPr>
        <p:spPr>
          <a:xfrm rot="5400000">
            <a:off x="2468582" y="-1517606"/>
            <a:ext cx="3849625" cy="8786792"/>
          </a:xfrm>
          <a:prstGeom prst="round2SameRect">
            <a:avLst>
              <a:gd name="adj1" fmla="val 5911"/>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black logo&#10;&#10;Description automatically generated">
            <a:extLst>
              <a:ext uri="{FF2B5EF4-FFF2-40B4-BE49-F238E27FC236}">
                <a16:creationId xmlns:a16="http://schemas.microsoft.com/office/drawing/2014/main" id="{30B68611-E2AE-0104-7DDC-D6A543C06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6790" y="278950"/>
            <a:ext cx="630001" cy="457412"/>
          </a:xfrm>
          <a:prstGeom prst="rect">
            <a:avLst/>
          </a:prstGeom>
        </p:spPr>
      </p:pic>
      <p:sp>
        <p:nvSpPr>
          <p:cNvPr id="3" name="Rounded Rectangle 2">
            <a:extLst>
              <a:ext uri="{FF2B5EF4-FFF2-40B4-BE49-F238E27FC236}">
                <a16:creationId xmlns:a16="http://schemas.microsoft.com/office/drawing/2014/main" id="{3C4BE5AE-E489-BC7C-9E5B-F4805FDCB4CB}"/>
              </a:ext>
            </a:extLst>
          </p:cNvPr>
          <p:cNvSpPr/>
          <p:nvPr userDrawn="1"/>
        </p:nvSpPr>
        <p:spPr>
          <a:xfrm>
            <a:off x="299356" y="1329485"/>
            <a:ext cx="820575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5F51F5B7-644B-B1E2-E3A8-F7EF4AA8B4D0}"/>
              </a:ext>
            </a:extLst>
          </p:cNvPr>
          <p:cNvSpPr>
            <a:spLocks noGrp="1"/>
          </p:cNvSpPr>
          <p:nvPr>
            <p:ph type="body" sz="quarter" idx="12" hasCustomPrompt="1"/>
          </p:nvPr>
        </p:nvSpPr>
        <p:spPr>
          <a:xfrm>
            <a:off x="299356" y="1623793"/>
            <a:ext cx="5279323" cy="1324809"/>
          </a:xfrm>
        </p:spPr>
        <p:txBody>
          <a:bodyPr>
            <a:normAutofit/>
          </a:bodyPr>
          <a:lstStyle>
            <a:lvl1pPr marL="0" indent="0">
              <a:lnSpc>
                <a:spcPct val="90000"/>
              </a:lnSpc>
              <a:buNone/>
              <a:defRPr sz="4400" b="1" i="0">
                <a:solidFill>
                  <a:schemeClr val="tx1"/>
                </a:solidFill>
                <a:latin typeface="Poppins" pitchFamily="2" charset="77"/>
                <a:cs typeface="Poppins" pitchFamily="2" charset="77"/>
              </a:defRPr>
            </a:lvl1pPr>
          </a:lstStyle>
          <a:p>
            <a:pPr lvl="0"/>
            <a:r>
              <a:rPr lang="en-GB"/>
              <a:t>Time for a break</a:t>
            </a:r>
            <a:endParaRPr lang="en-US"/>
          </a:p>
        </p:txBody>
      </p:sp>
      <p:sp>
        <p:nvSpPr>
          <p:cNvPr id="10" name="Text Placeholder 6">
            <a:extLst>
              <a:ext uri="{FF2B5EF4-FFF2-40B4-BE49-F238E27FC236}">
                <a16:creationId xmlns:a16="http://schemas.microsoft.com/office/drawing/2014/main" id="{03378992-78E6-6907-F2FB-DF35F7DA356C}"/>
              </a:ext>
            </a:extLst>
          </p:cNvPr>
          <p:cNvSpPr>
            <a:spLocks noGrp="1"/>
          </p:cNvSpPr>
          <p:nvPr>
            <p:ph type="body" sz="quarter" idx="14" hasCustomPrompt="1"/>
          </p:nvPr>
        </p:nvSpPr>
        <p:spPr>
          <a:xfrm>
            <a:off x="299356" y="3142228"/>
            <a:ext cx="5279323" cy="600129"/>
          </a:xfrm>
        </p:spPr>
        <p:txBody>
          <a:bodyPr>
            <a:normAutofit/>
          </a:bodyPr>
          <a:lstStyle>
            <a:lvl1pPr marL="0" indent="0">
              <a:lnSpc>
                <a:spcPct val="90000"/>
              </a:lnSpc>
              <a:buNone/>
              <a:defRPr sz="2800" b="0" i="0">
                <a:solidFill>
                  <a:schemeClr val="tx1"/>
                </a:solidFill>
                <a:latin typeface="Poppins" pitchFamily="2" charset="77"/>
                <a:cs typeface="Poppins" pitchFamily="2" charset="77"/>
              </a:defRPr>
            </a:lvl1pPr>
          </a:lstStyle>
          <a:p>
            <a:pPr lvl="0"/>
            <a:r>
              <a:rPr lang="en-GB"/>
              <a:t>Specify time here</a:t>
            </a:r>
            <a:endParaRPr lang="en-US"/>
          </a:p>
        </p:txBody>
      </p:sp>
      <p:pic>
        <p:nvPicPr>
          <p:cNvPr id="5" name="Graphic 4" descr="Stopwatch with solid fill">
            <a:extLst>
              <a:ext uri="{FF2B5EF4-FFF2-40B4-BE49-F238E27FC236}">
                <a16:creationId xmlns:a16="http://schemas.microsoft.com/office/drawing/2014/main" id="{D1D4E2A1-5B49-30C1-832D-47F46D27F1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8037" y="1406226"/>
            <a:ext cx="2512502" cy="2512502"/>
          </a:xfrm>
          <a:prstGeom prst="rect">
            <a:avLst/>
          </a:prstGeom>
        </p:spPr>
      </p:pic>
    </p:spTree>
    <p:extLst>
      <p:ext uri="{BB962C8B-B14F-4D97-AF65-F5344CB8AC3E}">
        <p14:creationId xmlns:p14="http://schemas.microsoft.com/office/powerpoint/2010/main" val="591288576"/>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7" name="Round Same-side Corner of Rectangle 6">
            <a:extLst>
              <a:ext uri="{FF2B5EF4-FFF2-40B4-BE49-F238E27FC236}">
                <a16:creationId xmlns:a16="http://schemas.microsoft.com/office/drawing/2014/main" id="{3A75FEC7-699E-A570-2B7B-8AAD0A4A482C}"/>
              </a:ext>
            </a:extLst>
          </p:cNvPr>
          <p:cNvSpPr/>
          <p:nvPr userDrawn="1"/>
        </p:nvSpPr>
        <p:spPr>
          <a:xfrm rot="5400000">
            <a:off x="2468582" y="-1517606"/>
            <a:ext cx="3849625" cy="8786792"/>
          </a:xfrm>
          <a:prstGeom prst="round2SameRect">
            <a:avLst>
              <a:gd name="adj1" fmla="val 5911"/>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8">
            <a:extLst>
              <a:ext uri="{FF2B5EF4-FFF2-40B4-BE49-F238E27FC236}">
                <a16:creationId xmlns:a16="http://schemas.microsoft.com/office/drawing/2014/main" id="{E8992BBA-24B4-5086-BFF3-03249C867248}"/>
              </a:ext>
            </a:extLst>
          </p:cNvPr>
          <p:cNvSpPr txBox="1">
            <a:spLocks/>
          </p:cNvSpPr>
          <p:nvPr userDrawn="1"/>
        </p:nvSpPr>
        <p:spPr>
          <a:xfrm>
            <a:off x="268182" y="1715930"/>
            <a:ext cx="6928218" cy="3468371"/>
          </a:xfrm>
          <a:prstGeom prst="rect">
            <a:avLst/>
          </a:prstGeom>
        </p:spPr>
        <p:txBody>
          <a:bodyPr wrap="square" lIns="0" tIns="0" rIns="0" bIns="0">
            <a:noAutofit/>
          </a:bodyPr>
          <a:lstStyle>
            <a:lvl1pPr>
              <a:lnSpc>
                <a:spcPct val="75000"/>
              </a:lnSpc>
              <a:defRPr sz="4500" b="1" i="0">
                <a:solidFill>
                  <a:schemeClr val="tx1"/>
                </a:solidFill>
                <a:latin typeface="Poppins"/>
                <a:ea typeface="+mj-ea"/>
                <a:cs typeface="Poppins"/>
              </a:defRPr>
            </a:lvl1pPr>
          </a:lstStyle>
          <a:p>
            <a:r>
              <a:rPr lang="en-US" sz="4400">
                <a:solidFill>
                  <a:schemeClr val="bg1"/>
                </a:solidFill>
              </a:rPr>
              <a:t>Any questions?</a:t>
            </a:r>
          </a:p>
        </p:txBody>
      </p:sp>
      <p:sp>
        <p:nvSpPr>
          <p:cNvPr id="12" name="TextBox 11">
            <a:extLst>
              <a:ext uri="{FF2B5EF4-FFF2-40B4-BE49-F238E27FC236}">
                <a16:creationId xmlns:a16="http://schemas.microsoft.com/office/drawing/2014/main" id="{71684E5C-45BD-51DF-55DE-83B2A01CEB8E}"/>
              </a:ext>
            </a:extLst>
          </p:cNvPr>
          <p:cNvSpPr txBox="1"/>
          <p:nvPr userDrawn="1"/>
        </p:nvSpPr>
        <p:spPr>
          <a:xfrm>
            <a:off x="268182" y="2448685"/>
            <a:ext cx="6160500" cy="1264870"/>
          </a:xfrm>
          <a:prstGeom prst="rect">
            <a:avLst/>
          </a:prstGeom>
          <a:noFill/>
        </p:spPr>
        <p:txBody>
          <a:bodyPr wrap="square" lIns="0" tIns="0" rIns="0" bIns="0">
            <a:noAutofit/>
          </a:bodyPr>
          <a:lstStyle/>
          <a:p>
            <a:pPr>
              <a:lnSpc>
                <a:spcPct val="90000"/>
              </a:lnSpc>
            </a:pPr>
            <a:endParaRPr lang="en-GB" sz="2800" b="0">
              <a:solidFill>
                <a:schemeClr val="bg1"/>
              </a:solidFill>
              <a:effectLst/>
              <a:latin typeface="Poppins" pitchFamily="2" charset="77"/>
              <a:cs typeface="Poppins" pitchFamily="2" charset="77"/>
            </a:endParaRPr>
          </a:p>
        </p:txBody>
      </p:sp>
      <p:pic>
        <p:nvPicPr>
          <p:cNvPr id="2" name="Picture 1" descr="A blue and black logo&#10;&#10;Description automatically generated">
            <a:extLst>
              <a:ext uri="{FF2B5EF4-FFF2-40B4-BE49-F238E27FC236}">
                <a16:creationId xmlns:a16="http://schemas.microsoft.com/office/drawing/2014/main" id="{30B68611-E2AE-0104-7DDC-D6A543C06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6790" y="278950"/>
            <a:ext cx="630001" cy="457412"/>
          </a:xfrm>
          <a:prstGeom prst="rect">
            <a:avLst/>
          </a:prstGeom>
        </p:spPr>
      </p:pic>
      <p:sp>
        <p:nvSpPr>
          <p:cNvPr id="3" name="Rounded Rectangle 2">
            <a:extLst>
              <a:ext uri="{FF2B5EF4-FFF2-40B4-BE49-F238E27FC236}">
                <a16:creationId xmlns:a16="http://schemas.microsoft.com/office/drawing/2014/main" id="{3C4BE5AE-E489-BC7C-9E5B-F4805FDCB4CB}"/>
              </a:ext>
            </a:extLst>
          </p:cNvPr>
          <p:cNvSpPr/>
          <p:nvPr userDrawn="1"/>
        </p:nvSpPr>
        <p:spPr>
          <a:xfrm>
            <a:off x="299356" y="1329485"/>
            <a:ext cx="8205750"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Question Mark with solid fill">
            <a:extLst>
              <a:ext uri="{FF2B5EF4-FFF2-40B4-BE49-F238E27FC236}">
                <a16:creationId xmlns:a16="http://schemas.microsoft.com/office/drawing/2014/main" id="{E1541422-D236-B1BD-66E3-B277A8C799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8682" y="1562710"/>
            <a:ext cx="1771950" cy="1771950"/>
          </a:xfrm>
          <a:prstGeom prst="rect">
            <a:avLst/>
          </a:prstGeom>
        </p:spPr>
      </p:pic>
      <p:sp>
        <p:nvSpPr>
          <p:cNvPr id="10" name="TextBox 9">
            <a:extLst>
              <a:ext uri="{FF2B5EF4-FFF2-40B4-BE49-F238E27FC236}">
                <a16:creationId xmlns:a16="http://schemas.microsoft.com/office/drawing/2014/main" id="{29EC925E-56EB-587C-DC2F-0ED946C7E514}"/>
              </a:ext>
            </a:extLst>
          </p:cNvPr>
          <p:cNvSpPr txBox="1"/>
          <p:nvPr userDrawn="1"/>
        </p:nvSpPr>
        <p:spPr>
          <a:xfrm>
            <a:off x="268182" y="2448685"/>
            <a:ext cx="6160500" cy="1264870"/>
          </a:xfrm>
          <a:prstGeom prst="rect">
            <a:avLst/>
          </a:prstGeom>
          <a:noFill/>
        </p:spPr>
        <p:txBody>
          <a:bodyPr wrap="square" lIns="0" tIns="0" rIns="0" bIns="0">
            <a:noAutofit/>
          </a:bodyPr>
          <a:lstStyle/>
          <a:p>
            <a:pPr>
              <a:lnSpc>
                <a:spcPct val="90000"/>
              </a:lnSpc>
            </a:pPr>
            <a:r>
              <a:rPr lang="en-GB" sz="2800" b="0">
                <a:solidFill>
                  <a:schemeClr val="bg1"/>
                </a:solidFill>
                <a:effectLst/>
                <a:latin typeface="Poppins" pitchFamily="2" charset="77"/>
                <a:cs typeface="Poppins" pitchFamily="2" charset="77"/>
              </a:rPr>
              <a:t>Do you have any questions, comments or thoughts? </a:t>
            </a:r>
          </a:p>
        </p:txBody>
      </p:sp>
    </p:spTree>
    <p:extLst>
      <p:ext uri="{BB962C8B-B14F-4D97-AF65-F5344CB8AC3E}">
        <p14:creationId xmlns:p14="http://schemas.microsoft.com/office/powerpoint/2010/main" val="2723972430"/>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Your feedback">
    <p:spTree>
      <p:nvGrpSpPr>
        <p:cNvPr id="1" name=""/>
        <p:cNvGrpSpPr/>
        <p:nvPr/>
      </p:nvGrpSpPr>
      <p:grpSpPr>
        <a:xfrm>
          <a:off x="0" y="0"/>
          <a:ext cx="0" cy="0"/>
          <a:chOff x="0" y="0"/>
          <a:chExt cx="0" cy="0"/>
        </a:xfrm>
      </p:grpSpPr>
      <p:sp>
        <p:nvSpPr>
          <p:cNvPr id="7" name="Round Same-side Corner of Rectangle 6">
            <a:extLst>
              <a:ext uri="{FF2B5EF4-FFF2-40B4-BE49-F238E27FC236}">
                <a16:creationId xmlns:a16="http://schemas.microsoft.com/office/drawing/2014/main" id="{3A75FEC7-699E-A570-2B7B-8AAD0A4A482C}"/>
              </a:ext>
            </a:extLst>
          </p:cNvPr>
          <p:cNvSpPr/>
          <p:nvPr userDrawn="1"/>
        </p:nvSpPr>
        <p:spPr>
          <a:xfrm rot="5400000">
            <a:off x="2468582" y="-1517606"/>
            <a:ext cx="3849625" cy="8786792"/>
          </a:xfrm>
          <a:prstGeom prst="round2SameRect">
            <a:avLst>
              <a:gd name="adj1" fmla="val 5911"/>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684E5C-45BD-51DF-55DE-83B2A01CEB8E}"/>
              </a:ext>
            </a:extLst>
          </p:cNvPr>
          <p:cNvSpPr txBox="1"/>
          <p:nvPr userDrawn="1"/>
        </p:nvSpPr>
        <p:spPr>
          <a:xfrm>
            <a:off x="268182" y="2448685"/>
            <a:ext cx="6160500" cy="1264870"/>
          </a:xfrm>
          <a:prstGeom prst="rect">
            <a:avLst/>
          </a:prstGeom>
          <a:noFill/>
        </p:spPr>
        <p:txBody>
          <a:bodyPr wrap="square" lIns="0" tIns="0" rIns="0" bIns="0">
            <a:noAutofit/>
          </a:bodyPr>
          <a:lstStyle/>
          <a:p>
            <a:pPr>
              <a:lnSpc>
                <a:spcPct val="90000"/>
              </a:lnSpc>
            </a:pPr>
            <a:endParaRPr lang="en-GB" sz="2800" b="0">
              <a:solidFill>
                <a:schemeClr val="bg1"/>
              </a:solidFill>
              <a:effectLst/>
              <a:latin typeface="Poppins" pitchFamily="2" charset="77"/>
              <a:cs typeface="Poppins" pitchFamily="2" charset="77"/>
            </a:endParaRPr>
          </a:p>
        </p:txBody>
      </p:sp>
      <p:pic>
        <p:nvPicPr>
          <p:cNvPr id="2" name="Picture 1" descr="A blue and black logo&#10;&#10;Description automatically generated">
            <a:extLst>
              <a:ext uri="{FF2B5EF4-FFF2-40B4-BE49-F238E27FC236}">
                <a16:creationId xmlns:a16="http://schemas.microsoft.com/office/drawing/2014/main" id="{30B68611-E2AE-0104-7DDC-D6A543C06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6790" y="278950"/>
            <a:ext cx="630001" cy="457412"/>
          </a:xfrm>
          <a:prstGeom prst="rect">
            <a:avLst/>
          </a:prstGeom>
        </p:spPr>
      </p:pic>
      <p:sp>
        <p:nvSpPr>
          <p:cNvPr id="3" name="Rounded Rectangle 2">
            <a:extLst>
              <a:ext uri="{FF2B5EF4-FFF2-40B4-BE49-F238E27FC236}">
                <a16:creationId xmlns:a16="http://schemas.microsoft.com/office/drawing/2014/main" id="{3C4BE5AE-E489-BC7C-9E5B-F4805FDCB4CB}"/>
              </a:ext>
            </a:extLst>
          </p:cNvPr>
          <p:cNvSpPr/>
          <p:nvPr userDrawn="1"/>
        </p:nvSpPr>
        <p:spPr>
          <a:xfrm>
            <a:off x="299356" y="1329485"/>
            <a:ext cx="8205750"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5">
            <a:extLst>
              <a:ext uri="{FF2B5EF4-FFF2-40B4-BE49-F238E27FC236}">
                <a16:creationId xmlns:a16="http://schemas.microsoft.com/office/drawing/2014/main" id="{0437670A-43A5-5266-374A-DA88E2B5ECD5}"/>
              </a:ext>
            </a:extLst>
          </p:cNvPr>
          <p:cNvSpPr>
            <a:spLocks noGrp="1"/>
          </p:cNvSpPr>
          <p:nvPr>
            <p:ph type="pic" sz="quarter" idx="13" hasCustomPrompt="1"/>
          </p:nvPr>
        </p:nvSpPr>
        <p:spPr>
          <a:xfrm>
            <a:off x="5375787" y="1644899"/>
            <a:ext cx="3068596" cy="2787333"/>
          </a:xfrm>
          <a:prstGeom prst="roundRect">
            <a:avLst>
              <a:gd name="adj" fmla="val 0"/>
            </a:avLst>
          </a:prstGeom>
          <a:solidFill>
            <a:schemeClr val="bg1"/>
          </a:solid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pic>
        <p:nvPicPr>
          <p:cNvPr id="8" name="Graphic 7" descr="Clipboard Ticked with solid fill">
            <a:extLst>
              <a:ext uri="{FF2B5EF4-FFF2-40B4-BE49-F238E27FC236}">
                <a16:creationId xmlns:a16="http://schemas.microsoft.com/office/drawing/2014/main" id="{048C40D0-21B7-A7DA-92C1-F830407EC95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8219" y="3683102"/>
            <a:ext cx="816539" cy="816539"/>
          </a:xfrm>
          <a:prstGeom prst="rect">
            <a:avLst/>
          </a:prstGeom>
        </p:spPr>
      </p:pic>
      <p:sp>
        <p:nvSpPr>
          <p:cNvPr id="11" name="Text Placeholder 6">
            <a:extLst>
              <a:ext uri="{FF2B5EF4-FFF2-40B4-BE49-F238E27FC236}">
                <a16:creationId xmlns:a16="http://schemas.microsoft.com/office/drawing/2014/main" id="{552E7599-8206-DB3F-D1F1-FBC04686F901}"/>
              </a:ext>
            </a:extLst>
          </p:cNvPr>
          <p:cNvSpPr>
            <a:spLocks noGrp="1"/>
          </p:cNvSpPr>
          <p:nvPr>
            <p:ph type="body" sz="quarter" idx="12" hasCustomPrompt="1"/>
          </p:nvPr>
        </p:nvSpPr>
        <p:spPr>
          <a:xfrm>
            <a:off x="299357" y="1623794"/>
            <a:ext cx="4897484" cy="523930"/>
          </a:xfrm>
        </p:spPr>
        <p:txBody>
          <a:bodyPr>
            <a:normAutofit/>
          </a:bodyPr>
          <a:lstStyle>
            <a:lvl1pPr marL="0" indent="0">
              <a:lnSpc>
                <a:spcPct val="90000"/>
              </a:lnSpc>
              <a:buNone/>
              <a:defRPr sz="4400" b="1" i="0">
                <a:solidFill>
                  <a:schemeClr val="bg1"/>
                </a:solidFill>
                <a:latin typeface="Poppins" pitchFamily="2" charset="77"/>
                <a:cs typeface="Poppins" pitchFamily="2" charset="77"/>
              </a:defRPr>
            </a:lvl1pPr>
          </a:lstStyle>
          <a:p>
            <a:pPr lvl="0"/>
            <a:r>
              <a:rPr lang="en-GB"/>
              <a:t>Your feedback</a:t>
            </a:r>
            <a:endParaRPr lang="en-US"/>
          </a:p>
        </p:txBody>
      </p:sp>
      <p:sp>
        <p:nvSpPr>
          <p:cNvPr id="13" name="Text Placeholder 6">
            <a:extLst>
              <a:ext uri="{FF2B5EF4-FFF2-40B4-BE49-F238E27FC236}">
                <a16:creationId xmlns:a16="http://schemas.microsoft.com/office/drawing/2014/main" id="{08F290F0-C1B3-E195-859E-29D7473B037B}"/>
              </a:ext>
            </a:extLst>
          </p:cNvPr>
          <p:cNvSpPr>
            <a:spLocks noGrp="1"/>
          </p:cNvSpPr>
          <p:nvPr>
            <p:ph type="body" sz="quarter" idx="14" hasCustomPrompt="1"/>
          </p:nvPr>
        </p:nvSpPr>
        <p:spPr>
          <a:xfrm>
            <a:off x="299356" y="2341233"/>
            <a:ext cx="4897483" cy="1401124"/>
          </a:xfrm>
        </p:spPr>
        <p:txBody>
          <a:bodyPr>
            <a:normAutofit/>
          </a:bodyPr>
          <a:lstStyle>
            <a:lvl1pPr marL="0" indent="0">
              <a:lnSpc>
                <a:spcPct val="90000"/>
              </a:lnSpc>
              <a:buNone/>
              <a:defRPr sz="2800" b="0" i="0">
                <a:solidFill>
                  <a:schemeClr val="bg1"/>
                </a:solidFill>
                <a:latin typeface="Poppins" pitchFamily="2" charset="77"/>
                <a:cs typeface="Poppins" pitchFamily="2" charset="77"/>
              </a:defRPr>
            </a:lvl1pPr>
          </a:lstStyle>
          <a:p>
            <a:pPr lvl="0"/>
            <a:r>
              <a:rPr lang="en-GB"/>
              <a:t>Please scan the QR code or follow the link here:</a:t>
            </a:r>
          </a:p>
          <a:p>
            <a:pPr lvl="0"/>
            <a:r>
              <a:rPr lang="en-GB"/>
              <a:t>(add web link)</a:t>
            </a:r>
            <a:endParaRPr lang="en-US"/>
          </a:p>
        </p:txBody>
      </p:sp>
    </p:spTree>
    <p:extLst>
      <p:ext uri="{BB962C8B-B14F-4D97-AF65-F5344CB8AC3E}">
        <p14:creationId xmlns:p14="http://schemas.microsoft.com/office/powerpoint/2010/main" val="2308512301"/>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ound Same-side Corner of Rectangle 6">
            <a:extLst>
              <a:ext uri="{FF2B5EF4-FFF2-40B4-BE49-F238E27FC236}">
                <a16:creationId xmlns:a16="http://schemas.microsoft.com/office/drawing/2014/main" id="{3A75FEC7-699E-A570-2B7B-8AAD0A4A482C}"/>
              </a:ext>
            </a:extLst>
          </p:cNvPr>
          <p:cNvSpPr/>
          <p:nvPr userDrawn="1"/>
        </p:nvSpPr>
        <p:spPr>
          <a:xfrm rot="5400000">
            <a:off x="2468582" y="-1517606"/>
            <a:ext cx="3849625" cy="8786792"/>
          </a:xfrm>
          <a:prstGeom prst="round2SameRect">
            <a:avLst>
              <a:gd name="adj1" fmla="val 5911"/>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8">
            <a:extLst>
              <a:ext uri="{FF2B5EF4-FFF2-40B4-BE49-F238E27FC236}">
                <a16:creationId xmlns:a16="http://schemas.microsoft.com/office/drawing/2014/main" id="{E8992BBA-24B4-5086-BFF3-03249C867248}"/>
              </a:ext>
            </a:extLst>
          </p:cNvPr>
          <p:cNvSpPr txBox="1">
            <a:spLocks/>
          </p:cNvSpPr>
          <p:nvPr userDrawn="1"/>
        </p:nvSpPr>
        <p:spPr>
          <a:xfrm>
            <a:off x="268182" y="1715930"/>
            <a:ext cx="6928218" cy="3468371"/>
          </a:xfrm>
          <a:prstGeom prst="rect">
            <a:avLst/>
          </a:prstGeom>
        </p:spPr>
        <p:txBody>
          <a:bodyPr wrap="square" lIns="0" tIns="0" rIns="0" bIns="0">
            <a:noAutofit/>
          </a:bodyPr>
          <a:lstStyle>
            <a:lvl1pPr>
              <a:lnSpc>
                <a:spcPct val="75000"/>
              </a:lnSpc>
              <a:defRPr sz="4500" b="1" i="0">
                <a:solidFill>
                  <a:schemeClr val="tx1"/>
                </a:solidFill>
                <a:latin typeface="Poppins"/>
                <a:ea typeface="+mj-ea"/>
                <a:cs typeface="Poppins"/>
              </a:defRPr>
            </a:lvl1pPr>
          </a:lstStyle>
          <a:p>
            <a:r>
              <a:rPr lang="en-US" sz="4400">
                <a:solidFill>
                  <a:schemeClr val="bg1"/>
                </a:solidFill>
              </a:rPr>
              <a:t>Thank you</a:t>
            </a:r>
          </a:p>
        </p:txBody>
      </p:sp>
      <p:pic>
        <p:nvPicPr>
          <p:cNvPr id="2" name="Picture 1" descr="A blue and black logo&#10;&#10;Description automatically generated">
            <a:extLst>
              <a:ext uri="{FF2B5EF4-FFF2-40B4-BE49-F238E27FC236}">
                <a16:creationId xmlns:a16="http://schemas.microsoft.com/office/drawing/2014/main" id="{30B68611-E2AE-0104-7DDC-D6A543C06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6790" y="278950"/>
            <a:ext cx="630001" cy="457412"/>
          </a:xfrm>
          <a:prstGeom prst="rect">
            <a:avLst/>
          </a:prstGeom>
        </p:spPr>
      </p:pic>
      <p:sp>
        <p:nvSpPr>
          <p:cNvPr id="3" name="Rounded Rectangle 2">
            <a:extLst>
              <a:ext uri="{FF2B5EF4-FFF2-40B4-BE49-F238E27FC236}">
                <a16:creationId xmlns:a16="http://schemas.microsoft.com/office/drawing/2014/main" id="{3C4BE5AE-E489-BC7C-9E5B-F4805FDCB4CB}"/>
              </a:ext>
            </a:extLst>
          </p:cNvPr>
          <p:cNvSpPr/>
          <p:nvPr userDrawn="1"/>
        </p:nvSpPr>
        <p:spPr>
          <a:xfrm>
            <a:off x="299356" y="1329485"/>
            <a:ext cx="8205750" cy="1008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Email with solid fill">
            <a:extLst>
              <a:ext uri="{FF2B5EF4-FFF2-40B4-BE49-F238E27FC236}">
                <a16:creationId xmlns:a16="http://schemas.microsoft.com/office/drawing/2014/main" id="{133DDAE9-5606-C3C7-BDEB-74360FF3A4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7480" y="1644900"/>
            <a:ext cx="1784419" cy="1784419"/>
          </a:xfrm>
          <a:prstGeom prst="rect">
            <a:avLst/>
          </a:prstGeom>
        </p:spPr>
      </p:pic>
      <p:sp>
        <p:nvSpPr>
          <p:cNvPr id="13" name="Text Placeholder 6">
            <a:extLst>
              <a:ext uri="{FF2B5EF4-FFF2-40B4-BE49-F238E27FC236}">
                <a16:creationId xmlns:a16="http://schemas.microsoft.com/office/drawing/2014/main" id="{7A54CFFA-77E0-E04A-CD6E-AF03C799DDCC}"/>
              </a:ext>
            </a:extLst>
          </p:cNvPr>
          <p:cNvSpPr>
            <a:spLocks noGrp="1"/>
          </p:cNvSpPr>
          <p:nvPr>
            <p:ph type="body" sz="quarter" idx="14" hasCustomPrompt="1"/>
          </p:nvPr>
        </p:nvSpPr>
        <p:spPr>
          <a:xfrm>
            <a:off x="299356" y="2384817"/>
            <a:ext cx="5715931" cy="1461253"/>
          </a:xfrm>
        </p:spPr>
        <p:txBody>
          <a:bodyPr>
            <a:normAutofit/>
          </a:bodyPr>
          <a:lstStyle>
            <a:lvl1pPr marL="0" indent="0">
              <a:lnSpc>
                <a:spcPct val="90000"/>
              </a:lnSpc>
              <a:buNone/>
              <a:defRPr sz="2800" b="0" i="0">
                <a:solidFill>
                  <a:schemeClr val="bg1"/>
                </a:solidFill>
                <a:latin typeface="Poppins" pitchFamily="2" charset="77"/>
                <a:cs typeface="Poppins" pitchFamily="2" charset="77"/>
              </a:defRPr>
            </a:lvl1pPr>
          </a:lstStyle>
          <a:p>
            <a:pPr>
              <a:lnSpc>
                <a:spcPct val="90000"/>
              </a:lnSpc>
            </a:pPr>
            <a:r>
              <a:rPr lang="en-GB" sz="2800" b="0">
                <a:solidFill>
                  <a:schemeClr val="bg1"/>
                </a:solidFill>
                <a:effectLst/>
                <a:latin typeface="Poppins" pitchFamily="2" charset="77"/>
                <a:cs typeface="Poppins" pitchFamily="2" charset="77"/>
              </a:rPr>
              <a:t>You can contact us at:</a:t>
            </a:r>
          </a:p>
          <a:p>
            <a:pPr>
              <a:lnSpc>
                <a:spcPct val="90000"/>
              </a:lnSpc>
            </a:pPr>
            <a:r>
              <a:rPr lang="en-GB" sz="2800" b="0" err="1">
                <a:solidFill>
                  <a:schemeClr val="bg1"/>
                </a:solidFill>
                <a:effectLst/>
                <a:latin typeface="Poppins" pitchFamily="2" charset="77"/>
                <a:cs typeface="Poppins" pitchFamily="2" charset="77"/>
              </a:rPr>
              <a:t>XXXXXXXXX@nhselect.org.uk</a:t>
            </a:r>
            <a:r>
              <a:rPr lang="en-GB" sz="2800" b="0">
                <a:solidFill>
                  <a:schemeClr val="bg1"/>
                </a:solidFill>
                <a:effectLst/>
                <a:latin typeface="Poppins" pitchFamily="2" charset="77"/>
                <a:cs typeface="Poppins" pitchFamily="2" charset="77"/>
              </a:rPr>
              <a:t> </a:t>
            </a:r>
          </a:p>
          <a:p>
            <a:pPr>
              <a:lnSpc>
                <a:spcPct val="90000"/>
              </a:lnSpc>
            </a:pPr>
            <a:r>
              <a:rPr lang="en-GB" sz="2800" b="0">
                <a:solidFill>
                  <a:schemeClr val="bg1"/>
                </a:solidFill>
                <a:effectLst/>
                <a:latin typeface="Poppins" pitchFamily="2" charset="77"/>
                <a:cs typeface="Poppins" pitchFamily="2" charset="77"/>
              </a:rPr>
              <a:t>020 XXXX XXX</a:t>
            </a:r>
            <a:endParaRPr lang="en-GB" sz="1400" b="0">
              <a:solidFill>
                <a:schemeClr val="bg1"/>
              </a:solidFill>
              <a:effectLst/>
              <a:latin typeface="Poppins" pitchFamily="2" charset="77"/>
              <a:cs typeface="Poppins" pitchFamily="2" charset="77"/>
            </a:endParaRPr>
          </a:p>
        </p:txBody>
      </p:sp>
    </p:spTree>
    <p:extLst>
      <p:ext uri="{BB962C8B-B14F-4D97-AF65-F5344CB8AC3E}">
        <p14:creationId xmlns:p14="http://schemas.microsoft.com/office/powerpoint/2010/main" val="3042405834"/>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351819"/>
      </p:ext>
    </p:extLst>
  </p:cSld>
  <p:clrMapOvr>
    <a:masterClrMapping/>
  </p:clrMapOvr>
  <p:extLst>
    <p:ext uri="{DCECCB84-F9BA-43D5-87BE-67443E8EF086}">
      <p15:sldGuideLst xmlns:p15="http://schemas.microsoft.com/office/powerpoint/2012/main">
        <p15:guide id="1" orient="horz" pos="180" userDrawn="1">
          <p15:clr>
            <a:srgbClr val="FBAE40"/>
          </p15:clr>
        </p15:guide>
        <p15:guide id="3" pos="55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ver slide v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F9D14E-C910-BA0B-D9F1-FD4221182902}"/>
              </a:ext>
            </a:extLst>
          </p:cNvPr>
          <p:cNvSpPr/>
          <p:nvPr userDrawn="1"/>
        </p:nvSpPr>
        <p:spPr>
          <a:xfrm>
            <a:off x="0" y="964276"/>
            <a:ext cx="9144000" cy="41792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a:extLst>
              <a:ext uri="{FF2B5EF4-FFF2-40B4-BE49-F238E27FC236}">
                <a16:creationId xmlns:a16="http://schemas.microsoft.com/office/drawing/2014/main" id="{3B846477-5949-9819-CAE9-5DDC12622AA5}"/>
              </a:ext>
            </a:extLst>
          </p:cNvPr>
          <p:cNvSpPr>
            <a:spLocks noGrp="1"/>
          </p:cNvSpPr>
          <p:nvPr>
            <p:ph type="title" hasCustomPrompt="1"/>
          </p:nvPr>
        </p:nvSpPr>
        <p:spPr>
          <a:xfrm>
            <a:off x="402374" y="1513796"/>
            <a:ext cx="4880854" cy="1218687"/>
          </a:xfrm>
        </p:spPr>
        <p:txBody>
          <a:bodyPr lIns="0" tIns="0" rIns="0" bIns="0">
            <a:noAutofit/>
          </a:bodyPr>
          <a:lstStyle>
            <a:lvl1pPr>
              <a:lnSpc>
                <a:spcPct val="90000"/>
              </a:lnSpc>
              <a:defRPr sz="4400" b="1" i="0">
                <a:ln>
                  <a:noFill/>
                </a:ln>
                <a:solidFill>
                  <a:schemeClr val="tx1"/>
                </a:solidFill>
                <a:latin typeface="Poppins"/>
                <a:cs typeface="Poppins"/>
              </a:defRPr>
            </a:lvl1pPr>
          </a:lstStyle>
          <a:p>
            <a:r>
              <a:rPr lang="en-GB"/>
              <a:t>Name of presentation</a:t>
            </a:r>
            <a:endParaRPr/>
          </a:p>
        </p:txBody>
      </p:sp>
      <p:sp>
        <p:nvSpPr>
          <p:cNvPr id="6" name="Text Placeholder 5">
            <a:extLst>
              <a:ext uri="{FF2B5EF4-FFF2-40B4-BE49-F238E27FC236}">
                <a16:creationId xmlns:a16="http://schemas.microsoft.com/office/drawing/2014/main" id="{2D95F004-8EFE-E1B6-A793-F9206A22979D}"/>
              </a:ext>
            </a:extLst>
          </p:cNvPr>
          <p:cNvSpPr>
            <a:spLocks noGrp="1"/>
          </p:cNvSpPr>
          <p:nvPr>
            <p:ph type="body" sz="quarter" idx="13" hasCustomPrompt="1"/>
          </p:nvPr>
        </p:nvSpPr>
        <p:spPr>
          <a:xfrm>
            <a:off x="411898" y="2898730"/>
            <a:ext cx="4880855" cy="632619"/>
          </a:xfrm>
        </p:spPr>
        <p:txBody>
          <a:bodyPr/>
          <a:lstStyle>
            <a:lvl1pPr marL="0" indent="0">
              <a:buNone/>
              <a:defRPr sz="2800">
                <a:latin typeface="Poppins" pitchFamily="2" charset="77"/>
                <a:cs typeface="Poppins" pitchFamily="2" charset="77"/>
              </a:defRPr>
            </a:lvl1pPr>
          </a:lstStyle>
          <a:p>
            <a:pPr lvl="0"/>
            <a:r>
              <a:rPr lang="en-US"/>
              <a:t>Subtitle</a:t>
            </a:r>
          </a:p>
        </p:txBody>
      </p:sp>
      <p:sp>
        <p:nvSpPr>
          <p:cNvPr id="2" name="Rounded Rectangle 1">
            <a:extLst>
              <a:ext uri="{FF2B5EF4-FFF2-40B4-BE49-F238E27FC236}">
                <a16:creationId xmlns:a16="http://schemas.microsoft.com/office/drawing/2014/main" id="{C7298E3D-E349-D8F0-CE54-7F8D656891A4}"/>
              </a:ext>
            </a:extLst>
          </p:cNvPr>
          <p:cNvSpPr/>
          <p:nvPr userDrawn="1"/>
        </p:nvSpPr>
        <p:spPr>
          <a:xfrm>
            <a:off x="411899" y="1328254"/>
            <a:ext cx="4608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3AC093B-81BC-B812-9445-2A2E4E7CE9F7}"/>
              </a:ext>
            </a:extLst>
          </p:cNvPr>
          <p:cNvGrpSpPr>
            <a:grpSpLocks noChangeAspect="1"/>
          </p:cNvGrpSpPr>
          <p:nvPr userDrawn="1"/>
        </p:nvGrpSpPr>
        <p:grpSpPr>
          <a:xfrm>
            <a:off x="8156793" y="284163"/>
            <a:ext cx="630000" cy="452643"/>
            <a:chOff x="6053083" y="462546"/>
            <a:chExt cx="708355" cy="508940"/>
          </a:xfrm>
        </p:grpSpPr>
        <p:sp>
          <p:nvSpPr>
            <p:cNvPr id="16" name="Freeform 15">
              <a:extLst>
                <a:ext uri="{FF2B5EF4-FFF2-40B4-BE49-F238E27FC236}">
                  <a16:creationId xmlns:a16="http://schemas.microsoft.com/office/drawing/2014/main" id="{2134813E-FDC3-A5DA-57DA-797D8FA3B32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FD29610-3CE6-A1C2-D98F-358C3D8A87A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68893E-A6A0-603E-52C1-839592FD802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8A8C18-F8B3-2F17-0C99-BEEC0AF495A4}"/>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6C13EB0-EEC7-22A5-574E-46BB95AA92F7}"/>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F88F69D-AC92-1A90-0015-E4CF390BCA61}"/>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920FD6A-84ED-BABA-1BB7-4E307AF19A79}"/>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62AEDF6B-DB23-5F2A-8636-0C81694C080F}"/>
              </a:ext>
            </a:extLst>
          </p:cNvPr>
          <p:cNvSpPr txBox="1"/>
          <p:nvPr userDrawn="1"/>
        </p:nvSpPr>
        <p:spPr>
          <a:xfrm>
            <a:off x="317008" y="4783408"/>
            <a:ext cx="1002834"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00">
                <a:latin typeface="+mj-lt"/>
              </a:rPr>
              <a:t>© NHS Elect</a:t>
            </a:r>
          </a:p>
        </p:txBody>
      </p:sp>
      <p:grpSp>
        <p:nvGrpSpPr>
          <p:cNvPr id="5" name="Group 4">
            <a:extLst>
              <a:ext uri="{FF2B5EF4-FFF2-40B4-BE49-F238E27FC236}">
                <a16:creationId xmlns:a16="http://schemas.microsoft.com/office/drawing/2014/main" id="{47C457D9-8180-7F04-32AA-4CAB9FEB5B11}"/>
              </a:ext>
            </a:extLst>
          </p:cNvPr>
          <p:cNvGrpSpPr/>
          <p:nvPr userDrawn="1"/>
        </p:nvGrpSpPr>
        <p:grpSpPr>
          <a:xfrm>
            <a:off x="5656233" y="1448399"/>
            <a:ext cx="2738981" cy="3210978"/>
            <a:chOff x="519910" y="3923373"/>
            <a:chExt cx="2738981" cy="3210978"/>
          </a:xfrm>
        </p:grpSpPr>
        <p:grpSp>
          <p:nvGrpSpPr>
            <p:cNvPr id="8" name="Graphic 4">
              <a:extLst>
                <a:ext uri="{FF2B5EF4-FFF2-40B4-BE49-F238E27FC236}">
                  <a16:creationId xmlns:a16="http://schemas.microsoft.com/office/drawing/2014/main" id="{9203FD65-4DE4-9FAF-5D1F-22486F0BE83B}"/>
                </a:ext>
              </a:extLst>
            </p:cNvPr>
            <p:cNvGrpSpPr/>
            <p:nvPr/>
          </p:nvGrpSpPr>
          <p:grpSpPr>
            <a:xfrm>
              <a:off x="519910" y="4889500"/>
              <a:ext cx="2738981" cy="2244851"/>
              <a:chOff x="384646" y="6429750"/>
              <a:chExt cx="1509375" cy="1237074"/>
            </a:xfrm>
          </p:grpSpPr>
          <p:sp>
            <p:nvSpPr>
              <p:cNvPr id="12" name="Freeform 11">
                <a:extLst>
                  <a:ext uri="{FF2B5EF4-FFF2-40B4-BE49-F238E27FC236}">
                    <a16:creationId xmlns:a16="http://schemas.microsoft.com/office/drawing/2014/main" id="{B8E6E0C2-26EF-307A-9B75-C042C72AA6F7}"/>
                  </a:ext>
                </a:extLst>
              </p:cNvPr>
              <p:cNvSpPr/>
              <p:nvPr/>
            </p:nvSpPr>
            <p:spPr>
              <a:xfrm>
                <a:off x="384646" y="6430450"/>
                <a:ext cx="716643" cy="1236374"/>
              </a:xfrm>
              <a:custGeom>
                <a:avLst/>
                <a:gdLst>
                  <a:gd name="connsiteX0" fmla="*/ 175 w 716643"/>
                  <a:gd name="connsiteY0" fmla="*/ 307205 h 1236374"/>
                  <a:gd name="connsiteX1" fmla="*/ 175 w 716643"/>
                  <a:gd name="connsiteY1" fmla="*/ 307205 h 1236374"/>
                  <a:gd name="connsiteX2" fmla="*/ 175 w 716643"/>
                  <a:gd name="connsiteY2" fmla="*/ 307205 h 1236374"/>
                  <a:gd name="connsiteX3" fmla="*/ 1574 w 716643"/>
                  <a:gd name="connsiteY3" fmla="*/ 324697 h 1236374"/>
                  <a:gd name="connsiteX4" fmla="*/ 15568 w 716643"/>
                  <a:gd name="connsiteY4" fmla="*/ 472329 h 1236374"/>
                  <a:gd name="connsiteX5" fmla="*/ 80638 w 716643"/>
                  <a:gd name="connsiteY5" fmla="*/ 612264 h 1236374"/>
                  <a:gd name="connsiteX6" fmla="*/ 225471 w 716643"/>
                  <a:gd name="connsiteY6" fmla="*/ 760595 h 1236374"/>
                  <a:gd name="connsiteX7" fmla="*/ 266751 w 716643"/>
                  <a:gd name="connsiteY7" fmla="*/ 844556 h 1236374"/>
                  <a:gd name="connsiteX8" fmla="*/ 267451 w 716643"/>
                  <a:gd name="connsiteY8" fmla="*/ 848755 h 1236374"/>
                  <a:gd name="connsiteX9" fmla="*/ 228969 w 716643"/>
                  <a:gd name="connsiteY9" fmla="*/ 872543 h 1236374"/>
                  <a:gd name="connsiteX10" fmla="*/ 198883 w 716643"/>
                  <a:gd name="connsiteY10" fmla="*/ 944610 h 1236374"/>
                  <a:gd name="connsiteX11" fmla="*/ 198883 w 716643"/>
                  <a:gd name="connsiteY11" fmla="*/ 1132823 h 1236374"/>
                  <a:gd name="connsiteX12" fmla="*/ 228969 w 716643"/>
                  <a:gd name="connsiteY12" fmla="*/ 1205589 h 1236374"/>
                  <a:gd name="connsiteX13" fmla="*/ 300336 w 716643"/>
                  <a:gd name="connsiteY13" fmla="*/ 1235675 h 1236374"/>
                  <a:gd name="connsiteX14" fmla="*/ 301735 w 716643"/>
                  <a:gd name="connsiteY14" fmla="*/ 1235675 h 1236374"/>
                  <a:gd name="connsiteX15" fmla="*/ 613791 w 716643"/>
                  <a:gd name="connsiteY15" fmla="*/ 1236375 h 1236374"/>
                  <a:gd name="connsiteX16" fmla="*/ 686557 w 716643"/>
                  <a:gd name="connsiteY16" fmla="*/ 1206289 h 1236374"/>
                  <a:gd name="connsiteX17" fmla="*/ 716643 w 716643"/>
                  <a:gd name="connsiteY17" fmla="*/ 1134222 h 1236374"/>
                  <a:gd name="connsiteX18" fmla="*/ 716643 w 716643"/>
                  <a:gd name="connsiteY18" fmla="*/ 946009 h 1236374"/>
                  <a:gd name="connsiteX19" fmla="*/ 647375 w 716643"/>
                  <a:gd name="connsiteY19" fmla="*/ 848755 h 1236374"/>
                  <a:gd name="connsiteX20" fmla="*/ 645976 w 716643"/>
                  <a:gd name="connsiteY20" fmla="*/ 705321 h 1236374"/>
                  <a:gd name="connsiteX21" fmla="*/ 606094 w 716643"/>
                  <a:gd name="connsiteY21" fmla="*/ 609465 h 1236374"/>
                  <a:gd name="connsiteX22" fmla="*/ 520734 w 716643"/>
                  <a:gd name="connsiteY22" fmla="*/ 522006 h 1236374"/>
                  <a:gd name="connsiteX23" fmla="*/ 445868 w 716643"/>
                  <a:gd name="connsiteY23" fmla="*/ 482124 h 1236374"/>
                  <a:gd name="connsiteX24" fmla="*/ 402489 w 716643"/>
                  <a:gd name="connsiteY24" fmla="*/ 473728 h 1236374"/>
                  <a:gd name="connsiteX25" fmla="*/ 277946 w 716643"/>
                  <a:gd name="connsiteY25" fmla="*/ 346387 h 1236374"/>
                  <a:gd name="connsiteX26" fmla="*/ 214276 w 716643"/>
                  <a:gd name="connsiteY26" fmla="*/ 319100 h 1236374"/>
                  <a:gd name="connsiteX27" fmla="*/ 196084 w 716643"/>
                  <a:gd name="connsiteY27" fmla="*/ 241436 h 1236374"/>
                  <a:gd name="connsiteX28" fmla="*/ 200982 w 716643"/>
                  <a:gd name="connsiteY28" fmla="*/ 128088 h 1236374"/>
                  <a:gd name="connsiteX29" fmla="*/ 83436 w 716643"/>
                  <a:gd name="connsiteY29" fmla="*/ 48 h 1236374"/>
                  <a:gd name="connsiteX30" fmla="*/ 32360 w 716643"/>
                  <a:gd name="connsiteY30" fmla="*/ 19639 h 1236374"/>
                  <a:gd name="connsiteX31" fmla="*/ 11370 w 716643"/>
                  <a:gd name="connsiteY31" fmla="*/ 65817 h 1236374"/>
                  <a:gd name="connsiteX32" fmla="*/ 875 w 716643"/>
                  <a:gd name="connsiteY32" fmla="*/ 303707 h 1236374"/>
                  <a:gd name="connsiteX33" fmla="*/ 175 w 716643"/>
                  <a:gd name="connsiteY33" fmla="*/ 307205 h 1236374"/>
                  <a:gd name="connsiteX34" fmla="*/ 175 w 716643"/>
                  <a:gd name="connsiteY34" fmla="*/ 307205 h 12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6643" h="1236374">
                    <a:moveTo>
                      <a:pt x="175" y="307205"/>
                    </a:moveTo>
                    <a:lnTo>
                      <a:pt x="175" y="307205"/>
                    </a:lnTo>
                    <a:lnTo>
                      <a:pt x="175" y="307205"/>
                    </a:lnTo>
                    <a:cubicBezTo>
                      <a:pt x="175" y="313503"/>
                      <a:pt x="875" y="319100"/>
                      <a:pt x="1574" y="324697"/>
                    </a:cubicBezTo>
                    <a:lnTo>
                      <a:pt x="15568" y="472329"/>
                    </a:lnTo>
                    <a:cubicBezTo>
                      <a:pt x="20466" y="524805"/>
                      <a:pt x="43555" y="574482"/>
                      <a:pt x="80638" y="612264"/>
                    </a:cubicBezTo>
                    <a:lnTo>
                      <a:pt x="225471" y="760595"/>
                    </a:lnTo>
                    <a:cubicBezTo>
                      <a:pt x="247860" y="783685"/>
                      <a:pt x="262553" y="813071"/>
                      <a:pt x="266751" y="844556"/>
                    </a:cubicBezTo>
                    <a:lnTo>
                      <a:pt x="267451" y="848755"/>
                    </a:lnTo>
                    <a:cubicBezTo>
                      <a:pt x="253458" y="853653"/>
                      <a:pt x="240164" y="862048"/>
                      <a:pt x="228969" y="872543"/>
                    </a:cubicBezTo>
                    <a:cubicBezTo>
                      <a:pt x="209378" y="892135"/>
                      <a:pt x="198883" y="917323"/>
                      <a:pt x="198883" y="944610"/>
                    </a:cubicBezTo>
                    <a:lnTo>
                      <a:pt x="198883" y="1132823"/>
                    </a:lnTo>
                    <a:cubicBezTo>
                      <a:pt x="198883" y="1160111"/>
                      <a:pt x="209378" y="1185999"/>
                      <a:pt x="228969" y="1205589"/>
                    </a:cubicBezTo>
                    <a:cubicBezTo>
                      <a:pt x="247860" y="1224481"/>
                      <a:pt x="273049" y="1235675"/>
                      <a:pt x="300336" y="1235675"/>
                    </a:cubicBezTo>
                    <a:lnTo>
                      <a:pt x="301735" y="1235675"/>
                    </a:lnTo>
                    <a:lnTo>
                      <a:pt x="613791" y="1236375"/>
                    </a:lnTo>
                    <a:cubicBezTo>
                      <a:pt x="641078" y="1236375"/>
                      <a:pt x="666966" y="1225880"/>
                      <a:pt x="686557" y="1206289"/>
                    </a:cubicBezTo>
                    <a:cubicBezTo>
                      <a:pt x="706148" y="1186698"/>
                      <a:pt x="716643" y="1161510"/>
                      <a:pt x="716643" y="1134222"/>
                    </a:cubicBezTo>
                    <a:lnTo>
                      <a:pt x="716643" y="946009"/>
                    </a:lnTo>
                    <a:cubicBezTo>
                      <a:pt x="716643" y="901230"/>
                      <a:pt x="687956" y="862748"/>
                      <a:pt x="647375" y="848755"/>
                    </a:cubicBezTo>
                    <a:lnTo>
                      <a:pt x="645976" y="705321"/>
                    </a:lnTo>
                    <a:cubicBezTo>
                      <a:pt x="645276" y="669637"/>
                      <a:pt x="631283" y="635354"/>
                      <a:pt x="606094" y="609465"/>
                    </a:cubicBezTo>
                    <a:lnTo>
                      <a:pt x="520734" y="522006"/>
                    </a:lnTo>
                    <a:cubicBezTo>
                      <a:pt x="500443" y="501715"/>
                      <a:pt x="474555" y="487722"/>
                      <a:pt x="445868" y="482124"/>
                    </a:cubicBezTo>
                    <a:lnTo>
                      <a:pt x="402489" y="473728"/>
                    </a:lnTo>
                    <a:lnTo>
                      <a:pt x="277946" y="346387"/>
                    </a:lnTo>
                    <a:cubicBezTo>
                      <a:pt x="260454" y="328896"/>
                      <a:pt x="237365" y="319799"/>
                      <a:pt x="214276" y="319100"/>
                    </a:cubicBezTo>
                    <a:lnTo>
                      <a:pt x="196084" y="241436"/>
                    </a:lnTo>
                    <a:lnTo>
                      <a:pt x="200982" y="128088"/>
                    </a:lnTo>
                    <a:cubicBezTo>
                      <a:pt x="203781" y="60220"/>
                      <a:pt x="151305" y="2846"/>
                      <a:pt x="83436" y="48"/>
                    </a:cubicBezTo>
                    <a:cubicBezTo>
                      <a:pt x="64545" y="-652"/>
                      <a:pt x="45654" y="6345"/>
                      <a:pt x="32360" y="19639"/>
                    </a:cubicBezTo>
                    <a:cubicBezTo>
                      <a:pt x="19766" y="32233"/>
                      <a:pt x="12069" y="48325"/>
                      <a:pt x="11370" y="65817"/>
                    </a:cubicBezTo>
                    <a:lnTo>
                      <a:pt x="875" y="303707"/>
                    </a:lnTo>
                    <a:cubicBezTo>
                      <a:pt x="-525" y="305106"/>
                      <a:pt x="175" y="305806"/>
                      <a:pt x="175" y="307205"/>
                    </a:cubicBezTo>
                    <a:lnTo>
                      <a:pt x="175" y="307205"/>
                    </a:lnTo>
                    <a:close/>
                  </a:path>
                </a:pathLst>
              </a:custGeom>
              <a:solidFill>
                <a:schemeClr val="tx1"/>
              </a:solidFill>
              <a:ln w="699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A8E7587-EFD5-2501-F0FD-F3CBAE2211D0}"/>
                  </a:ext>
                </a:extLst>
              </p:cNvPr>
              <p:cNvSpPr/>
              <p:nvPr/>
            </p:nvSpPr>
            <p:spPr>
              <a:xfrm>
                <a:off x="635305" y="7325383"/>
                <a:ext cx="412808" cy="289666"/>
              </a:xfrm>
              <a:custGeom>
                <a:avLst/>
                <a:gdLst>
                  <a:gd name="connsiteX0" fmla="*/ 412809 w 412808"/>
                  <a:gd name="connsiteY0" fmla="*/ 51076 h 289666"/>
                  <a:gd name="connsiteX1" fmla="*/ 412809 w 412808"/>
                  <a:gd name="connsiteY1" fmla="*/ 239289 h 289666"/>
                  <a:gd name="connsiteX2" fmla="*/ 398116 w 412808"/>
                  <a:gd name="connsiteY2" fmla="*/ 274973 h 289666"/>
                  <a:gd name="connsiteX3" fmla="*/ 362432 w 412808"/>
                  <a:gd name="connsiteY3" fmla="*/ 289666 h 289666"/>
                  <a:gd name="connsiteX4" fmla="*/ 50377 w 412808"/>
                  <a:gd name="connsiteY4" fmla="*/ 288966 h 289666"/>
                  <a:gd name="connsiteX5" fmla="*/ 14693 w 412808"/>
                  <a:gd name="connsiteY5" fmla="*/ 274273 h 289666"/>
                  <a:gd name="connsiteX6" fmla="*/ 0 w 412808"/>
                  <a:gd name="connsiteY6" fmla="*/ 238590 h 289666"/>
                  <a:gd name="connsiteX7" fmla="*/ 0 w 412808"/>
                  <a:gd name="connsiteY7" fmla="*/ 50377 h 289666"/>
                  <a:gd name="connsiteX8" fmla="*/ 14693 w 412808"/>
                  <a:gd name="connsiteY8" fmla="*/ 14693 h 289666"/>
                  <a:gd name="connsiteX9" fmla="*/ 50377 w 412808"/>
                  <a:gd name="connsiteY9" fmla="*/ 0 h 289666"/>
                  <a:gd name="connsiteX10" fmla="*/ 362432 w 412808"/>
                  <a:gd name="connsiteY10" fmla="*/ 700 h 289666"/>
                  <a:gd name="connsiteX11" fmla="*/ 363132 w 412808"/>
                  <a:gd name="connsiteY11" fmla="*/ 700 h 289666"/>
                  <a:gd name="connsiteX12" fmla="*/ 412809 w 412808"/>
                  <a:gd name="connsiteY12" fmla="*/ 51076 h 289666"/>
                  <a:gd name="connsiteX13" fmla="*/ 412809 w 412808"/>
                  <a:gd name="connsiteY13" fmla="*/ 51076 h 2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808" h="289666">
                    <a:moveTo>
                      <a:pt x="412809" y="51076"/>
                    </a:moveTo>
                    <a:lnTo>
                      <a:pt x="412809" y="239289"/>
                    </a:lnTo>
                    <a:cubicBezTo>
                      <a:pt x="412809" y="252583"/>
                      <a:pt x="407211" y="265177"/>
                      <a:pt x="398116" y="274973"/>
                    </a:cubicBezTo>
                    <a:cubicBezTo>
                      <a:pt x="388320" y="284768"/>
                      <a:pt x="375726" y="289666"/>
                      <a:pt x="362432" y="289666"/>
                    </a:cubicBezTo>
                    <a:lnTo>
                      <a:pt x="50377" y="288966"/>
                    </a:lnTo>
                    <a:cubicBezTo>
                      <a:pt x="37083" y="288966"/>
                      <a:pt x="24489" y="283369"/>
                      <a:pt x="14693" y="274273"/>
                    </a:cubicBezTo>
                    <a:cubicBezTo>
                      <a:pt x="4898" y="264477"/>
                      <a:pt x="0" y="251883"/>
                      <a:pt x="0" y="238590"/>
                    </a:cubicBezTo>
                    <a:lnTo>
                      <a:pt x="0" y="50377"/>
                    </a:lnTo>
                    <a:cubicBezTo>
                      <a:pt x="0" y="37083"/>
                      <a:pt x="5597" y="24489"/>
                      <a:pt x="14693" y="14693"/>
                    </a:cubicBezTo>
                    <a:cubicBezTo>
                      <a:pt x="24489" y="4898"/>
                      <a:pt x="37083" y="0"/>
                      <a:pt x="50377" y="0"/>
                    </a:cubicBezTo>
                    <a:lnTo>
                      <a:pt x="362432" y="700"/>
                    </a:lnTo>
                    <a:lnTo>
                      <a:pt x="363132" y="700"/>
                    </a:lnTo>
                    <a:cubicBezTo>
                      <a:pt x="390419" y="700"/>
                      <a:pt x="412809" y="23089"/>
                      <a:pt x="412809" y="51076"/>
                    </a:cubicBezTo>
                    <a:lnTo>
                      <a:pt x="412809" y="51076"/>
                    </a:lnTo>
                    <a:close/>
                  </a:path>
                </a:pathLst>
              </a:custGeom>
              <a:solidFill>
                <a:schemeClr val="bg2"/>
              </a:solidFill>
              <a:ln w="699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1421C86-FD70-A182-7981-94AEA33F7E16}"/>
                  </a:ext>
                </a:extLst>
              </p:cNvPr>
              <p:cNvSpPr/>
              <p:nvPr/>
            </p:nvSpPr>
            <p:spPr>
              <a:xfrm>
                <a:off x="436597" y="6482273"/>
                <a:ext cx="541549" cy="791333"/>
              </a:xfrm>
              <a:custGeom>
                <a:avLst/>
                <a:gdLst>
                  <a:gd name="connsiteX0" fmla="*/ 15393 w 541549"/>
                  <a:gd name="connsiteY0" fmla="*/ 4898 h 791333"/>
                  <a:gd name="connsiteX1" fmla="*/ 27987 w 541549"/>
                  <a:gd name="connsiteY1" fmla="*/ 0 h 791333"/>
                  <a:gd name="connsiteX2" fmla="*/ 95856 w 541549"/>
                  <a:gd name="connsiteY2" fmla="*/ 74166 h 791333"/>
                  <a:gd name="connsiteX3" fmla="*/ 90958 w 541549"/>
                  <a:gd name="connsiteY3" fmla="*/ 191011 h 791333"/>
                  <a:gd name="connsiteX4" fmla="*/ 90958 w 541549"/>
                  <a:gd name="connsiteY4" fmla="*/ 191711 h 791333"/>
                  <a:gd name="connsiteX5" fmla="*/ 90958 w 541549"/>
                  <a:gd name="connsiteY5" fmla="*/ 194510 h 791333"/>
                  <a:gd name="connsiteX6" fmla="*/ 90958 w 541549"/>
                  <a:gd name="connsiteY6" fmla="*/ 197309 h 791333"/>
                  <a:gd name="connsiteX7" fmla="*/ 90958 w 541549"/>
                  <a:gd name="connsiteY7" fmla="*/ 198008 h 791333"/>
                  <a:gd name="connsiteX8" fmla="*/ 110549 w 541549"/>
                  <a:gd name="connsiteY8" fmla="*/ 281969 h 791333"/>
                  <a:gd name="connsiteX9" fmla="*/ 97255 w 541549"/>
                  <a:gd name="connsiteY9" fmla="*/ 292464 h 791333"/>
                  <a:gd name="connsiteX10" fmla="*/ 95856 w 541549"/>
                  <a:gd name="connsiteY10" fmla="*/ 419106 h 791333"/>
                  <a:gd name="connsiteX11" fmla="*/ 245586 w 541549"/>
                  <a:gd name="connsiteY11" fmla="*/ 572335 h 791333"/>
                  <a:gd name="connsiteX12" fmla="*/ 263778 w 541549"/>
                  <a:gd name="connsiteY12" fmla="*/ 580032 h 791333"/>
                  <a:gd name="connsiteX13" fmla="*/ 281969 w 541549"/>
                  <a:gd name="connsiteY13" fmla="*/ 573035 h 791333"/>
                  <a:gd name="connsiteX14" fmla="*/ 282669 w 541549"/>
                  <a:gd name="connsiteY14" fmla="*/ 536652 h 791333"/>
                  <a:gd name="connsiteX15" fmla="*/ 132938 w 541549"/>
                  <a:gd name="connsiteY15" fmla="*/ 383422 h 791333"/>
                  <a:gd name="connsiteX16" fmla="*/ 133638 w 541549"/>
                  <a:gd name="connsiteY16" fmla="*/ 329548 h 791333"/>
                  <a:gd name="connsiteX17" fmla="*/ 187513 w 541549"/>
                  <a:gd name="connsiteY17" fmla="*/ 330247 h 791333"/>
                  <a:gd name="connsiteX18" fmla="*/ 317653 w 541549"/>
                  <a:gd name="connsiteY18" fmla="*/ 463885 h 791333"/>
                  <a:gd name="connsiteX19" fmla="*/ 317653 w 541549"/>
                  <a:gd name="connsiteY19" fmla="*/ 463885 h 791333"/>
                  <a:gd name="connsiteX20" fmla="*/ 326049 w 541549"/>
                  <a:gd name="connsiteY20" fmla="*/ 469483 h 791333"/>
                  <a:gd name="connsiteX21" fmla="*/ 326049 w 541549"/>
                  <a:gd name="connsiteY21" fmla="*/ 469483 h 791333"/>
                  <a:gd name="connsiteX22" fmla="*/ 330947 w 541549"/>
                  <a:gd name="connsiteY22" fmla="*/ 470882 h 791333"/>
                  <a:gd name="connsiteX23" fmla="*/ 382723 w 541549"/>
                  <a:gd name="connsiteY23" fmla="*/ 480677 h 791333"/>
                  <a:gd name="connsiteX24" fmla="*/ 429601 w 541549"/>
                  <a:gd name="connsiteY24" fmla="*/ 505866 h 791333"/>
                  <a:gd name="connsiteX25" fmla="*/ 514961 w 541549"/>
                  <a:gd name="connsiteY25" fmla="*/ 593325 h 791333"/>
                  <a:gd name="connsiteX26" fmla="*/ 540150 w 541549"/>
                  <a:gd name="connsiteY26" fmla="*/ 653498 h 791333"/>
                  <a:gd name="connsiteX27" fmla="*/ 541549 w 541549"/>
                  <a:gd name="connsiteY27" fmla="*/ 791334 h 791333"/>
                  <a:gd name="connsiteX28" fmla="*/ 265177 w 541549"/>
                  <a:gd name="connsiteY28" fmla="*/ 790634 h 791333"/>
                  <a:gd name="connsiteX29" fmla="*/ 264477 w 541549"/>
                  <a:gd name="connsiteY29" fmla="*/ 785037 h 791333"/>
                  <a:gd name="connsiteX30" fmla="*/ 209203 w 541549"/>
                  <a:gd name="connsiteY30" fmla="*/ 671689 h 791333"/>
                  <a:gd name="connsiteX31" fmla="*/ 64370 w 541549"/>
                  <a:gd name="connsiteY31" fmla="*/ 523358 h 791333"/>
                  <a:gd name="connsiteX32" fmla="*/ 13994 w 541549"/>
                  <a:gd name="connsiteY32" fmla="*/ 414908 h 791333"/>
                  <a:gd name="connsiteX33" fmla="*/ 1399 w 541549"/>
                  <a:gd name="connsiteY33" fmla="*/ 270775 h 791333"/>
                  <a:gd name="connsiteX34" fmla="*/ 1399 w 541549"/>
                  <a:gd name="connsiteY34" fmla="*/ 268676 h 791333"/>
                  <a:gd name="connsiteX35" fmla="*/ 0 w 541549"/>
                  <a:gd name="connsiteY35" fmla="*/ 251883 h 791333"/>
                  <a:gd name="connsiteX36" fmla="*/ 10495 w 541549"/>
                  <a:gd name="connsiteY36" fmla="*/ 16092 h 791333"/>
                  <a:gd name="connsiteX37" fmla="*/ 15393 w 541549"/>
                  <a:gd name="connsiteY37" fmla="*/ 4898 h 791333"/>
                  <a:gd name="connsiteX38" fmla="*/ 15393 w 541549"/>
                  <a:gd name="connsiteY38" fmla="*/ 4898 h 79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1549" h="791333">
                    <a:moveTo>
                      <a:pt x="15393" y="4898"/>
                    </a:moveTo>
                    <a:cubicBezTo>
                      <a:pt x="18891" y="1399"/>
                      <a:pt x="23089" y="0"/>
                      <a:pt x="27987" y="0"/>
                    </a:cubicBezTo>
                    <a:cubicBezTo>
                      <a:pt x="67169" y="2099"/>
                      <a:pt x="97955" y="34984"/>
                      <a:pt x="95856" y="74166"/>
                    </a:cubicBezTo>
                    <a:lnTo>
                      <a:pt x="90958" y="191011"/>
                    </a:lnTo>
                    <a:cubicBezTo>
                      <a:pt x="90958" y="191011"/>
                      <a:pt x="90958" y="191711"/>
                      <a:pt x="90958" y="191711"/>
                    </a:cubicBezTo>
                    <a:cubicBezTo>
                      <a:pt x="90958" y="192411"/>
                      <a:pt x="90958" y="193810"/>
                      <a:pt x="90958" y="194510"/>
                    </a:cubicBezTo>
                    <a:cubicBezTo>
                      <a:pt x="90958" y="195210"/>
                      <a:pt x="90958" y="196609"/>
                      <a:pt x="90958" y="197309"/>
                    </a:cubicBezTo>
                    <a:cubicBezTo>
                      <a:pt x="90958" y="197309"/>
                      <a:pt x="90958" y="198008"/>
                      <a:pt x="90958" y="198008"/>
                    </a:cubicBezTo>
                    <a:lnTo>
                      <a:pt x="110549" y="281969"/>
                    </a:lnTo>
                    <a:cubicBezTo>
                      <a:pt x="105651" y="284768"/>
                      <a:pt x="101453" y="288966"/>
                      <a:pt x="97255" y="292464"/>
                    </a:cubicBezTo>
                    <a:cubicBezTo>
                      <a:pt x="61571" y="326749"/>
                      <a:pt x="60872" y="384122"/>
                      <a:pt x="95856" y="419106"/>
                    </a:cubicBezTo>
                    <a:lnTo>
                      <a:pt x="245586" y="572335"/>
                    </a:lnTo>
                    <a:cubicBezTo>
                      <a:pt x="250484" y="577233"/>
                      <a:pt x="257481" y="580032"/>
                      <a:pt x="263778" y="580032"/>
                    </a:cubicBezTo>
                    <a:cubicBezTo>
                      <a:pt x="270075" y="580032"/>
                      <a:pt x="277072" y="577933"/>
                      <a:pt x="281969" y="573035"/>
                    </a:cubicBezTo>
                    <a:cubicBezTo>
                      <a:pt x="292465" y="563239"/>
                      <a:pt x="292465" y="546447"/>
                      <a:pt x="282669" y="536652"/>
                    </a:cubicBezTo>
                    <a:lnTo>
                      <a:pt x="132938" y="383422"/>
                    </a:lnTo>
                    <a:cubicBezTo>
                      <a:pt x="118245" y="368729"/>
                      <a:pt x="118945" y="344241"/>
                      <a:pt x="133638" y="329548"/>
                    </a:cubicBezTo>
                    <a:cubicBezTo>
                      <a:pt x="148331" y="314854"/>
                      <a:pt x="172820" y="315554"/>
                      <a:pt x="187513" y="330247"/>
                    </a:cubicBezTo>
                    <a:lnTo>
                      <a:pt x="317653" y="463885"/>
                    </a:lnTo>
                    <a:cubicBezTo>
                      <a:pt x="317653" y="463885"/>
                      <a:pt x="317653" y="463885"/>
                      <a:pt x="317653" y="463885"/>
                    </a:cubicBezTo>
                    <a:cubicBezTo>
                      <a:pt x="319752" y="465984"/>
                      <a:pt x="322551" y="468083"/>
                      <a:pt x="326049" y="469483"/>
                    </a:cubicBezTo>
                    <a:cubicBezTo>
                      <a:pt x="326049" y="469483"/>
                      <a:pt x="326049" y="469483"/>
                      <a:pt x="326049" y="469483"/>
                    </a:cubicBezTo>
                    <a:cubicBezTo>
                      <a:pt x="327448" y="470182"/>
                      <a:pt x="329547" y="470882"/>
                      <a:pt x="330947" y="470882"/>
                    </a:cubicBezTo>
                    <a:lnTo>
                      <a:pt x="382723" y="480677"/>
                    </a:lnTo>
                    <a:cubicBezTo>
                      <a:pt x="400215" y="484176"/>
                      <a:pt x="417007" y="492572"/>
                      <a:pt x="429601" y="505866"/>
                    </a:cubicBezTo>
                    <a:lnTo>
                      <a:pt x="514961" y="593325"/>
                    </a:lnTo>
                    <a:cubicBezTo>
                      <a:pt x="531054" y="609418"/>
                      <a:pt x="539450" y="631108"/>
                      <a:pt x="540150" y="653498"/>
                    </a:cubicBezTo>
                    <a:lnTo>
                      <a:pt x="541549" y="791334"/>
                    </a:lnTo>
                    <a:lnTo>
                      <a:pt x="265177" y="790634"/>
                    </a:lnTo>
                    <a:lnTo>
                      <a:pt x="264477" y="785037"/>
                    </a:lnTo>
                    <a:cubicBezTo>
                      <a:pt x="258880" y="741657"/>
                      <a:pt x="239289" y="702475"/>
                      <a:pt x="209203" y="671689"/>
                    </a:cubicBezTo>
                    <a:lnTo>
                      <a:pt x="64370" y="523358"/>
                    </a:lnTo>
                    <a:cubicBezTo>
                      <a:pt x="35683" y="493971"/>
                      <a:pt x="17492" y="455489"/>
                      <a:pt x="13994" y="414908"/>
                    </a:cubicBezTo>
                    <a:lnTo>
                      <a:pt x="1399" y="270775"/>
                    </a:lnTo>
                    <a:cubicBezTo>
                      <a:pt x="1399" y="270075"/>
                      <a:pt x="1399" y="269375"/>
                      <a:pt x="1399" y="268676"/>
                    </a:cubicBezTo>
                    <a:lnTo>
                      <a:pt x="0" y="251883"/>
                    </a:lnTo>
                    <a:lnTo>
                      <a:pt x="10495" y="16092"/>
                    </a:lnTo>
                    <a:cubicBezTo>
                      <a:pt x="10495" y="11195"/>
                      <a:pt x="13294" y="6997"/>
                      <a:pt x="15393" y="4898"/>
                    </a:cubicBezTo>
                    <a:lnTo>
                      <a:pt x="15393" y="4898"/>
                    </a:lnTo>
                    <a:close/>
                  </a:path>
                </a:pathLst>
              </a:custGeom>
              <a:solidFill>
                <a:schemeClr val="tx2"/>
              </a:solidFill>
              <a:ln w="699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8199681-C2BE-7B19-639E-53B57E636670}"/>
                  </a:ext>
                </a:extLst>
              </p:cNvPr>
              <p:cNvSpPr/>
              <p:nvPr/>
            </p:nvSpPr>
            <p:spPr>
              <a:xfrm>
                <a:off x="651398" y="7356169"/>
                <a:ext cx="88877" cy="88858"/>
              </a:xfrm>
              <a:custGeom>
                <a:avLst/>
                <a:gdLst>
                  <a:gd name="connsiteX0" fmla="*/ 88859 w 88877"/>
                  <a:gd name="connsiteY0" fmla="*/ 44779 h 88858"/>
                  <a:gd name="connsiteX1" fmla="*/ 44080 w 88877"/>
                  <a:gd name="connsiteY1" fmla="*/ 88859 h 88858"/>
                  <a:gd name="connsiteX2" fmla="*/ 0 w 88877"/>
                  <a:gd name="connsiteY2" fmla="*/ 44079 h 88858"/>
                  <a:gd name="connsiteX3" fmla="*/ 44779 w 88877"/>
                  <a:gd name="connsiteY3" fmla="*/ 0 h 88858"/>
                  <a:gd name="connsiteX4" fmla="*/ 88859 w 88877"/>
                  <a:gd name="connsiteY4" fmla="*/ 44779 h 8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7" h="88858">
                    <a:moveTo>
                      <a:pt x="88859" y="44779"/>
                    </a:moveTo>
                    <a:cubicBezTo>
                      <a:pt x="88859" y="69268"/>
                      <a:pt x="68568" y="88859"/>
                      <a:pt x="44080" y="88859"/>
                    </a:cubicBezTo>
                    <a:cubicBezTo>
                      <a:pt x="19591" y="88859"/>
                      <a:pt x="0" y="68568"/>
                      <a:pt x="0" y="44079"/>
                    </a:cubicBezTo>
                    <a:cubicBezTo>
                      <a:pt x="0" y="19591"/>
                      <a:pt x="20291" y="0"/>
                      <a:pt x="44779" y="0"/>
                    </a:cubicBezTo>
                    <a:cubicBezTo>
                      <a:pt x="69968" y="0"/>
                      <a:pt x="89559" y="20290"/>
                      <a:pt x="88859" y="44779"/>
                    </a:cubicBezTo>
                  </a:path>
                </a:pathLst>
              </a:custGeom>
              <a:solidFill>
                <a:schemeClr val="tx1"/>
              </a:solidFill>
              <a:ln w="699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282D835-7F1B-8A49-BCB2-F2E6EDF790B0}"/>
                  </a:ext>
                </a:extLst>
              </p:cNvPr>
              <p:cNvSpPr/>
              <p:nvPr/>
            </p:nvSpPr>
            <p:spPr>
              <a:xfrm>
                <a:off x="1177554" y="6429750"/>
                <a:ext cx="716468" cy="1237074"/>
              </a:xfrm>
              <a:custGeom>
                <a:avLst/>
                <a:gdLst>
                  <a:gd name="connsiteX0" fmla="*/ 716468 w 716468"/>
                  <a:gd name="connsiteY0" fmla="*/ 307905 h 1237074"/>
                  <a:gd name="connsiteX1" fmla="*/ 716468 w 716468"/>
                  <a:gd name="connsiteY1" fmla="*/ 307905 h 1237074"/>
                  <a:gd name="connsiteX2" fmla="*/ 716468 w 716468"/>
                  <a:gd name="connsiteY2" fmla="*/ 307905 h 1237074"/>
                  <a:gd name="connsiteX3" fmla="*/ 715069 w 716468"/>
                  <a:gd name="connsiteY3" fmla="*/ 325397 h 1237074"/>
                  <a:gd name="connsiteX4" fmla="*/ 701075 w 716468"/>
                  <a:gd name="connsiteY4" fmla="*/ 473029 h 1237074"/>
                  <a:gd name="connsiteX5" fmla="*/ 636006 w 716468"/>
                  <a:gd name="connsiteY5" fmla="*/ 612964 h 1237074"/>
                  <a:gd name="connsiteX6" fmla="*/ 491172 w 716468"/>
                  <a:gd name="connsiteY6" fmla="*/ 761295 h 1237074"/>
                  <a:gd name="connsiteX7" fmla="*/ 449892 w 716468"/>
                  <a:gd name="connsiteY7" fmla="*/ 845256 h 1237074"/>
                  <a:gd name="connsiteX8" fmla="*/ 449192 w 716468"/>
                  <a:gd name="connsiteY8" fmla="*/ 849455 h 1237074"/>
                  <a:gd name="connsiteX9" fmla="*/ 487674 w 716468"/>
                  <a:gd name="connsiteY9" fmla="*/ 873243 h 1237074"/>
                  <a:gd name="connsiteX10" fmla="*/ 517760 w 716468"/>
                  <a:gd name="connsiteY10" fmla="*/ 945310 h 1237074"/>
                  <a:gd name="connsiteX11" fmla="*/ 517760 w 716468"/>
                  <a:gd name="connsiteY11" fmla="*/ 1133523 h 1237074"/>
                  <a:gd name="connsiteX12" fmla="*/ 487674 w 716468"/>
                  <a:gd name="connsiteY12" fmla="*/ 1206289 h 1237074"/>
                  <a:gd name="connsiteX13" fmla="*/ 416307 w 716468"/>
                  <a:gd name="connsiteY13" fmla="*/ 1236375 h 1237074"/>
                  <a:gd name="connsiteX14" fmla="*/ 414908 w 716468"/>
                  <a:gd name="connsiteY14" fmla="*/ 1236375 h 1237074"/>
                  <a:gd name="connsiteX15" fmla="*/ 102852 w 716468"/>
                  <a:gd name="connsiteY15" fmla="*/ 1237075 h 1237074"/>
                  <a:gd name="connsiteX16" fmla="*/ 30086 w 716468"/>
                  <a:gd name="connsiteY16" fmla="*/ 1206989 h 1237074"/>
                  <a:gd name="connsiteX17" fmla="*/ 0 w 716468"/>
                  <a:gd name="connsiteY17" fmla="*/ 1134922 h 1237074"/>
                  <a:gd name="connsiteX18" fmla="*/ 0 w 716468"/>
                  <a:gd name="connsiteY18" fmla="*/ 946709 h 1237074"/>
                  <a:gd name="connsiteX19" fmla="*/ 69268 w 716468"/>
                  <a:gd name="connsiteY19" fmla="*/ 849455 h 1237074"/>
                  <a:gd name="connsiteX20" fmla="*/ 70667 w 716468"/>
                  <a:gd name="connsiteY20" fmla="*/ 706021 h 1237074"/>
                  <a:gd name="connsiteX21" fmla="*/ 110549 w 716468"/>
                  <a:gd name="connsiteY21" fmla="*/ 610165 h 1237074"/>
                  <a:gd name="connsiteX22" fmla="*/ 195909 w 716468"/>
                  <a:gd name="connsiteY22" fmla="*/ 522706 h 1237074"/>
                  <a:gd name="connsiteX23" fmla="*/ 270775 w 716468"/>
                  <a:gd name="connsiteY23" fmla="*/ 482824 h 1237074"/>
                  <a:gd name="connsiteX24" fmla="*/ 314154 w 716468"/>
                  <a:gd name="connsiteY24" fmla="*/ 474428 h 1237074"/>
                  <a:gd name="connsiteX25" fmla="*/ 438697 w 716468"/>
                  <a:gd name="connsiteY25" fmla="*/ 347087 h 1237074"/>
                  <a:gd name="connsiteX26" fmla="*/ 502367 w 716468"/>
                  <a:gd name="connsiteY26" fmla="*/ 319800 h 1237074"/>
                  <a:gd name="connsiteX27" fmla="*/ 520559 w 716468"/>
                  <a:gd name="connsiteY27" fmla="*/ 242136 h 1237074"/>
                  <a:gd name="connsiteX28" fmla="*/ 515661 w 716468"/>
                  <a:gd name="connsiteY28" fmla="*/ 128788 h 1237074"/>
                  <a:gd name="connsiteX29" fmla="*/ 633207 w 716468"/>
                  <a:gd name="connsiteY29" fmla="*/ 48 h 1237074"/>
                  <a:gd name="connsiteX30" fmla="*/ 684283 w 716468"/>
                  <a:gd name="connsiteY30" fmla="*/ 19639 h 1237074"/>
                  <a:gd name="connsiteX31" fmla="*/ 705273 w 716468"/>
                  <a:gd name="connsiteY31" fmla="*/ 65818 h 1237074"/>
                  <a:gd name="connsiteX32" fmla="*/ 715769 w 716468"/>
                  <a:gd name="connsiteY32" fmla="*/ 303707 h 1237074"/>
                  <a:gd name="connsiteX33" fmla="*/ 716468 w 716468"/>
                  <a:gd name="connsiteY33" fmla="*/ 307905 h 1237074"/>
                  <a:gd name="connsiteX34" fmla="*/ 716468 w 716468"/>
                  <a:gd name="connsiteY34" fmla="*/ 307905 h 123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6468" h="1237074">
                    <a:moveTo>
                      <a:pt x="716468" y="307905"/>
                    </a:moveTo>
                    <a:lnTo>
                      <a:pt x="716468" y="307905"/>
                    </a:lnTo>
                    <a:lnTo>
                      <a:pt x="716468" y="307905"/>
                    </a:lnTo>
                    <a:cubicBezTo>
                      <a:pt x="716468" y="314202"/>
                      <a:pt x="715769" y="319800"/>
                      <a:pt x="715069" y="325397"/>
                    </a:cubicBezTo>
                    <a:lnTo>
                      <a:pt x="701075" y="473029"/>
                    </a:lnTo>
                    <a:cubicBezTo>
                      <a:pt x="696177" y="525505"/>
                      <a:pt x="673088" y="575182"/>
                      <a:pt x="636006" y="612964"/>
                    </a:cubicBezTo>
                    <a:lnTo>
                      <a:pt x="491172" y="761295"/>
                    </a:lnTo>
                    <a:cubicBezTo>
                      <a:pt x="468783" y="784385"/>
                      <a:pt x="454090" y="813771"/>
                      <a:pt x="449892" y="845256"/>
                    </a:cubicBezTo>
                    <a:lnTo>
                      <a:pt x="449192" y="849455"/>
                    </a:lnTo>
                    <a:cubicBezTo>
                      <a:pt x="463185" y="854352"/>
                      <a:pt x="476479" y="862748"/>
                      <a:pt x="487674" y="873243"/>
                    </a:cubicBezTo>
                    <a:cubicBezTo>
                      <a:pt x="507265" y="892835"/>
                      <a:pt x="517760" y="918023"/>
                      <a:pt x="517760" y="945310"/>
                    </a:cubicBezTo>
                    <a:lnTo>
                      <a:pt x="517760" y="1133523"/>
                    </a:lnTo>
                    <a:cubicBezTo>
                      <a:pt x="517760" y="1160810"/>
                      <a:pt x="507265" y="1186699"/>
                      <a:pt x="487674" y="1206289"/>
                    </a:cubicBezTo>
                    <a:cubicBezTo>
                      <a:pt x="468783" y="1225181"/>
                      <a:pt x="443595" y="1236375"/>
                      <a:pt x="416307" y="1236375"/>
                    </a:cubicBezTo>
                    <a:lnTo>
                      <a:pt x="414908" y="1236375"/>
                    </a:lnTo>
                    <a:lnTo>
                      <a:pt x="102852" y="1237075"/>
                    </a:lnTo>
                    <a:cubicBezTo>
                      <a:pt x="75565" y="1237075"/>
                      <a:pt x="49677" y="1226580"/>
                      <a:pt x="30086" y="1206989"/>
                    </a:cubicBezTo>
                    <a:cubicBezTo>
                      <a:pt x="10495" y="1187398"/>
                      <a:pt x="0" y="1162210"/>
                      <a:pt x="0" y="1134922"/>
                    </a:cubicBezTo>
                    <a:lnTo>
                      <a:pt x="0" y="946709"/>
                    </a:lnTo>
                    <a:cubicBezTo>
                      <a:pt x="0" y="901930"/>
                      <a:pt x="28687" y="863448"/>
                      <a:pt x="69268" y="849455"/>
                    </a:cubicBezTo>
                    <a:lnTo>
                      <a:pt x="70667" y="706021"/>
                    </a:lnTo>
                    <a:cubicBezTo>
                      <a:pt x="71367" y="670337"/>
                      <a:pt x="85360" y="636053"/>
                      <a:pt x="110549" y="610165"/>
                    </a:cubicBezTo>
                    <a:lnTo>
                      <a:pt x="195909" y="522706"/>
                    </a:lnTo>
                    <a:cubicBezTo>
                      <a:pt x="216200" y="502415"/>
                      <a:pt x="242088" y="488422"/>
                      <a:pt x="270775" y="482824"/>
                    </a:cubicBezTo>
                    <a:lnTo>
                      <a:pt x="314154" y="474428"/>
                    </a:lnTo>
                    <a:lnTo>
                      <a:pt x="438697" y="347087"/>
                    </a:lnTo>
                    <a:cubicBezTo>
                      <a:pt x="456189" y="329595"/>
                      <a:pt x="479278" y="320499"/>
                      <a:pt x="502367" y="319800"/>
                    </a:cubicBezTo>
                    <a:lnTo>
                      <a:pt x="520559" y="242136"/>
                    </a:lnTo>
                    <a:lnTo>
                      <a:pt x="515661" y="128788"/>
                    </a:lnTo>
                    <a:cubicBezTo>
                      <a:pt x="512862" y="60920"/>
                      <a:pt x="565338" y="3546"/>
                      <a:pt x="633207" y="48"/>
                    </a:cubicBezTo>
                    <a:cubicBezTo>
                      <a:pt x="652098" y="-652"/>
                      <a:pt x="670989" y="6345"/>
                      <a:pt x="684283" y="19639"/>
                    </a:cubicBezTo>
                    <a:cubicBezTo>
                      <a:pt x="696877" y="32233"/>
                      <a:pt x="704574" y="48326"/>
                      <a:pt x="705273" y="65818"/>
                    </a:cubicBezTo>
                    <a:lnTo>
                      <a:pt x="715769" y="303707"/>
                    </a:lnTo>
                    <a:cubicBezTo>
                      <a:pt x="716468" y="305806"/>
                      <a:pt x="716468" y="306506"/>
                      <a:pt x="716468" y="307905"/>
                    </a:cubicBezTo>
                    <a:lnTo>
                      <a:pt x="716468" y="307905"/>
                    </a:lnTo>
                    <a:close/>
                  </a:path>
                </a:pathLst>
              </a:custGeom>
              <a:solidFill>
                <a:schemeClr val="tx1"/>
              </a:solidFill>
              <a:ln w="699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15885E7-544F-CABA-B385-42877C5C9F95}"/>
                  </a:ext>
                </a:extLst>
              </p:cNvPr>
              <p:cNvSpPr/>
              <p:nvPr/>
            </p:nvSpPr>
            <p:spPr>
              <a:xfrm>
                <a:off x="1230030" y="7325383"/>
                <a:ext cx="412808" cy="289666"/>
              </a:xfrm>
              <a:custGeom>
                <a:avLst/>
                <a:gdLst>
                  <a:gd name="connsiteX0" fmla="*/ 0 w 412808"/>
                  <a:gd name="connsiteY0" fmla="*/ 51076 h 289666"/>
                  <a:gd name="connsiteX1" fmla="*/ 0 w 412808"/>
                  <a:gd name="connsiteY1" fmla="*/ 239289 h 289666"/>
                  <a:gd name="connsiteX2" fmla="*/ 14693 w 412808"/>
                  <a:gd name="connsiteY2" fmla="*/ 274973 h 289666"/>
                  <a:gd name="connsiteX3" fmla="*/ 50377 w 412808"/>
                  <a:gd name="connsiteY3" fmla="*/ 289666 h 289666"/>
                  <a:gd name="connsiteX4" fmla="*/ 362432 w 412808"/>
                  <a:gd name="connsiteY4" fmla="*/ 288966 h 289666"/>
                  <a:gd name="connsiteX5" fmla="*/ 398116 w 412808"/>
                  <a:gd name="connsiteY5" fmla="*/ 274273 h 289666"/>
                  <a:gd name="connsiteX6" fmla="*/ 412809 w 412808"/>
                  <a:gd name="connsiteY6" fmla="*/ 238590 h 289666"/>
                  <a:gd name="connsiteX7" fmla="*/ 412809 w 412808"/>
                  <a:gd name="connsiteY7" fmla="*/ 50377 h 289666"/>
                  <a:gd name="connsiteX8" fmla="*/ 398116 w 412808"/>
                  <a:gd name="connsiteY8" fmla="*/ 14693 h 289666"/>
                  <a:gd name="connsiteX9" fmla="*/ 362432 w 412808"/>
                  <a:gd name="connsiteY9" fmla="*/ 0 h 289666"/>
                  <a:gd name="connsiteX10" fmla="*/ 50377 w 412808"/>
                  <a:gd name="connsiteY10" fmla="*/ 700 h 289666"/>
                  <a:gd name="connsiteX11" fmla="*/ 49677 w 412808"/>
                  <a:gd name="connsiteY11" fmla="*/ 700 h 289666"/>
                  <a:gd name="connsiteX12" fmla="*/ 0 w 412808"/>
                  <a:gd name="connsiteY12" fmla="*/ 51076 h 289666"/>
                  <a:gd name="connsiteX13" fmla="*/ 0 w 412808"/>
                  <a:gd name="connsiteY13" fmla="*/ 51076 h 2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808" h="289666">
                    <a:moveTo>
                      <a:pt x="0" y="51076"/>
                    </a:moveTo>
                    <a:lnTo>
                      <a:pt x="0" y="239289"/>
                    </a:lnTo>
                    <a:cubicBezTo>
                      <a:pt x="0" y="252583"/>
                      <a:pt x="5597" y="265177"/>
                      <a:pt x="14693" y="274973"/>
                    </a:cubicBezTo>
                    <a:cubicBezTo>
                      <a:pt x="24489" y="284768"/>
                      <a:pt x="37083" y="289666"/>
                      <a:pt x="50377" y="289666"/>
                    </a:cubicBezTo>
                    <a:lnTo>
                      <a:pt x="362432" y="288966"/>
                    </a:lnTo>
                    <a:cubicBezTo>
                      <a:pt x="375726" y="288966"/>
                      <a:pt x="388320" y="283369"/>
                      <a:pt x="398116" y="274273"/>
                    </a:cubicBezTo>
                    <a:cubicBezTo>
                      <a:pt x="407911" y="264477"/>
                      <a:pt x="412809" y="251883"/>
                      <a:pt x="412809" y="238590"/>
                    </a:cubicBezTo>
                    <a:lnTo>
                      <a:pt x="412809" y="50377"/>
                    </a:lnTo>
                    <a:cubicBezTo>
                      <a:pt x="412809" y="37083"/>
                      <a:pt x="407211" y="24489"/>
                      <a:pt x="398116" y="14693"/>
                    </a:cubicBezTo>
                    <a:cubicBezTo>
                      <a:pt x="388320" y="4898"/>
                      <a:pt x="375726" y="0"/>
                      <a:pt x="362432" y="0"/>
                    </a:cubicBezTo>
                    <a:lnTo>
                      <a:pt x="50377" y="700"/>
                    </a:lnTo>
                    <a:lnTo>
                      <a:pt x="49677" y="700"/>
                    </a:lnTo>
                    <a:cubicBezTo>
                      <a:pt x="22390" y="700"/>
                      <a:pt x="0" y="23089"/>
                      <a:pt x="0" y="51076"/>
                    </a:cubicBezTo>
                    <a:lnTo>
                      <a:pt x="0" y="51076"/>
                    </a:lnTo>
                    <a:close/>
                  </a:path>
                </a:pathLst>
              </a:custGeom>
              <a:solidFill>
                <a:schemeClr val="bg2"/>
              </a:solidFill>
              <a:ln w="699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4A7E95B-E225-0C2E-E426-55DB8259E336}"/>
                  </a:ext>
                </a:extLst>
              </p:cNvPr>
              <p:cNvSpPr/>
              <p:nvPr/>
            </p:nvSpPr>
            <p:spPr>
              <a:xfrm>
                <a:off x="1299298" y="6482273"/>
                <a:ext cx="542248" cy="791333"/>
              </a:xfrm>
              <a:custGeom>
                <a:avLst/>
                <a:gdLst>
                  <a:gd name="connsiteX0" fmla="*/ 526856 w 542248"/>
                  <a:gd name="connsiteY0" fmla="*/ 4898 h 791333"/>
                  <a:gd name="connsiteX1" fmla="*/ 514262 w 542248"/>
                  <a:gd name="connsiteY1" fmla="*/ 0 h 791333"/>
                  <a:gd name="connsiteX2" fmla="*/ 446393 w 542248"/>
                  <a:gd name="connsiteY2" fmla="*/ 74166 h 791333"/>
                  <a:gd name="connsiteX3" fmla="*/ 451291 w 542248"/>
                  <a:gd name="connsiteY3" fmla="*/ 191011 h 791333"/>
                  <a:gd name="connsiteX4" fmla="*/ 451291 w 542248"/>
                  <a:gd name="connsiteY4" fmla="*/ 191711 h 791333"/>
                  <a:gd name="connsiteX5" fmla="*/ 451291 w 542248"/>
                  <a:gd name="connsiteY5" fmla="*/ 194510 h 791333"/>
                  <a:gd name="connsiteX6" fmla="*/ 450591 w 542248"/>
                  <a:gd name="connsiteY6" fmla="*/ 197309 h 791333"/>
                  <a:gd name="connsiteX7" fmla="*/ 450591 w 542248"/>
                  <a:gd name="connsiteY7" fmla="*/ 198008 h 791333"/>
                  <a:gd name="connsiteX8" fmla="*/ 431000 w 542248"/>
                  <a:gd name="connsiteY8" fmla="*/ 281969 h 791333"/>
                  <a:gd name="connsiteX9" fmla="*/ 444294 w 542248"/>
                  <a:gd name="connsiteY9" fmla="*/ 292464 h 791333"/>
                  <a:gd name="connsiteX10" fmla="*/ 445694 w 542248"/>
                  <a:gd name="connsiteY10" fmla="*/ 419106 h 791333"/>
                  <a:gd name="connsiteX11" fmla="*/ 295963 w 542248"/>
                  <a:gd name="connsiteY11" fmla="*/ 572335 h 791333"/>
                  <a:gd name="connsiteX12" fmla="*/ 277771 w 542248"/>
                  <a:gd name="connsiteY12" fmla="*/ 580032 h 791333"/>
                  <a:gd name="connsiteX13" fmla="*/ 259580 w 542248"/>
                  <a:gd name="connsiteY13" fmla="*/ 573035 h 791333"/>
                  <a:gd name="connsiteX14" fmla="*/ 258880 w 542248"/>
                  <a:gd name="connsiteY14" fmla="*/ 536652 h 791333"/>
                  <a:gd name="connsiteX15" fmla="*/ 408611 w 542248"/>
                  <a:gd name="connsiteY15" fmla="*/ 383422 h 791333"/>
                  <a:gd name="connsiteX16" fmla="*/ 407911 w 542248"/>
                  <a:gd name="connsiteY16" fmla="*/ 329548 h 791333"/>
                  <a:gd name="connsiteX17" fmla="*/ 354036 w 542248"/>
                  <a:gd name="connsiteY17" fmla="*/ 330247 h 791333"/>
                  <a:gd name="connsiteX18" fmla="*/ 223896 w 542248"/>
                  <a:gd name="connsiteY18" fmla="*/ 463885 h 791333"/>
                  <a:gd name="connsiteX19" fmla="*/ 223896 w 542248"/>
                  <a:gd name="connsiteY19" fmla="*/ 463885 h 791333"/>
                  <a:gd name="connsiteX20" fmla="*/ 215500 w 542248"/>
                  <a:gd name="connsiteY20" fmla="*/ 469483 h 791333"/>
                  <a:gd name="connsiteX21" fmla="*/ 215500 w 542248"/>
                  <a:gd name="connsiteY21" fmla="*/ 469483 h 791333"/>
                  <a:gd name="connsiteX22" fmla="*/ 210603 w 542248"/>
                  <a:gd name="connsiteY22" fmla="*/ 470882 h 791333"/>
                  <a:gd name="connsiteX23" fmla="*/ 158826 w 542248"/>
                  <a:gd name="connsiteY23" fmla="*/ 480677 h 791333"/>
                  <a:gd name="connsiteX24" fmla="*/ 111948 w 542248"/>
                  <a:gd name="connsiteY24" fmla="*/ 505866 h 791333"/>
                  <a:gd name="connsiteX25" fmla="*/ 26588 w 542248"/>
                  <a:gd name="connsiteY25" fmla="*/ 593325 h 791333"/>
                  <a:gd name="connsiteX26" fmla="*/ 1399 w 542248"/>
                  <a:gd name="connsiteY26" fmla="*/ 653498 h 791333"/>
                  <a:gd name="connsiteX27" fmla="*/ 0 w 542248"/>
                  <a:gd name="connsiteY27" fmla="*/ 791334 h 791333"/>
                  <a:gd name="connsiteX28" fmla="*/ 276372 w 542248"/>
                  <a:gd name="connsiteY28" fmla="*/ 790634 h 791333"/>
                  <a:gd name="connsiteX29" fmla="*/ 277072 w 542248"/>
                  <a:gd name="connsiteY29" fmla="*/ 785037 h 791333"/>
                  <a:gd name="connsiteX30" fmla="*/ 332346 w 542248"/>
                  <a:gd name="connsiteY30" fmla="*/ 671689 h 791333"/>
                  <a:gd name="connsiteX31" fmla="*/ 477179 w 542248"/>
                  <a:gd name="connsiteY31" fmla="*/ 523358 h 791333"/>
                  <a:gd name="connsiteX32" fmla="*/ 527556 w 542248"/>
                  <a:gd name="connsiteY32" fmla="*/ 414908 h 791333"/>
                  <a:gd name="connsiteX33" fmla="*/ 540850 w 542248"/>
                  <a:gd name="connsiteY33" fmla="*/ 270775 h 791333"/>
                  <a:gd name="connsiteX34" fmla="*/ 540850 w 542248"/>
                  <a:gd name="connsiteY34" fmla="*/ 268676 h 791333"/>
                  <a:gd name="connsiteX35" fmla="*/ 542249 w 542248"/>
                  <a:gd name="connsiteY35" fmla="*/ 251883 h 791333"/>
                  <a:gd name="connsiteX36" fmla="*/ 531754 w 542248"/>
                  <a:gd name="connsiteY36" fmla="*/ 16092 h 791333"/>
                  <a:gd name="connsiteX37" fmla="*/ 526856 w 542248"/>
                  <a:gd name="connsiteY37" fmla="*/ 4898 h 791333"/>
                  <a:gd name="connsiteX38" fmla="*/ 526856 w 542248"/>
                  <a:gd name="connsiteY38" fmla="*/ 4898 h 79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248" h="791333">
                    <a:moveTo>
                      <a:pt x="526856" y="4898"/>
                    </a:moveTo>
                    <a:cubicBezTo>
                      <a:pt x="523358" y="1399"/>
                      <a:pt x="519160" y="0"/>
                      <a:pt x="514262" y="0"/>
                    </a:cubicBezTo>
                    <a:cubicBezTo>
                      <a:pt x="475080" y="2099"/>
                      <a:pt x="444294" y="34984"/>
                      <a:pt x="446393" y="74166"/>
                    </a:cubicBezTo>
                    <a:lnTo>
                      <a:pt x="451291" y="191011"/>
                    </a:lnTo>
                    <a:cubicBezTo>
                      <a:pt x="451291" y="191011"/>
                      <a:pt x="451291" y="191711"/>
                      <a:pt x="451291" y="191711"/>
                    </a:cubicBezTo>
                    <a:cubicBezTo>
                      <a:pt x="451291" y="192411"/>
                      <a:pt x="451291" y="193810"/>
                      <a:pt x="451291" y="194510"/>
                    </a:cubicBezTo>
                    <a:cubicBezTo>
                      <a:pt x="451291" y="195210"/>
                      <a:pt x="451291" y="196609"/>
                      <a:pt x="450591" y="197309"/>
                    </a:cubicBezTo>
                    <a:cubicBezTo>
                      <a:pt x="450591" y="197309"/>
                      <a:pt x="450591" y="198008"/>
                      <a:pt x="450591" y="198008"/>
                    </a:cubicBezTo>
                    <a:lnTo>
                      <a:pt x="431000" y="281969"/>
                    </a:lnTo>
                    <a:cubicBezTo>
                      <a:pt x="435898" y="284768"/>
                      <a:pt x="440096" y="288966"/>
                      <a:pt x="444294" y="292464"/>
                    </a:cubicBezTo>
                    <a:cubicBezTo>
                      <a:pt x="479978" y="326749"/>
                      <a:pt x="480677" y="384122"/>
                      <a:pt x="445694" y="419106"/>
                    </a:cubicBezTo>
                    <a:lnTo>
                      <a:pt x="295963" y="572335"/>
                    </a:lnTo>
                    <a:cubicBezTo>
                      <a:pt x="291065" y="577233"/>
                      <a:pt x="284068" y="580032"/>
                      <a:pt x="277771" y="580032"/>
                    </a:cubicBezTo>
                    <a:cubicBezTo>
                      <a:pt x="271474" y="580032"/>
                      <a:pt x="264478" y="577933"/>
                      <a:pt x="259580" y="573035"/>
                    </a:cubicBezTo>
                    <a:cubicBezTo>
                      <a:pt x="249085" y="563239"/>
                      <a:pt x="249085" y="546447"/>
                      <a:pt x="258880" y="536652"/>
                    </a:cubicBezTo>
                    <a:lnTo>
                      <a:pt x="408611" y="383422"/>
                    </a:lnTo>
                    <a:cubicBezTo>
                      <a:pt x="423304" y="368729"/>
                      <a:pt x="422604" y="344241"/>
                      <a:pt x="407911" y="329548"/>
                    </a:cubicBezTo>
                    <a:cubicBezTo>
                      <a:pt x="393218" y="314854"/>
                      <a:pt x="368729" y="315554"/>
                      <a:pt x="354036" y="330247"/>
                    </a:cubicBezTo>
                    <a:lnTo>
                      <a:pt x="223896" y="463885"/>
                    </a:lnTo>
                    <a:cubicBezTo>
                      <a:pt x="223896" y="463885"/>
                      <a:pt x="223896" y="463885"/>
                      <a:pt x="223896" y="463885"/>
                    </a:cubicBezTo>
                    <a:cubicBezTo>
                      <a:pt x="221797" y="465984"/>
                      <a:pt x="218999" y="468083"/>
                      <a:pt x="215500" y="469483"/>
                    </a:cubicBezTo>
                    <a:cubicBezTo>
                      <a:pt x="215500" y="469483"/>
                      <a:pt x="215500" y="469483"/>
                      <a:pt x="215500" y="469483"/>
                    </a:cubicBezTo>
                    <a:cubicBezTo>
                      <a:pt x="214101" y="470182"/>
                      <a:pt x="212002" y="470882"/>
                      <a:pt x="210603" y="470882"/>
                    </a:cubicBezTo>
                    <a:lnTo>
                      <a:pt x="158826" y="480677"/>
                    </a:lnTo>
                    <a:cubicBezTo>
                      <a:pt x="141335" y="484176"/>
                      <a:pt x="124542" y="492572"/>
                      <a:pt x="111948" y="505866"/>
                    </a:cubicBezTo>
                    <a:lnTo>
                      <a:pt x="26588" y="593325"/>
                    </a:lnTo>
                    <a:cubicBezTo>
                      <a:pt x="10495" y="609418"/>
                      <a:pt x="2099" y="631108"/>
                      <a:pt x="1399" y="653498"/>
                    </a:cubicBezTo>
                    <a:lnTo>
                      <a:pt x="0" y="791334"/>
                    </a:lnTo>
                    <a:lnTo>
                      <a:pt x="276372" y="790634"/>
                    </a:lnTo>
                    <a:lnTo>
                      <a:pt x="277072" y="785037"/>
                    </a:lnTo>
                    <a:cubicBezTo>
                      <a:pt x="282669" y="741657"/>
                      <a:pt x="302260" y="702475"/>
                      <a:pt x="332346" y="671689"/>
                    </a:cubicBezTo>
                    <a:lnTo>
                      <a:pt x="477179" y="523358"/>
                    </a:lnTo>
                    <a:cubicBezTo>
                      <a:pt x="505866" y="493971"/>
                      <a:pt x="524057" y="455489"/>
                      <a:pt x="527556" y="414908"/>
                    </a:cubicBezTo>
                    <a:lnTo>
                      <a:pt x="540850" y="270775"/>
                    </a:lnTo>
                    <a:cubicBezTo>
                      <a:pt x="540850" y="270075"/>
                      <a:pt x="540850" y="269375"/>
                      <a:pt x="540850" y="268676"/>
                    </a:cubicBezTo>
                    <a:lnTo>
                      <a:pt x="542249" y="251883"/>
                    </a:lnTo>
                    <a:lnTo>
                      <a:pt x="531754" y="16092"/>
                    </a:lnTo>
                    <a:cubicBezTo>
                      <a:pt x="532453" y="11195"/>
                      <a:pt x="529655" y="6997"/>
                      <a:pt x="526856" y="4898"/>
                    </a:cubicBezTo>
                    <a:lnTo>
                      <a:pt x="526856" y="4898"/>
                    </a:lnTo>
                    <a:close/>
                  </a:path>
                </a:pathLst>
              </a:custGeom>
              <a:solidFill>
                <a:schemeClr val="tx2"/>
              </a:solidFill>
              <a:ln w="699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0E9CFFB-8D5D-B819-5B78-6CE973A60C2E}"/>
                  </a:ext>
                </a:extLst>
              </p:cNvPr>
              <p:cNvSpPr/>
              <p:nvPr/>
            </p:nvSpPr>
            <p:spPr>
              <a:xfrm>
                <a:off x="1537887" y="7356169"/>
                <a:ext cx="88858" cy="88858"/>
              </a:xfrm>
              <a:custGeom>
                <a:avLst/>
                <a:gdLst>
                  <a:gd name="connsiteX0" fmla="*/ 0 w 88858"/>
                  <a:gd name="connsiteY0" fmla="*/ 44779 h 88858"/>
                  <a:gd name="connsiteX1" fmla="*/ 44779 w 88858"/>
                  <a:gd name="connsiteY1" fmla="*/ 88859 h 88858"/>
                  <a:gd name="connsiteX2" fmla="*/ 88859 w 88858"/>
                  <a:gd name="connsiteY2" fmla="*/ 44079 h 88858"/>
                  <a:gd name="connsiteX3" fmla="*/ 44080 w 88858"/>
                  <a:gd name="connsiteY3" fmla="*/ 0 h 88858"/>
                  <a:gd name="connsiteX4" fmla="*/ 0 w 88858"/>
                  <a:gd name="connsiteY4" fmla="*/ 44779 h 8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58" h="88858">
                    <a:moveTo>
                      <a:pt x="0" y="44779"/>
                    </a:moveTo>
                    <a:cubicBezTo>
                      <a:pt x="0" y="69268"/>
                      <a:pt x="20291" y="88859"/>
                      <a:pt x="44779" y="88859"/>
                    </a:cubicBezTo>
                    <a:cubicBezTo>
                      <a:pt x="69268" y="88859"/>
                      <a:pt x="88859" y="68568"/>
                      <a:pt x="88859" y="44079"/>
                    </a:cubicBezTo>
                    <a:cubicBezTo>
                      <a:pt x="88859" y="19591"/>
                      <a:pt x="68568" y="0"/>
                      <a:pt x="44080" y="0"/>
                    </a:cubicBezTo>
                    <a:cubicBezTo>
                      <a:pt x="19591" y="0"/>
                      <a:pt x="0" y="20290"/>
                      <a:pt x="0" y="44779"/>
                    </a:cubicBezTo>
                  </a:path>
                </a:pathLst>
              </a:custGeom>
              <a:solidFill>
                <a:schemeClr val="tx1"/>
              </a:solidFill>
              <a:ln w="6994"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EC95E29D-63B3-6C54-30EA-A07B0F4C65D2}"/>
                </a:ext>
              </a:extLst>
            </p:cNvPr>
            <p:cNvSpPr/>
            <p:nvPr/>
          </p:nvSpPr>
          <p:spPr>
            <a:xfrm>
              <a:off x="930281" y="3923373"/>
              <a:ext cx="1928738" cy="1928618"/>
            </a:xfrm>
            <a:custGeom>
              <a:avLst/>
              <a:gdLst>
                <a:gd name="connsiteX0" fmla="*/ 863427 w 1062873"/>
                <a:gd name="connsiteY0" fmla="*/ 871796 h 1062807"/>
                <a:gd name="connsiteX1" fmla="*/ 525484 w 1062873"/>
                <a:gd name="connsiteY1" fmla="*/ 1006833 h 1062807"/>
                <a:gd name="connsiteX2" fmla="*/ 191038 w 1062873"/>
                <a:gd name="connsiteY2" fmla="*/ 863400 h 1062807"/>
                <a:gd name="connsiteX3" fmla="*/ 56001 w 1062873"/>
                <a:gd name="connsiteY3" fmla="*/ 525456 h 1062807"/>
                <a:gd name="connsiteX4" fmla="*/ 531081 w 1062873"/>
                <a:gd name="connsiteY4" fmla="*/ 55974 h 1062807"/>
                <a:gd name="connsiteX5" fmla="*/ 536678 w 1062873"/>
                <a:gd name="connsiteY5" fmla="*/ 55974 h 1062807"/>
                <a:gd name="connsiteX6" fmla="*/ 1006161 w 1062873"/>
                <a:gd name="connsiteY6" fmla="*/ 537351 h 1062807"/>
                <a:gd name="connsiteX7" fmla="*/ 863427 w 1062873"/>
                <a:gd name="connsiteY7" fmla="*/ 871796 h 1062807"/>
                <a:gd name="connsiteX8" fmla="*/ 537378 w 1062873"/>
                <a:gd name="connsiteY8" fmla="*/ 0 h 1062807"/>
                <a:gd name="connsiteX9" fmla="*/ 531081 w 1062873"/>
                <a:gd name="connsiteY9" fmla="*/ 0 h 1062807"/>
                <a:gd name="connsiteX10" fmla="*/ 27 w 1062873"/>
                <a:gd name="connsiteY10" fmla="*/ 524757 h 1062807"/>
                <a:gd name="connsiteX11" fmla="*/ 151157 w 1062873"/>
                <a:gd name="connsiteY11" fmla="*/ 902582 h 1062807"/>
                <a:gd name="connsiteX12" fmla="*/ 524784 w 1062873"/>
                <a:gd name="connsiteY12" fmla="*/ 1062808 h 1062807"/>
                <a:gd name="connsiteX13" fmla="*/ 531781 w 1062873"/>
                <a:gd name="connsiteY13" fmla="*/ 1062808 h 1062807"/>
                <a:gd name="connsiteX14" fmla="*/ 902609 w 1062873"/>
                <a:gd name="connsiteY14" fmla="*/ 911678 h 1062807"/>
                <a:gd name="connsiteX15" fmla="*/ 1062835 w 1062873"/>
                <a:gd name="connsiteY15" fmla="*/ 538051 h 1062807"/>
                <a:gd name="connsiteX16" fmla="*/ 537378 w 1062873"/>
                <a:gd name="connsiteY16" fmla="*/ 0 h 106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2873" h="1062807">
                  <a:moveTo>
                    <a:pt x="863427" y="871796"/>
                  </a:moveTo>
                  <a:cubicBezTo>
                    <a:pt x="772469" y="960655"/>
                    <a:pt x="652125" y="1008933"/>
                    <a:pt x="525484" y="1006833"/>
                  </a:cubicBezTo>
                  <a:cubicBezTo>
                    <a:pt x="398842" y="1005434"/>
                    <a:pt x="279897" y="954358"/>
                    <a:pt x="191038" y="863400"/>
                  </a:cubicBezTo>
                  <a:cubicBezTo>
                    <a:pt x="102180" y="772442"/>
                    <a:pt x="54602" y="652798"/>
                    <a:pt x="56001" y="525456"/>
                  </a:cubicBezTo>
                  <a:cubicBezTo>
                    <a:pt x="59499" y="265177"/>
                    <a:pt x="271501" y="55974"/>
                    <a:pt x="531081" y="55974"/>
                  </a:cubicBezTo>
                  <a:cubicBezTo>
                    <a:pt x="533180" y="55974"/>
                    <a:pt x="535279" y="55974"/>
                    <a:pt x="536678" y="55974"/>
                  </a:cubicBezTo>
                  <a:cubicBezTo>
                    <a:pt x="799057" y="59472"/>
                    <a:pt x="1009659" y="274973"/>
                    <a:pt x="1006161" y="537351"/>
                  </a:cubicBezTo>
                  <a:cubicBezTo>
                    <a:pt x="1004762" y="663992"/>
                    <a:pt x="954385" y="782937"/>
                    <a:pt x="863427" y="871796"/>
                  </a:cubicBezTo>
                  <a:moveTo>
                    <a:pt x="537378" y="0"/>
                  </a:moveTo>
                  <a:cubicBezTo>
                    <a:pt x="535279" y="0"/>
                    <a:pt x="533180" y="0"/>
                    <a:pt x="531081" y="0"/>
                  </a:cubicBezTo>
                  <a:cubicBezTo>
                    <a:pt x="241415" y="0"/>
                    <a:pt x="3525" y="234391"/>
                    <a:pt x="27" y="524757"/>
                  </a:cubicBezTo>
                  <a:cubicBezTo>
                    <a:pt x="-1372" y="666791"/>
                    <a:pt x="51803" y="801129"/>
                    <a:pt x="151157" y="902582"/>
                  </a:cubicBezTo>
                  <a:cubicBezTo>
                    <a:pt x="250511" y="1004035"/>
                    <a:pt x="382750" y="1061409"/>
                    <a:pt x="524784" y="1062808"/>
                  </a:cubicBezTo>
                  <a:cubicBezTo>
                    <a:pt x="526883" y="1062808"/>
                    <a:pt x="528982" y="1062808"/>
                    <a:pt x="531781" y="1062808"/>
                  </a:cubicBezTo>
                  <a:cubicBezTo>
                    <a:pt x="671016" y="1062808"/>
                    <a:pt x="802555" y="1009632"/>
                    <a:pt x="902609" y="911678"/>
                  </a:cubicBezTo>
                  <a:cubicBezTo>
                    <a:pt x="1004062" y="812324"/>
                    <a:pt x="1061435" y="680085"/>
                    <a:pt x="1062835" y="538051"/>
                  </a:cubicBezTo>
                  <a:cubicBezTo>
                    <a:pt x="1066333" y="244887"/>
                    <a:pt x="830542" y="3498"/>
                    <a:pt x="537378" y="0"/>
                  </a:cubicBezTo>
                </a:path>
              </a:pathLst>
            </a:custGeom>
            <a:solidFill>
              <a:schemeClr val="tx1"/>
            </a:solidFill>
            <a:ln w="6994" cap="flat">
              <a:noFill/>
              <a:prstDash val="solid"/>
              <a:miter/>
            </a:ln>
          </p:spPr>
          <p:txBody>
            <a:bodyPr rtlCol="0" anchor="ctr"/>
            <a:lstStyle/>
            <a:p>
              <a:endParaRPr lang="en-US"/>
            </a:p>
          </p:txBody>
        </p:sp>
      </p:grpSp>
      <p:sp>
        <p:nvSpPr>
          <p:cNvPr id="3" name="Picture Placeholder 13">
            <a:extLst>
              <a:ext uri="{FF2B5EF4-FFF2-40B4-BE49-F238E27FC236}">
                <a16:creationId xmlns:a16="http://schemas.microsoft.com/office/drawing/2014/main" id="{FF2ED841-94EC-FCD0-E6CB-6EEBBC9B96A3}"/>
              </a:ext>
            </a:extLst>
          </p:cNvPr>
          <p:cNvSpPr>
            <a:spLocks noGrp="1"/>
          </p:cNvSpPr>
          <p:nvPr>
            <p:ph type="pic" sz="quarter" idx="14" hasCustomPrompt="1"/>
          </p:nvPr>
        </p:nvSpPr>
        <p:spPr>
          <a:xfrm>
            <a:off x="6165850" y="1548206"/>
            <a:ext cx="1720850" cy="172900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tIns="108000" anchor="t" anchorCtr="0"/>
          <a:lstStyle>
            <a:lvl1pPr algn="ctr">
              <a:defRPr sz="1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t>Click small icon in </a:t>
            </a:r>
            <a:r>
              <a:rPr lang="en-US" err="1"/>
              <a:t>centre</a:t>
            </a:r>
            <a:r>
              <a:rPr lang="en-US"/>
              <a:t> to add a photo</a:t>
            </a:r>
          </a:p>
          <a:p>
            <a:endParaRPr lang="en-US"/>
          </a:p>
        </p:txBody>
      </p:sp>
      <p:sp>
        <p:nvSpPr>
          <p:cNvPr id="29" name="Text Placeholder 8">
            <a:extLst>
              <a:ext uri="{FF2B5EF4-FFF2-40B4-BE49-F238E27FC236}">
                <a16:creationId xmlns:a16="http://schemas.microsoft.com/office/drawing/2014/main" id="{2A7EEC43-05A6-4B06-F8A3-A597FE8E303D}"/>
              </a:ext>
            </a:extLst>
          </p:cNvPr>
          <p:cNvSpPr>
            <a:spLocks noGrp="1"/>
          </p:cNvSpPr>
          <p:nvPr>
            <p:ph type="body" sz="quarter" idx="11" hasCustomPrompt="1"/>
          </p:nvPr>
        </p:nvSpPr>
        <p:spPr>
          <a:xfrm>
            <a:off x="411898" y="3864380"/>
            <a:ext cx="4880854" cy="425190"/>
          </a:xfrm>
          <a:prstGeom prst="rect">
            <a:avLst/>
          </a:prstGeom>
        </p:spPr>
        <p:txBody>
          <a:bodyPr numCol="1" spcCol="0">
            <a:noAutofit/>
          </a:bodyPr>
          <a:lstStyle>
            <a:lvl1pPr marL="0" indent="0">
              <a:buNone/>
              <a:defRPr sz="2400" b="1"/>
            </a:lvl1pPr>
          </a:lstStyle>
          <a:p>
            <a:pPr lvl="0"/>
            <a:r>
              <a:rPr lang="en-GB"/>
              <a:t>Presenter name</a:t>
            </a:r>
            <a:endParaRPr lang="en-US"/>
          </a:p>
        </p:txBody>
      </p:sp>
      <p:sp>
        <p:nvSpPr>
          <p:cNvPr id="30" name="Text Placeholder 8">
            <a:extLst>
              <a:ext uri="{FF2B5EF4-FFF2-40B4-BE49-F238E27FC236}">
                <a16:creationId xmlns:a16="http://schemas.microsoft.com/office/drawing/2014/main" id="{F4E0B5AC-9799-5F82-0B83-66F01B1B9B63}"/>
              </a:ext>
            </a:extLst>
          </p:cNvPr>
          <p:cNvSpPr>
            <a:spLocks noGrp="1"/>
          </p:cNvSpPr>
          <p:nvPr>
            <p:ph type="body" sz="quarter" idx="12" hasCustomPrompt="1"/>
          </p:nvPr>
        </p:nvSpPr>
        <p:spPr>
          <a:xfrm>
            <a:off x="411898" y="4382942"/>
            <a:ext cx="4880854" cy="425190"/>
          </a:xfrm>
          <a:prstGeom prst="rect">
            <a:avLst/>
          </a:prstGeom>
        </p:spPr>
        <p:txBody>
          <a:bodyPr numCol="1" spcCol="0">
            <a:noAutofit/>
          </a:bodyPr>
          <a:lstStyle>
            <a:lvl1pPr marL="0" indent="0">
              <a:lnSpc>
                <a:spcPct val="75000"/>
              </a:lnSpc>
              <a:buNone/>
              <a:defRPr sz="2400" b="0"/>
            </a:lvl1pPr>
          </a:lstStyle>
          <a:p>
            <a:pPr lvl="0"/>
            <a:r>
              <a:rPr lang="en-GB"/>
              <a:t>Presenter job title</a:t>
            </a:r>
            <a:endParaRPr lang="en-US"/>
          </a:p>
        </p:txBody>
      </p:sp>
    </p:spTree>
    <p:extLst>
      <p:ext uri="{BB962C8B-B14F-4D97-AF65-F5344CB8AC3E}">
        <p14:creationId xmlns:p14="http://schemas.microsoft.com/office/powerpoint/2010/main" val="291177183"/>
      </p:ext>
    </p:extLst>
  </p:cSld>
  <p:clrMapOvr>
    <a:masterClrMapping/>
  </p:clrMapOvr>
  <p:extLst>
    <p:ext uri="{DCECCB84-F9BA-43D5-87BE-67443E8EF086}">
      <p15:sldGuideLst xmlns:p15="http://schemas.microsoft.com/office/powerpoint/2012/main">
        <p15:guide id="1" orient="horz" pos="174">
          <p15:clr>
            <a:srgbClr val="FBAE40"/>
          </p15:clr>
        </p15:guide>
        <p15:guide id="2" pos="216">
          <p15:clr>
            <a:srgbClr val="FBAE40"/>
          </p15:clr>
        </p15:guide>
        <p15:guide id="3" pos="5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v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F9D14E-C910-BA0B-D9F1-FD4221182902}"/>
              </a:ext>
            </a:extLst>
          </p:cNvPr>
          <p:cNvSpPr/>
          <p:nvPr userDrawn="1"/>
        </p:nvSpPr>
        <p:spPr>
          <a:xfrm>
            <a:off x="0" y="964276"/>
            <a:ext cx="9144000" cy="41792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a:extLst>
              <a:ext uri="{FF2B5EF4-FFF2-40B4-BE49-F238E27FC236}">
                <a16:creationId xmlns:a16="http://schemas.microsoft.com/office/drawing/2014/main" id="{3B846477-5949-9819-CAE9-5DDC12622AA5}"/>
              </a:ext>
            </a:extLst>
          </p:cNvPr>
          <p:cNvSpPr>
            <a:spLocks noGrp="1"/>
          </p:cNvSpPr>
          <p:nvPr>
            <p:ph type="title" hasCustomPrompt="1"/>
          </p:nvPr>
        </p:nvSpPr>
        <p:spPr>
          <a:xfrm>
            <a:off x="402374" y="1513796"/>
            <a:ext cx="4880854" cy="1218687"/>
          </a:xfrm>
        </p:spPr>
        <p:txBody>
          <a:bodyPr lIns="0" tIns="0" rIns="0" bIns="0">
            <a:noAutofit/>
          </a:bodyPr>
          <a:lstStyle>
            <a:lvl1pPr>
              <a:lnSpc>
                <a:spcPct val="90000"/>
              </a:lnSpc>
              <a:defRPr sz="4400" b="1" i="0">
                <a:ln>
                  <a:noFill/>
                </a:ln>
                <a:solidFill>
                  <a:schemeClr val="tx1"/>
                </a:solidFill>
                <a:latin typeface="Poppins"/>
                <a:cs typeface="Poppins"/>
              </a:defRPr>
            </a:lvl1pPr>
          </a:lstStyle>
          <a:p>
            <a:r>
              <a:rPr lang="en-GB"/>
              <a:t>Name of presentation</a:t>
            </a:r>
            <a:endParaRPr/>
          </a:p>
        </p:txBody>
      </p:sp>
      <p:sp>
        <p:nvSpPr>
          <p:cNvPr id="6" name="Text Placeholder 5">
            <a:extLst>
              <a:ext uri="{FF2B5EF4-FFF2-40B4-BE49-F238E27FC236}">
                <a16:creationId xmlns:a16="http://schemas.microsoft.com/office/drawing/2014/main" id="{2D95F004-8EFE-E1B6-A793-F9206A22979D}"/>
              </a:ext>
            </a:extLst>
          </p:cNvPr>
          <p:cNvSpPr>
            <a:spLocks noGrp="1"/>
          </p:cNvSpPr>
          <p:nvPr>
            <p:ph type="body" sz="quarter" idx="13" hasCustomPrompt="1"/>
          </p:nvPr>
        </p:nvSpPr>
        <p:spPr>
          <a:xfrm>
            <a:off x="411898" y="2898730"/>
            <a:ext cx="4880855" cy="632619"/>
          </a:xfrm>
        </p:spPr>
        <p:txBody>
          <a:bodyPr/>
          <a:lstStyle>
            <a:lvl1pPr marL="0" indent="0">
              <a:buNone/>
              <a:defRPr sz="2800">
                <a:latin typeface="Poppins" pitchFamily="2" charset="77"/>
                <a:cs typeface="Poppins" pitchFamily="2" charset="77"/>
              </a:defRPr>
            </a:lvl1pPr>
          </a:lstStyle>
          <a:p>
            <a:pPr lvl="0"/>
            <a:r>
              <a:rPr lang="en-US"/>
              <a:t>Subtitle</a:t>
            </a:r>
          </a:p>
        </p:txBody>
      </p:sp>
      <p:sp>
        <p:nvSpPr>
          <p:cNvPr id="2" name="Rounded Rectangle 1">
            <a:extLst>
              <a:ext uri="{FF2B5EF4-FFF2-40B4-BE49-F238E27FC236}">
                <a16:creationId xmlns:a16="http://schemas.microsoft.com/office/drawing/2014/main" id="{C7298E3D-E349-D8F0-CE54-7F8D656891A4}"/>
              </a:ext>
            </a:extLst>
          </p:cNvPr>
          <p:cNvSpPr/>
          <p:nvPr userDrawn="1"/>
        </p:nvSpPr>
        <p:spPr>
          <a:xfrm>
            <a:off x="411899" y="1328254"/>
            <a:ext cx="4608000"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3AC093B-81BC-B812-9445-2A2E4E7CE9F7}"/>
              </a:ext>
            </a:extLst>
          </p:cNvPr>
          <p:cNvGrpSpPr>
            <a:grpSpLocks noChangeAspect="1"/>
          </p:cNvGrpSpPr>
          <p:nvPr userDrawn="1"/>
        </p:nvGrpSpPr>
        <p:grpSpPr>
          <a:xfrm>
            <a:off x="8156793" y="284163"/>
            <a:ext cx="630000" cy="452643"/>
            <a:chOff x="6053083" y="462546"/>
            <a:chExt cx="708355" cy="508940"/>
          </a:xfrm>
        </p:grpSpPr>
        <p:sp>
          <p:nvSpPr>
            <p:cNvPr id="16" name="Freeform 15">
              <a:extLst>
                <a:ext uri="{FF2B5EF4-FFF2-40B4-BE49-F238E27FC236}">
                  <a16:creationId xmlns:a16="http://schemas.microsoft.com/office/drawing/2014/main" id="{2134813E-FDC3-A5DA-57DA-797D8FA3B32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FD29610-3CE6-A1C2-D98F-358C3D8A87A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68893E-A6A0-603E-52C1-839592FD802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8A8C18-F8B3-2F17-0C99-BEEC0AF495A4}"/>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6C13EB0-EEC7-22A5-574E-46BB95AA92F7}"/>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F88F69D-AC92-1A90-0015-E4CF390BCA61}"/>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920FD6A-84ED-BABA-1BB7-4E307AF19A79}"/>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5" name="Picture Placeholder 5">
            <a:extLst>
              <a:ext uri="{FF2B5EF4-FFF2-40B4-BE49-F238E27FC236}">
                <a16:creationId xmlns:a16="http://schemas.microsoft.com/office/drawing/2014/main" id="{3DA01379-D8AF-6DEE-CD1A-16CA74761EAA}"/>
              </a:ext>
            </a:extLst>
          </p:cNvPr>
          <p:cNvSpPr>
            <a:spLocks noGrp="1"/>
          </p:cNvSpPr>
          <p:nvPr>
            <p:ph type="pic" sz="quarter" idx="15" hasCustomPrompt="1"/>
          </p:nvPr>
        </p:nvSpPr>
        <p:spPr>
          <a:xfrm>
            <a:off x="5431798" y="1360228"/>
            <a:ext cx="3282464" cy="3182008"/>
          </a:xfrm>
          <a:prstGeom prst="roundRect">
            <a:avLst>
              <a:gd name="adj" fmla="val 478"/>
            </a:avLst>
          </a:prstGeom>
          <a:solidFill>
            <a:schemeClr val="bg1"/>
          </a:solid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27" name="TextBox 26">
            <a:extLst>
              <a:ext uri="{FF2B5EF4-FFF2-40B4-BE49-F238E27FC236}">
                <a16:creationId xmlns:a16="http://schemas.microsoft.com/office/drawing/2014/main" id="{E83CCF00-B7CC-4720-630E-CCAAE5A57420}"/>
              </a:ext>
            </a:extLst>
          </p:cNvPr>
          <p:cNvSpPr txBox="1"/>
          <p:nvPr userDrawn="1"/>
        </p:nvSpPr>
        <p:spPr>
          <a:xfrm>
            <a:off x="315986" y="4783408"/>
            <a:ext cx="4572000" cy="215444"/>
          </a:xfrm>
          <a:prstGeom prst="rect">
            <a:avLst/>
          </a:prstGeom>
          <a:noFill/>
        </p:spPr>
        <p:txBody>
          <a:bodyPr wrap="square">
            <a:spAutoFit/>
          </a:bodyPr>
          <a:lstStyle/>
          <a:p>
            <a:r>
              <a:rPr lang="en-GB" sz="800"/>
              <a:t>© NHS Elect</a:t>
            </a:r>
          </a:p>
        </p:txBody>
      </p:sp>
      <p:sp>
        <p:nvSpPr>
          <p:cNvPr id="3" name="Text Placeholder 8">
            <a:extLst>
              <a:ext uri="{FF2B5EF4-FFF2-40B4-BE49-F238E27FC236}">
                <a16:creationId xmlns:a16="http://schemas.microsoft.com/office/drawing/2014/main" id="{B17806B7-8B3F-9354-A59B-9A1373BD2482}"/>
              </a:ext>
            </a:extLst>
          </p:cNvPr>
          <p:cNvSpPr>
            <a:spLocks noGrp="1"/>
          </p:cNvSpPr>
          <p:nvPr>
            <p:ph type="body" sz="quarter" idx="11" hasCustomPrompt="1"/>
          </p:nvPr>
        </p:nvSpPr>
        <p:spPr>
          <a:xfrm>
            <a:off x="411898" y="3864380"/>
            <a:ext cx="4880854" cy="425190"/>
          </a:xfrm>
          <a:prstGeom prst="rect">
            <a:avLst/>
          </a:prstGeom>
        </p:spPr>
        <p:txBody>
          <a:bodyPr numCol="1" spcCol="0">
            <a:noAutofit/>
          </a:bodyPr>
          <a:lstStyle>
            <a:lvl1pPr marL="0" indent="0">
              <a:buNone/>
              <a:defRPr sz="2400" b="1"/>
            </a:lvl1pPr>
          </a:lstStyle>
          <a:p>
            <a:pPr lvl="0"/>
            <a:r>
              <a:rPr lang="en-GB"/>
              <a:t>Presenter name</a:t>
            </a:r>
            <a:endParaRPr lang="en-US"/>
          </a:p>
        </p:txBody>
      </p:sp>
      <p:sp>
        <p:nvSpPr>
          <p:cNvPr id="8" name="Text Placeholder 8">
            <a:extLst>
              <a:ext uri="{FF2B5EF4-FFF2-40B4-BE49-F238E27FC236}">
                <a16:creationId xmlns:a16="http://schemas.microsoft.com/office/drawing/2014/main" id="{5299BA85-7085-179D-D231-C4E97F76E811}"/>
              </a:ext>
            </a:extLst>
          </p:cNvPr>
          <p:cNvSpPr>
            <a:spLocks noGrp="1"/>
          </p:cNvSpPr>
          <p:nvPr>
            <p:ph type="body" sz="quarter" idx="12" hasCustomPrompt="1"/>
          </p:nvPr>
        </p:nvSpPr>
        <p:spPr>
          <a:xfrm>
            <a:off x="411898" y="4382942"/>
            <a:ext cx="4880854" cy="425190"/>
          </a:xfrm>
          <a:prstGeom prst="rect">
            <a:avLst/>
          </a:prstGeom>
        </p:spPr>
        <p:txBody>
          <a:bodyPr numCol="1" spcCol="0">
            <a:noAutofit/>
          </a:bodyPr>
          <a:lstStyle>
            <a:lvl1pPr marL="0" indent="0">
              <a:lnSpc>
                <a:spcPct val="75000"/>
              </a:lnSpc>
              <a:buNone/>
              <a:defRPr sz="2400" b="0"/>
            </a:lvl1pPr>
          </a:lstStyle>
          <a:p>
            <a:pPr lvl="0"/>
            <a:r>
              <a:rPr lang="en-GB"/>
              <a:t>Presenter job title</a:t>
            </a:r>
            <a:endParaRPr lang="en-US"/>
          </a:p>
        </p:txBody>
      </p:sp>
    </p:spTree>
    <p:extLst>
      <p:ext uri="{BB962C8B-B14F-4D97-AF65-F5344CB8AC3E}">
        <p14:creationId xmlns:p14="http://schemas.microsoft.com/office/powerpoint/2010/main" val="861889572"/>
      </p:ext>
    </p:extLst>
  </p:cSld>
  <p:clrMapOvr>
    <a:masterClrMapping/>
  </p:clrMapOvr>
  <p:extLst>
    <p:ext uri="{DCECCB84-F9BA-43D5-87BE-67443E8EF086}">
      <p15:sldGuideLst xmlns:p15="http://schemas.microsoft.com/office/powerpoint/2012/main">
        <p15:guide id="1" orient="horz" pos="174">
          <p15:clr>
            <a:srgbClr val="FBAE40"/>
          </p15:clr>
        </p15:guide>
        <p15:guide id="2" pos="216">
          <p15:clr>
            <a:srgbClr val="FBAE40"/>
          </p15:clr>
        </p15:guide>
        <p15:guide id="3" pos="55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slide v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F9D14E-C910-BA0B-D9F1-FD4221182902}"/>
              </a:ext>
            </a:extLst>
          </p:cNvPr>
          <p:cNvSpPr/>
          <p:nvPr userDrawn="1"/>
        </p:nvSpPr>
        <p:spPr>
          <a:xfrm>
            <a:off x="0" y="964276"/>
            <a:ext cx="9144000" cy="41792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a:extLst>
              <a:ext uri="{FF2B5EF4-FFF2-40B4-BE49-F238E27FC236}">
                <a16:creationId xmlns:a16="http://schemas.microsoft.com/office/drawing/2014/main" id="{3B846477-5949-9819-CAE9-5DDC12622AA5}"/>
              </a:ext>
            </a:extLst>
          </p:cNvPr>
          <p:cNvSpPr>
            <a:spLocks noGrp="1"/>
          </p:cNvSpPr>
          <p:nvPr>
            <p:ph type="title" hasCustomPrompt="1"/>
          </p:nvPr>
        </p:nvSpPr>
        <p:spPr>
          <a:xfrm>
            <a:off x="402374" y="1513796"/>
            <a:ext cx="8311888" cy="985501"/>
          </a:xfrm>
        </p:spPr>
        <p:txBody>
          <a:bodyPr lIns="0" tIns="0" rIns="0" bIns="0">
            <a:noAutofit/>
          </a:bodyPr>
          <a:lstStyle>
            <a:lvl1pPr>
              <a:lnSpc>
                <a:spcPct val="90000"/>
              </a:lnSpc>
              <a:defRPr sz="4400" b="1" i="0">
                <a:ln>
                  <a:noFill/>
                </a:ln>
                <a:solidFill>
                  <a:schemeClr val="tx1"/>
                </a:solidFill>
                <a:latin typeface="Poppins"/>
                <a:cs typeface="Poppins"/>
              </a:defRPr>
            </a:lvl1pPr>
          </a:lstStyle>
          <a:p>
            <a:r>
              <a:rPr lang="en-GB"/>
              <a:t>Name of presentation</a:t>
            </a:r>
            <a:endParaRPr/>
          </a:p>
        </p:txBody>
      </p:sp>
      <p:sp>
        <p:nvSpPr>
          <p:cNvPr id="6" name="Text Placeholder 5">
            <a:extLst>
              <a:ext uri="{FF2B5EF4-FFF2-40B4-BE49-F238E27FC236}">
                <a16:creationId xmlns:a16="http://schemas.microsoft.com/office/drawing/2014/main" id="{2D95F004-8EFE-E1B6-A793-F9206A22979D}"/>
              </a:ext>
            </a:extLst>
          </p:cNvPr>
          <p:cNvSpPr>
            <a:spLocks noGrp="1"/>
          </p:cNvSpPr>
          <p:nvPr>
            <p:ph type="body" sz="quarter" idx="13" hasCustomPrompt="1"/>
          </p:nvPr>
        </p:nvSpPr>
        <p:spPr>
          <a:xfrm>
            <a:off x="402374" y="2757873"/>
            <a:ext cx="4880855" cy="632619"/>
          </a:xfrm>
        </p:spPr>
        <p:txBody>
          <a:bodyPr/>
          <a:lstStyle>
            <a:lvl1pPr marL="0" indent="0">
              <a:buNone/>
              <a:defRPr sz="2800">
                <a:latin typeface="Poppins" pitchFamily="2" charset="77"/>
                <a:cs typeface="Poppins" pitchFamily="2" charset="77"/>
              </a:defRPr>
            </a:lvl1pPr>
          </a:lstStyle>
          <a:p>
            <a:pPr lvl="0"/>
            <a:r>
              <a:rPr lang="en-US"/>
              <a:t>Subtitle</a:t>
            </a:r>
          </a:p>
        </p:txBody>
      </p:sp>
      <p:sp>
        <p:nvSpPr>
          <p:cNvPr id="2" name="Rounded Rectangle 1">
            <a:extLst>
              <a:ext uri="{FF2B5EF4-FFF2-40B4-BE49-F238E27FC236}">
                <a16:creationId xmlns:a16="http://schemas.microsoft.com/office/drawing/2014/main" id="{C7298E3D-E349-D8F0-CE54-7F8D656891A4}"/>
              </a:ext>
            </a:extLst>
          </p:cNvPr>
          <p:cNvSpPr/>
          <p:nvPr userDrawn="1"/>
        </p:nvSpPr>
        <p:spPr>
          <a:xfrm>
            <a:off x="411898" y="1328254"/>
            <a:ext cx="8374893" cy="10080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3AC093B-81BC-B812-9445-2A2E4E7CE9F7}"/>
              </a:ext>
            </a:extLst>
          </p:cNvPr>
          <p:cNvGrpSpPr>
            <a:grpSpLocks noChangeAspect="1"/>
          </p:cNvGrpSpPr>
          <p:nvPr userDrawn="1"/>
        </p:nvGrpSpPr>
        <p:grpSpPr>
          <a:xfrm>
            <a:off x="8156793" y="284163"/>
            <a:ext cx="630000" cy="452643"/>
            <a:chOff x="6053083" y="462546"/>
            <a:chExt cx="708355" cy="508940"/>
          </a:xfrm>
        </p:grpSpPr>
        <p:sp>
          <p:nvSpPr>
            <p:cNvPr id="16" name="Freeform 15">
              <a:extLst>
                <a:ext uri="{FF2B5EF4-FFF2-40B4-BE49-F238E27FC236}">
                  <a16:creationId xmlns:a16="http://schemas.microsoft.com/office/drawing/2014/main" id="{2134813E-FDC3-A5DA-57DA-797D8FA3B32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FD29610-3CE6-A1C2-D98F-358C3D8A87A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68893E-A6A0-603E-52C1-839592FD8028}"/>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8A8C18-F8B3-2F17-0C99-BEEC0AF495A4}"/>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6C13EB0-EEC7-22A5-574E-46BB95AA92F7}"/>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F88F69D-AC92-1A90-0015-E4CF390BCA61}"/>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920FD6A-84ED-BABA-1BB7-4E307AF19A79}"/>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11" name="TextBox 10">
            <a:extLst>
              <a:ext uri="{FF2B5EF4-FFF2-40B4-BE49-F238E27FC236}">
                <a16:creationId xmlns:a16="http://schemas.microsoft.com/office/drawing/2014/main" id="{03F7A025-33E3-574B-7DA2-923DD6B961ED}"/>
              </a:ext>
            </a:extLst>
          </p:cNvPr>
          <p:cNvSpPr txBox="1"/>
          <p:nvPr userDrawn="1"/>
        </p:nvSpPr>
        <p:spPr>
          <a:xfrm>
            <a:off x="327805" y="4788540"/>
            <a:ext cx="4572000" cy="215444"/>
          </a:xfrm>
          <a:prstGeom prst="rect">
            <a:avLst/>
          </a:prstGeom>
          <a:noFill/>
        </p:spPr>
        <p:txBody>
          <a:bodyPr wrap="square">
            <a:spAutoFit/>
          </a:bodyPr>
          <a:lstStyle/>
          <a:p>
            <a:r>
              <a:rPr lang="en-GB" sz="800"/>
              <a:t>© NHS Elect</a:t>
            </a:r>
          </a:p>
        </p:txBody>
      </p:sp>
      <p:sp>
        <p:nvSpPr>
          <p:cNvPr id="3" name="Text Placeholder 8">
            <a:extLst>
              <a:ext uri="{FF2B5EF4-FFF2-40B4-BE49-F238E27FC236}">
                <a16:creationId xmlns:a16="http://schemas.microsoft.com/office/drawing/2014/main" id="{276099EE-EAA3-1560-26EB-C7C1E97544CD}"/>
              </a:ext>
            </a:extLst>
          </p:cNvPr>
          <p:cNvSpPr>
            <a:spLocks noGrp="1"/>
          </p:cNvSpPr>
          <p:nvPr>
            <p:ph type="body" sz="quarter" idx="11" hasCustomPrompt="1"/>
          </p:nvPr>
        </p:nvSpPr>
        <p:spPr>
          <a:xfrm>
            <a:off x="411898" y="3864380"/>
            <a:ext cx="4880854" cy="425190"/>
          </a:xfrm>
          <a:prstGeom prst="rect">
            <a:avLst/>
          </a:prstGeom>
        </p:spPr>
        <p:txBody>
          <a:bodyPr numCol="1" spcCol="0">
            <a:noAutofit/>
          </a:bodyPr>
          <a:lstStyle>
            <a:lvl1pPr marL="0" indent="0">
              <a:buNone/>
              <a:defRPr sz="2400" b="1"/>
            </a:lvl1pPr>
          </a:lstStyle>
          <a:p>
            <a:pPr lvl="0"/>
            <a:r>
              <a:rPr lang="en-GB"/>
              <a:t>Presenter name</a:t>
            </a:r>
            <a:endParaRPr lang="en-US"/>
          </a:p>
        </p:txBody>
      </p:sp>
      <p:sp>
        <p:nvSpPr>
          <p:cNvPr id="5" name="Text Placeholder 8">
            <a:extLst>
              <a:ext uri="{FF2B5EF4-FFF2-40B4-BE49-F238E27FC236}">
                <a16:creationId xmlns:a16="http://schemas.microsoft.com/office/drawing/2014/main" id="{F748F135-946C-6B48-226F-49D4D93B5962}"/>
              </a:ext>
            </a:extLst>
          </p:cNvPr>
          <p:cNvSpPr>
            <a:spLocks noGrp="1"/>
          </p:cNvSpPr>
          <p:nvPr>
            <p:ph type="body" sz="quarter" idx="12" hasCustomPrompt="1"/>
          </p:nvPr>
        </p:nvSpPr>
        <p:spPr>
          <a:xfrm>
            <a:off x="411898" y="4382942"/>
            <a:ext cx="4880854" cy="425190"/>
          </a:xfrm>
          <a:prstGeom prst="rect">
            <a:avLst/>
          </a:prstGeom>
        </p:spPr>
        <p:txBody>
          <a:bodyPr numCol="1" spcCol="0">
            <a:noAutofit/>
          </a:bodyPr>
          <a:lstStyle>
            <a:lvl1pPr marL="0" indent="0">
              <a:lnSpc>
                <a:spcPct val="75000"/>
              </a:lnSpc>
              <a:buNone/>
              <a:defRPr sz="2400" b="0"/>
            </a:lvl1pPr>
          </a:lstStyle>
          <a:p>
            <a:pPr lvl="0"/>
            <a:r>
              <a:rPr lang="en-GB"/>
              <a:t>Presenter job title</a:t>
            </a:r>
            <a:endParaRPr lang="en-US"/>
          </a:p>
        </p:txBody>
      </p:sp>
    </p:spTree>
    <p:extLst>
      <p:ext uri="{BB962C8B-B14F-4D97-AF65-F5344CB8AC3E}">
        <p14:creationId xmlns:p14="http://schemas.microsoft.com/office/powerpoint/2010/main" val="1101944774"/>
      </p:ext>
    </p:extLst>
  </p:cSld>
  <p:clrMapOvr>
    <a:masterClrMapping/>
  </p:clrMapOvr>
  <p:extLst>
    <p:ext uri="{DCECCB84-F9BA-43D5-87BE-67443E8EF086}">
      <p15:sldGuideLst xmlns:p15="http://schemas.microsoft.com/office/powerpoint/2012/main">
        <p15:guide id="1" orient="horz" pos="174">
          <p15:clr>
            <a:srgbClr val="FBAE40"/>
          </p15:clr>
        </p15:guide>
        <p15:guide id="2" pos="216">
          <p15:clr>
            <a:srgbClr val="FBAE40"/>
          </p15:clr>
        </p15:guide>
        <p15:guide id="3" pos="5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NHS Elect">
    <p:spTree>
      <p:nvGrpSpPr>
        <p:cNvPr id="1" name=""/>
        <p:cNvGrpSpPr/>
        <p:nvPr/>
      </p:nvGrpSpPr>
      <p:grpSpPr>
        <a:xfrm>
          <a:off x="0" y="0"/>
          <a:ext cx="0" cy="0"/>
          <a:chOff x="0" y="0"/>
          <a:chExt cx="0" cy="0"/>
        </a:xfrm>
      </p:grpSpPr>
      <p:sp>
        <p:nvSpPr>
          <p:cNvPr id="2" name="Round Same-side Corner of Rectangle 1">
            <a:extLst>
              <a:ext uri="{FF2B5EF4-FFF2-40B4-BE49-F238E27FC236}">
                <a16:creationId xmlns:a16="http://schemas.microsoft.com/office/drawing/2014/main" id="{27D95235-479F-EA93-9D01-EAEE3B45DC1E}"/>
              </a:ext>
            </a:extLst>
          </p:cNvPr>
          <p:cNvSpPr/>
          <p:nvPr userDrawn="1"/>
        </p:nvSpPr>
        <p:spPr>
          <a:xfrm rot="5400000">
            <a:off x="2468582" y="-1517607"/>
            <a:ext cx="3849625" cy="8786793"/>
          </a:xfrm>
          <a:prstGeom prst="round2SameRect">
            <a:avLst>
              <a:gd name="adj1" fmla="val 5911"/>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black logo&#10;&#10;Description automatically generated">
            <a:extLst>
              <a:ext uri="{FF2B5EF4-FFF2-40B4-BE49-F238E27FC236}">
                <a16:creationId xmlns:a16="http://schemas.microsoft.com/office/drawing/2014/main" id="{E05FFFCC-9D64-20B0-96AF-DB1FEA5838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6790" y="278950"/>
            <a:ext cx="630001" cy="457412"/>
          </a:xfrm>
          <a:prstGeom prst="rect">
            <a:avLst/>
          </a:prstGeom>
        </p:spPr>
      </p:pic>
      <p:sp>
        <p:nvSpPr>
          <p:cNvPr id="12" name="Rounded Rectangle 11">
            <a:extLst>
              <a:ext uri="{FF2B5EF4-FFF2-40B4-BE49-F238E27FC236}">
                <a16:creationId xmlns:a16="http://schemas.microsoft.com/office/drawing/2014/main" id="{1A321008-CDAB-5323-C281-099F6FDE413C}"/>
              </a:ext>
            </a:extLst>
          </p:cNvPr>
          <p:cNvSpPr/>
          <p:nvPr userDrawn="1"/>
        </p:nvSpPr>
        <p:spPr>
          <a:xfrm>
            <a:off x="299357" y="1329484"/>
            <a:ext cx="3091939" cy="97871"/>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541B49-8D08-9CD2-653A-CE69BE67B77A}"/>
              </a:ext>
            </a:extLst>
          </p:cNvPr>
          <p:cNvSpPr txBox="1"/>
          <p:nvPr userDrawn="1"/>
        </p:nvSpPr>
        <p:spPr>
          <a:xfrm>
            <a:off x="246984" y="3279531"/>
            <a:ext cx="3196683" cy="120032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a:latin typeface="Poppins" pitchFamily="2" charset="77"/>
                <a:cs typeface="Poppins" pitchFamily="2" charset="77"/>
              </a:rPr>
              <a:t>Helping individuals, teams and </a:t>
            </a:r>
            <a:r>
              <a:rPr lang="en-US" sz="1800" err="1">
                <a:latin typeface="Poppins" pitchFamily="2" charset="77"/>
                <a:cs typeface="Poppins" pitchFamily="2" charset="77"/>
              </a:rPr>
              <a:t>organisations</a:t>
            </a:r>
            <a:r>
              <a:rPr lang="en-US" sz="1800">
                <a:latin typeface="Poppins" pitchFamily="2" charset="77"/>
                <a:cs typeface="Poppins" pitchFamily="2" charset="77"/>
              </a:rPr>
              <a:t> in health and care to thrive.</a:t>
            </a:r>
          </a:p>
          <a:p>
            <a:pPr algn="l"/>
            <a:endParaRPr lang="en-US"/>
          </a:p>
        </p:txBody>
      </p:sp>
      <p:sp>
        <p:nvSpPr>
          <p:cNvPr id="4" name="TextBox 3">
            <a:extLst>
              <a:ext uri="{FF2B5EF4-FFF2-40B4-BE49-F238E27FC236}">
                <a16:creationId xmlns:a16="http://schemas.microsoft.com/office/drawing/2014/main" id="{507F010B-2E3B-A274-E469-C6D6F79DC80B}"/>
              </a:ext>
            </a:extLst>
          </p:cNvPr>
          <p:cNvSpPr txBox="1"/>
          <p:nvPr userDrawn="1"/>
        </p:nvSpPr>
        <p:spPr>
          <a:xfrm>
            <a:off x="246984" y="1578283"/>
            <a:ext cx="3590693" cy="1723549"/>
          </a:xfrm>
          <a:prstGeom prst="rect">
            <a:avLst/>
          </a:prstGeom>
          <a:noFill/>
        </p:spPr>
        <p:txBody>
          <a:bodyPr wrap="square" rtlCol="0">
            <a:spAutoFit/>
          </a:bodyPr>
          <a:lstStyle/>
          <a:p>
            <a:r>
              <a:rPr lang="en-US" sz="4400" b="1" i="0">
                <a:solidFill>
                  <a:schemeClr val="bg2"/>
                </a:solidFill>
                <a:latin typeface="Poppins" pitchFamily="2" charset="77"/>
                <a:cs typeface="Poppins" pitchFamily="2" charset="77"/>
              </a:rPr>
              <a:t>About</a:t>
            </a:r>
            <a:r>
              <a:rPr lang="en-US" sz="4400" b="1" i="0">
                <a:solidFill>
                  <a:schemeClr val="tx2"/>
                </a:solidFill>
                <a:latin typeface="Poppins" pitchFamily="2" charset="77"/>
                <a:cs typeface="Poppins" pitchFamily="2" charset="77"/>
              </a:rPr>
              <a:t> </a:t>
            </a:r>
          </a:p>
          <a:p>
            <a:r>
              <a:rPr lang="en-US" sz="4400" b="1" i="0">
                <a:solidFill>
                  <a:schemeClr val="tx2"/>
                </a:solidFill>
                <a:latin typeface="Poppins" pitchFamily="2" charset="77"/>
                <a:cs typeface="Poppins" pitchFamily="2" charset="77"/>
              </a:rPr>
              <a:t>NHS Elect</a:t>
            </a:r>
          </a:p>
          <a:p>
            <a:pPr algn="l"/>
            <a:endParaRPr lang="en-US"/>
          </a:p>
        </p:txBody>
      </p:sp>
    </p:spTree>
    <p:extLst>
      <p:ext uri="{BB962C8B-B14F-4D97-AF65-F5344CB8AC3E}">
        <p14:creationId xmlns:p14="http://schemas.microsoft.com/office/powerpoint/2010/main" val="2337991680"/>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er slide_1 person">
    <p:spTree>
      <p:nvGrpSpPr>
        <p:cNvPr id="1" name=""/>
        <p:cNvGrpSpPr/>
        <p:nvPr/>
      </p:nvGrpSpPr>
      <p:grpSpPr>
        <a:xfrm>
          <a:off x="0" y="0"/>
          <a:ext cx="0" cy="0"/>
          <a:chOff x="0" y="0"/>
          <a:chExt cx="0" cy="0"/>
        </a:xfrm>
      </p:grpSpPr>
      <p:sp>
        <p:nvSpPr>
          <p:cNvPr id="2" name="Chord 1">
            <a:extLst>
              <a:ext uri="{FF2B5EF4-FFF2-40B4-BE49-F238E27FC236}">
                <a16:creationId xmlns:a16="http://schemas.microsoft.com/office/drawing/2014/main" id="{050A3186-E098-7A35-BF59-9645DE02B8BF}"/>
              </a:ext>
            </a:extLst>
          </p:cNvPr>
          <p:cNvSpPr/>
          <p:nvPr userDrawn="1"/>
        </p:nvSpPr>
        <p:spPr>
          <a:xfrm rot="3889390">
            <a:off x="-7978687" y="2441576"/>
            <a:ext cx="17187933" cy="18573200"/>
          </a:xfrm>
          <a:prstGeom prst="chord">
            <a:avLst>
              <a:gd name="adj1" fmla="val 10192300"/>
              <a:gd name="adj2" fmla="val 16361927"/>
            </a:avLst>
          </a:prstGeom>
          <a:gradFill flip="none" rotWithShape="1">
            <a:gsLst>
              <a:gs pos="0">
                <a:schemeClr val="tx2">
                  <a:shade val="30000"/>
                  <a:satMod val="115000"/>
                </a:schemeClr>
              </a:gs>
              <a:gs pos="57000">
                <a:schemeClr val="tx2">
                  <a:shade val="67500"/>
                  <a:satMod val="115000"/>
                </a:schemeClr>
              </a:gs>
              <a:gs pos="100000">
                <a:schemeClr val="accent2"/>
              </a:gs>
            </a:gsLst>
            <a:lin ang="16200000" scaled="1"/>
            <a:tileRect/>
          </a:gra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6C29F4C-6F13-8EC9-AD11-E18F70928BE4}"/>
              </a:ext>
            </a:extLst>
          </p:cNvPr>
          <p:cNvGrpSpPr>
            <a:grpSpLocks noChangeAspect="1"/>
          </p:cNvGrpSpPr>
          <p:nvPr userDrawn="1"/>
        </p:nvGrpSpPr>
        <p:grpSpPr>
          <a:xfrm>
            <a:off x="8156793" y="284163"/>
            <a:ext cx="630000" cy="452643"/>
            <a:chOff x="6053083" y="462546"/>
            <a:chExt cx="708355" cy="508940"/>
          </a:xfrm>
        </p:grpSpPr>
        <p:sp>
          <p:nvSpPr>
            <p:cNvPr id="21" name="Freeform 20">
              <a:extLst>
                <a:ext uri="{FF2B5EF4-FFF2-40B4-BE49-F238E27FC236}">
                  <a16:creationId xmlns:a16="http://schemas.microsoft.com/office/drawing/2014/main" id="{4887D3EB-E40F-3E96-DC3D-AD34F88DADD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E6C046E-969F-5CD1-9316-0E693A9E176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400C51B-A4A2-2CCC-AA91-1FBE9DEB375D}"/>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6A0A9FD-11F7-4CE9-F276-09BB63ED79F8}"/>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7E932-A8E8-5F16-E7E0-E0363090EF56}"/>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7EC5C4D-0199-3976-F9E4-C6A45A4B57CE}"/>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8F85C37-C5E8-AA99-5A73-017A04CC7BFC}"/>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18" name="Text Placeholder 6">
            <a:extLst>
              <a:ext uri="{FF2B5EF4-FFF2-40B4-BE49-F238E27FC236}">
                <a16:creationId xmlns:a16="http://schemas.microsoft.com/office/drawing/2014/main" id="{6E8AA70B-397E-CE0C-67CF-B643E520B5EF}"/>
              </a:ext>
            </a:extLst>
          </p:cNvPr>
          <p:cNvSpPr>
            <a:spLocks noGrp="1"/>
          </p:cNvSpPr>
          <p:nvPr>
            <p:ph type="body" sz="quarter" idx="12" hasCustomPrompt="1"/>
          </p:nvPr>
        </p:nvSpPr>
        <p:spPr>
          <a:xfrm>
            <a:off x="4178298" y="2415487"/>
            <a:ext cx="4473910" cy="314266"/>
          </a:xfrm>
        </p:spPr>
        <p:txBody>
          <a:bodyPr>
            <a:normAutofit/>
          </a:bodyPr>
          <a:lstStyle>
            <a:lvl1pPr marL="0" indent="0">
              <a:lnSpc>
                <a:spcPct val="90000"/>
              </a:lnSpc>
              <a:buNone/>
              <a:defRPr sz="2800" b="1" i="0">
                <a:solidFill>
                  <a:schemeClr val="tx2"/>
                </a:solidFill>
                <a:latin typeface="Poppins" pitchFamily="2" charset="77"/>
                <a:cs typeface="Poppins" pitchFamily="2" charset="77"/>
              </a:defRPr>
            </a:lvl1pPr>
          </a:lstStyle>
          <a:p>
            <a:pPr lvl="0"/>
            <a:r>
              <a:rPr lang="en-GB"/>
              <a:t>Presenter name</a:t>
            </a:r>
            <a:endParaRPr lang="en-US"/>
          </a:p>
        </p:txBody>
      </p:sp>
      <p:sp>
        <p:nvSpPr>
          <p:cNvPr id="19" name="Text Placeholder 6">
            <a:extLst>
              <a:ext uri="{FF2B5EF4-FFF2-40B4-BE49-F238E27FC236}">
                <a16:creationId xmlns:a16="http://schemas.microsoft.com/office/drawing/2014/main" id="{874C60A2-D842-739D-4A84-71E8317303F7}"/>
              </a:ext>
            </a:extLst>
          </p:cNvPr>
          <p:cNvSpPr>
            <a:spLocks noGrp="1"/>
          </p:cNvSpPr>
          <p:nvPr>
            <p:ph type="body" sz="quarter" idx="14" hasCustomPrompt="1"/>
          </p:nvPr>
        </p:nvSpPr>
        <p:spPr>
          <a:xfrm>
            <a:off x="4178298" y="2833306"/>
            <a:ext cx="4473909" cy="1133742"/>
          </a:xfrm>
        </p:spPr>
        <p:txBody>
          <a:bodyPr>
            <a:normAutofit/>
          </a:bodyPr>
          <a:lstStyle>
            <a:lvl1pPr marL="0" indent="0">
              <a:lnSpc>
                <a:spcPct val="90000"/>
              </a:lnSpc>
              <a:buNone/>
              <a:defRPr sz="2000" b="0" i="0">
                <a:solidFill>
                  <a:schemeClr val="tx1"/>
                </a:solidFill>
                <a:latin typeface="Poppins" pitchFamily="2" charset="77"/>
                <a:cs typeface="Poppins" pitchFamily="2" charset="77"/>
              </a:defRPr>
            </a:lvl1pPr>
          </a:lstStyle>
          <a:p>
            <a:pPr lvl="0"/>
            <a:r>
              <a:rPr lang="en-GB"/>
              <a:t>Presenter title</a:t>
            </a:r>
            <a:endParaRPr lang="en-US"/>
          </a:p>
        </p:txBody>
      </p:sp>
      <p:sp>
        <p:nvSpPr>
          <p:cNvPr id="12" name="Rounded Rectangle 11">
            <a:extLst>
              <a:ext uri="{FF2B5EF4-FFF2-40B4-BE49-F238E27FC236}">
                <a16:creationId xmlns:a16="http://schemas.microsoft.com/office/drawing/2014/main" id="{84CEE18A-7488-8029-A5F5-E4EDA5A494BD}"/>
              </a:ext>
            </a:extLst>
          </p:cNvPr>
          <p:cNvSpPr/>
          <p:nvPr userDrawn="1"/>
        </p:nvSpPr>
        <p:spPr>
          <a:xfrm>
            <a:off x="299357" y="545940"/>
            <a:ext cx="3878941" cy="87313"/>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older 2">
            <a:extLst>
              <a:ext uri="{FF2B5EF4-FFF2-40B4-BE49-F238E27FC236}">
                <a16:creationId xmlns:a16="http://schemas.microsoft.com/office/drawing/2014/main" id="{5FEAC1E6-8297-3D21-CA96-C375ABB784A9}"/>
              </a:ext>
            </a:extLst>
          </p:cNvPr>
          <p:cNvSpPr txBox="1">
            <a:spLocks/>
          </p:cNvSpPr>
          <p:nvPr userDrawn="1"/>
        </p:nvSpPr>
        <p:spPr>
          <a:xfrm>
            <a:off x="299357" y="674241"/>
            <a:ext cx="4387042" cy="632619"/>
          </a:xfrm>
          <a:prstGeom prst="rect">
            <a:avLst/>
          </a:prstGeom>
        </p:spPr>
        <p:txBody>
          <a:bodyPr wrap="square" lIns="0" tIns="0" rIns="0" bIns="0">
            <a:noAutofit/>
          </a:bodyPr>
          <a:lstStyle>
            <a:lvl1pPr>
              <a:lnSpc>
                <a:spcPct val="90000"/>
              </a:lnSpc>
              <a:defRPr sz="4400" b="1" i="0">
                <a:ln>
                  <a:noFill/>
                </a:ln>
                <a:solidFill>
                  <a:schemeClr val="bg2"/>
                </a:solidFill>
                <a:latin typeface="Poppins"/>
                <a:ea typeface="+mj-ea"/>
                <a:cs typeface="Poppins"/>
              </a:defRPr>
            </a:lvl1pPr>
          </a:lstStyle>
          <a:p>
            <a:r>
              <a:rPr lang="en-GB"/>
              <a:t>Introductions</a:t>
            </a:r>
          </a:p>
        </p:txBody>
      </p:sp>
      <p:sp>
        <p:nvSpPr>
          <p:cNvPr id="3" name="Picture Placeholder 5">
            <a:extLst>
              <a:ext uri="{FF2B5EF4-FFF2-40B4-BE49-F238E27FC236}">
                <a16:creationId xmlns:a16="http://schemas.microsoft.com/office/drawing/2014/main" id="{AB7262C8-D6D0-94D1-A4C1-01EEE5C76700}"/>
              </a:ext>
            </a:extLst>
          </p:cNvPr>
          <p:cNvSpPr>
            <a:spLocks noGrp="1"/>
          </p:cNvSpPr>
          <p:nvPr>
            <p:ph type="pic" sz="quarter" idx="13" hasCustomPrompt="1"/>
          </p:nvPr>
        </p:nvSpPr>
        <p:spPr>
          <a:xfrm>
            <a:off x="491792" y="1440008"/>
            <a:ext cx="3150464" cy="3157552"/>
          </a:xfrm>
          <a:prstGeom prst="ellipse">
            <a:avLst/>
          </a:prstGeom>
          <a:solidFill>
            <a:schemeClr val="bg1"/>
          </a:solid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Tree>
    <p:extLst>
      <p:ext uri="{BB962C8B-B14F-4D97-AF65-F5344CB8AC3E}">
        <p14:creationId xmlns:p14="http://schemas.microsoft.com/office/powerpoint/2010/main" val="4084851967"/>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slide_2 people">
    <p:spTree>
      <p:nvGrpSpPr>
        <p:cNvPr id="1" name=""/>
        <p:cNvGrpSpPr/>
        <p:nvPr/>
      </p:nvGrpSpPr>
      <p:grpSpPr>
        <a:xfrm>
          <a:off x="0" y="0"/>
          <a:ext cx="0" cy="0"/>
          <a:chOff x="0" y="0"/>
          <a:chExt cx="0" cy="0"/>
        </a:xfrm>
      </p:grpSpPr>
      <p:sp>
        <p:nvSpPr>
          <p:cNvPr id="15" name="Chord 14">
            <a:extLst>
              <a:ext uri="{FF2B5EF4-FFF2-40B4-BE49-F238E27FC236}">
                <a16:creationId xmlns:a16="http://schemas.microsoft.com/office/drawing/2014/main" id="{50368573-A860-75C9-67FC-E896B2B7311C}"/>
              </a:ext>
            </a:extLst>
          </p:cNvPr>
          <p:cNvSpPr/>
          <p:nvPr userDrawn="1"/>
        </p:nvSpPr>
        <p:spPr>
          <a:xfrm rot="3889390">
            <a:off x="-7978687" y="2441576"/>
            <a:ext cx="17187933" cy="18573200"/>
          </a:xfrm>
          <a:prstGeom prst="chord">
            <a:avLst>
              <a:gd name="adj1" fmla="val 10192300"/>
              <a:gd name="adj2" fmla="val 16361927"/>
            </a:avLst>
          </a:prstGeom>
          <a:gradFill flip="none" rotWithShape="1">
            <a:gsLst>
              <a:gs pos="0">
                <a:schemeClr val="tx2">
                  <a:shade val="30000"/>
                  <a:satMod val="115000"/>
                </a:schemeClr>
              </a:gs>
              <a:gs pos="57000">
                <a:schemeClr val="tx2">
                  <a:shade val="67500"/>
                  <a:satMod val="115000"/>
                </a:schemeClr>
              </a:gs>
              <a:gs pos="100000">
                <a:schemeClr val="accent2"/>
              </a:gs>
            </a:gsLst>
            <a:lin ang="16200000" scaled="1"/>
            <a:tileRect/>
          </a:gra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6C29F4C-6F13-8EC9-AD11-E18F70928BE4}"/>
              </a:ext>
            </a:extLst>
          </p:cNvPr>
          <p:cNvGrpSpPr>
            <a:grpSpLocks noChangeAspect="1"/>
          </p:cNvGrpSpPr>
          <p:nvPr userDrawn="1"/>
        </p:nvGrpSpPr>
        <p:grpSpPr>
          <a:xfrm>
            <a:off x="8156793" y="284163"/>
            <a:ext cx="630000" cy="452643"/>
            <a:chOff x="6053083" y="462546"/>
            <a:chExt cx="708355" cy="508940"/>
          </a:xfrm>
        </p:grpSpPr>
        <p:sp>
          <p:nvSpPr>
            <p:cNvPr id="21" name="Freeform 20">
              <a:extLst>
                <a:ext uri="{FF2B5EF4-FFF2-40B4-BE49-F238E27FC236}">
                  <a16:creationId xmlns:a16="http://schemas.microsoft.com/office/drawing/2014/main" id="{4887D3EB-E40F-3E96-DC3D-AD34F88DADD5}"/>
                </a:ext>
              </a:extLst>
            </p:cNvPr>
            <p:cNvSpPr/>
            <p:nvPr/>
          </p:nvSpPr>
          <p:spPr>
            <a:xfrm>
              <a:off x="6053083" y="462546"/>
              <a:ext cx="708355" cy="284103"/>
            </a:xfrm>
            <a:custGeom>
              <a:avLst/>
              <a:gdLst>
                <a:gd name="connsiteX0" fmla="*/ 0 w 708355"/>
                <a:gd name="connsiteY0" fmla="*/ 0 h 284103"/>
                <a:gd name="connsiteX1" fmla="*/ 708355 w 708355"/>
                <a:gd name="connsiteY1" fmla="*/ 0 h 284103"/>
                <a:gd name="connsiteX2" fmla="*/ 708355 w 708355"/>
                <a:gd name="connsiteY2" fmla="*/ 284104 h 284103"/>
                <a:gd name="connsiteX3" fmla="*/ 0 w 708355"/>
                <a:gd name="connsiteY3" fmla="*/ 284104 h 284103"/>
              </a:gdLst>
              <a:ahLst/>
              <a:cxnLst>
                <a:cxn ang="0">
                  <a:pos x="connsiteX0" y="connsiteY0"/>
                </a:cxn>
                <a:cxn ang="0">
                  <a:pos x="connsiteX1" y="connsiteY1"/>
                </a:cxn>
                <a:cxn ang="0">
                  <a:pos x="connsiteX2" y="connsiteY2"/>
                </a:cxn>
                <a:cxn ang="0">
                  <a:pos x="connsiteX3" y="connsiteY3"/>
                </a:cxn>
              </a:cxnLst>
              <a:rect l="l" t="t" r="r" b="b"/>
              <a:pathLst>
                <a:path w="708355" h="284103">
                  <a:moveTo>
                    <a:pt x="0" y="0"/>
                  </a:moveTo>
                  <a:lnTo>
                    <a:pt x="708355" y="0"/>
                  </a:lnTo>
                  <a:lnTo>
                    <a:pt x="708355" y="284104"/>
                  </a:lnTo>
                  <a:lnTo>
                    <a:pt x="0" y="284104"/>
                  </a:lnTo>
                  <a:close/>
                </a:path>
              </a:pathLst>
            </a:custGeom>
            <a:noFill/>
            <a:ln w="93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E6C046E-969F-5CD1-9316-0E693A9E176B}"/>
                </a:ext>
              </a:extLst>
            </p:cNvPr>
            <p:cNvSpPr/>
            <p:nvPr/>
          </p:nvSpPr>
          <p:spPr>
            <a:xfrm>
              <a:off x="6053083" y="462546"/>
              <a:ext cx="708355" cy="284103"/>
            </a:xfrm>
            <a:custGeom>
              <a:avLst/>
              <a:gdLst>
                <a:gd name="connsiteX0" fmla="*/ 0 w 708355"/>
                <a:gd name="connsiteY0" fmla="*/ 0 h 284103"/>
                <a:gd name="connsiteX1" fmla="*/ 0 w 708355"/>
                <a:gd name="connsiteY1" fmla="*/ 284104 h 284103"/>
                <a:gd name="connsiteX2" fmla="*/ 708355 w 708355"/>
                <a:gd name="connsiteY2" fmla="*/ 284104 h 284103"/>
                <a:gd name="connsiteX3" fmla="*/ 708355 w 708355"/>
                <a:gd name="connsiteY3" fmla="*/ 0 h 284103"/>
                <a:gd name="connsiteX4" fmla="*/ 0 w 708355"/>
                <a:gd name="connsiteY4" fmla="*/ 0 h 284103"/>
                <a:gd name="connsiteX5" fmla="*/ 158361 w 708355"/>
                <a:gd name="connsiteY5" fmla="*/ 255881 h 284103"/>
                <a:gd name="connsiteX6" fmla="*/ 109999 w 708355"/>
                <a:gd name="connsiteY6" fmla="*/ 97837 h 284103"/>
                <a:gd name="connsiteX7" fmla="*/ 109051 w 708355"/>
                <a:gd name="connsiteY7" fmla="*/ 97837 h 284103"/>
                <a:gd name="connsiteX8" fmla="*/ 77758 w 708355"/>
                <a:gd name="connsiteY8" fmla="*/ 255881 h 284103"/>
                <a:gd name="connsiteX9" fmla="*/ 19914 w 708355"/>
                <a:gd name="connsiteY9" fmla="*/ 255881 h 284103"/>
                <a:gd name="connsiteX10" fmla="*/ 69223 w 708355"/>
                <a:gd name="connsiteY10" fmla="*/ 27281 h 284103"/>
                <a:gd name="connsiteX11" fmla="*/ 146033 w 708355"/>
                <a:gd name="connsiteY11" fmla="*/ 27281 h 284103"/>
                <a:gd name="connsiteX12" fmla="*/ 193446 w 708355"/>
                <a:gd name="connsiteY12" fmla="*/ 186267 h 284103"/>
                <a:gd name="connsiteX13" fmla="*/ 194395 w 708355"/>
                <a:gd name="connsiteY13" fmla="*/ 186267 h 284103"/>
                <a:gd name="connsiteX14" fmla="*/ 226636 w 708355"/>
                <a:gd name="connsiteY14" fmla="*/ 27281 h 284103"/>
                <a:gd name="connsiteX15" fmla="*/ 284480 w 708355"/>
                <a:gd name="connsiteY15" fmla="*/ 27281 h 284103"/>
                <a:gd name="connsiteX16" fmla="*/ 235170 w 708355"/>
                <a:gd name="connsiteY16" fmla="*/ 255881 h 284103"/>
                <a:gd name="connsiteX17" fmla="*/ 158361 w 708355"/>
                <a:gd name="connsiteY17" fmla="*/ 255881 h 284103"/>
                <a:gd name="connsiteX18" fmla="*/ 392582 w 708355"/>
                <a:gd name="connsiteY18" fmla="*/ 255881 h 284103"/>
                <a:gd name="connsiteX19" fmla="*/ 413444 w 708355"/>
                <a:gd name="connsiteY19" fmla="*/ 158044 h 284103"/>
                <a:gd name="connsiteX20" fmla="*/ 341376 w 708355"/>
                <a:gd name="connsiteY20" fmla="*/ 158044 h 284103"/>
                <a:gd name="connsiteX21" fmla="*/ 320514 w 708355"/>
                <a:gd name="connsiteY21" fmla="*/ 255881 h 284103"/>
                <a:gd name="connsiteX22" fmla="*/ 258877 w 708355"/>
                <a:gd name="connsiteY22" fmla="*/ 255881 h 284103"/>
                <a:gd name="connsiteX23" fmla="*/ 307238 w 708355"/>
                <a:gd name="connsiteY23" fmla="*/ 27281 h 284103"/>
                <a:gd name="connsiteX24" fmla="*/ 368876 w 708355"/>
                <a:gd name="connsiteY24" fmla="*/ 27281 h 284103"/>
                <a:gd name="connsiteX25" fmla="*/ 350859 w 708355"/>
                <a:gd name="connsiteY25" fmla="*/ 114770 h 284103"/>
                <a:gd name="connsiteX26" fmla="*/ 423875 w 708355"/>
                <a:gd name="connsiteY26" fmla="*/ 114770 h 284103"/>
                <a:gd name="connsiteX27" fmla="*/ 441892 w 708355"/>
                <a:gd name="connsiteY27" fmla="*/ 27281 h 284103"/>
                <a:gd name="connsiteX28" fmla="*/ 503530 w 708355"/>
                <a:gd name="connsiteY28" fmla="*/ 27281 h 284103"/>
                <a:gd name="connsiteX29" fmla="*/ 455168 w 708355"/>
                <a:gd name="connsiteY29" fmla="*/ 255881 h 284103"/>
                <a:gd name="connsiteX30" fmla="*/ 392582 w 708355"/>
                <a:gd name="connsiteY30" fmla="*/ 255881 h 284103"/>
                <a:gd name="connsiteX31" fmla="*/ 666632 w 708355"/>
                <a:gd name="connsiteY31" fmla="*/ 79022 h 284103"/>
                <a:gd name="connsiteX32" fmla="*/ 616373 w 708355"/>
                <a:gd name="connsiteY32" fmla="*/ 68674 h 284103"/>
                <a:gd name="connsiteX33" fmla="*/ 571805 w 708355"/>
                <a:gd name="connsiteY33" fmla="*/ 90311 h 284103"/>
                <a:gd name="connsiteX34" fmla="*/ 660942 w 708355"/>
                <a:gd name="connsiteY34" fmla="*/ 180622 h 284103"/>
                <a:gd name="connsiteX35" fmla="*/ 548098 w 708355"/>
                <a:gd name="connsiteY35" fmla="*/ 260585 h 284103"/>
                <a:gd name="connsiteX36" fmla="*/ 476030 w 708355"/>
                <a:gd name="connsiteY36" fmla="*/ 248356 h 284103"/>
                <a:gd name="connsiteX37" fmla="*/ 490254 w 708355"/>
                <a:gd name="connsiteY37" fmla="*/ 202259 h 284103"/>
                <a:gd name="connsiteX38" fmla="*/ 547150 w 708355"/>
                <a:gd name="connsiteY38" fmla="*/ 215430 h 284103"/>
                <a:gd name="connsiteX39" fmla="*/ 596460 w 708355"/>
                <a:gd name="connsiteY39" fmla="*/ 188148 h 284103"/>
                <a:gd name="connsiteX40" fmla="*/ 507323 w 708355"/>
                <a:gd name="connsiteY40" fmla="*/ 100659 h 284103"/>
                <a:gd name="connsiteX41" fmla="*/ 609736 w 708355"/>
                <a:gd name="connsiteY41" fmla="*/ 23519 h 284103"/>
                <a:gd name="connsiteX42" fmla="*/ 680856 w 708355"/>
                <a:gd name="connsiteY42" fmla="*/ 33867 h 284103"/>
                <a:gd name="connsiteX43" fmla="*/ 666632 w 708355"/>
                <a:gd name="connsiteY43" fmla="*/ 79022 h 2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08355" h="284103">
                  <a:moveTo>
                    <a:pt x="0" y="0"/>
                  </a:moveTo>
                  <a:lnTo>
                    <a:pt x="0" y="284104"/>
                  </a:lnTo>
                  <a:lnTo>
                    <a:pt x="708355" y="284104"/>
                  </a:lnTo>
                  <a:lnTo>
                    <a:pt x="708355" y="0"/>
                  </a:lnTo>
                  <a:lnTo>
                    <a:pt x="0" y="0"/>
                  </a:lnTo>
                  <a:close/>
                  <a:moveTo>
                    <a:pt x="158361" y="255881"/>
                  </a:moveTo>
                  <a:lnTo>
                    <a:pt x="109999" y="97837"/>
                  </a:lnTo>
                  <a:lnTo>
                    <a:pt x="109051" y="97837"/>
                  </a:lnTo>
                  <a:lnTo>
                    <a:pt x="77758" y="255881"/>
                  </a:lnTo>
                  <a:lnTo>
                    <a:pt x="19914" y="255881"/>
                  </a:lnTo>
                  <a:lnTo>
                    <a:pt x="69223" y="27281"/>
                  </a:lnTo>
                  <a:lnTo>
                    <a:pt x="146033" y="27281"/>
                  </a:lnTo>
                  <a:lnTo>
                    <a:pt x="193446" y="186267"/>
                  </a:lnTo>
                  <a:lnTo>
                    <a:pt x="194395" y="186267"/>
                  </a:lnTo>
                  <a:lnTo>
                    <a:pt x="226636" y="27281"/>
                  </a:lnTo>
                  <a:lnTo>
                    <a:pt x="284480" y="27281"/>
                  </a:lnTo>
                  <a:lnTo>
                    <a:pt x="235170" y="255881"/>
                  </a:lnTo>
                  <a:lnTo>
                    <a:pt x="158361" y="255881"/>
                  </a:lnTo>
                  <a:close/>
                  <a:moveTo>
                    <a:pt x="392582" y="255881"/>
                  </a:moveTo>
                  <a:lnTo>
                    <a:pt x="413444" y="158044"/>
                  </a:lnTo>
                  <a:lnTo>
                    <a:pt x="341376" y="158044"/>
                  </a:lnTo>
                  <a:lnTo>
                    <a:pt x="320514" y="255881"/>
                  </a:lnTo>
                  <a:lnTo>
                    <a:pt x="258877" y="255881"/>
                  </a:lnTo>
                  <a:lnTo>
                    <a:pt x="307238" y="27281"/>
                  </a:lnTo>
                  <a:lnTo>
                    <a:pt x="368876" y="27281"/>
                  </a:lnTo>
                  <a:lnTo>
                    <a:pt x="350859" y="114770"/>
                  </a:lnTo>
                  <a:lnTo>
                    <a:pt x="423875" y="114770"/>
                  </a:lnTo>
                  <a:lnTo>
                    <a:pt x="441892" y="27281"/>
                  </a:lnTo>
                  <a:lnTo>
                    <a:pt x="503530" y="27281"/>
                  </a:lnTo>
                  <a:lnTo>
                    <a:pt x="455168" y="255881"/>
                  </a:lnTo>
                  <a:lnTo>
                    <a:pt x="392582" y="255881"/>
                  </a:lnTo>
                  <a:close/>
                  <a:moveTo>
                    <a:pt x="666632" y="79022"/>
                  </a:moveTo>
                  <a:cubicBezTo>
                    <a:pt x="650511" y="71496"/>
                    <a:pt x="633442" y="67733"/>
                    <a:pt x="616373" y="68674"/>
                  </a:cubicBezTo>
                  <a:cubicBezTo>
                    <a:pt x="591718" y="68674"/>
                    <a:pt x="571805" y="72437"/>
                    <a:pt x="571805" y="90311"/>
                  </a:cubicBezTo>
                  <a:cubicBezTo>
                    <a:pt x="571805" y="123237"/>
                    <a:pt x="660942" y="111007"/>
                    <a:pt x="660942" y="180622"/>
                  </a:cubicBezTo>
                  <a:cubicBezTo>
                    <a:pt x="660942" y="243652"/>
                    <a:pt x="602149" y="260585"/>
                    <a:pt x="548098" y="260585"/>
                  </a:cubicBezTo>
                  <a:cubicBezTo>
                    <a:pt x="523443" y="259644"/>
                    <a:pt x="499737" y="255881"/>
                    <a:pt x="476030" y="248356"/>
                  </a:cubicBezTo>
                  <a:lnTo>
                    <a:pt x="490254" y="202259"/>
                  </a:lnTo>
                  <a:cubicBezTo>
                    <a:pt x="502581" y="209785"/>
                    <a:pt x="527236" y="215430"/>
                    <a:pt x="547150" y="215430"/>
                  </a:cubicBezTo>
                  <a:cubicBezTo>
                    <a:pt x="567063" y="215430"/>
                    <a:pt x="596460" y="211667"/>
                    <a:pt x="596460" y="188148"/>
                  </a:cubicBezTo>
                  <a:cubicBezTo>
                    <a:pt x="596460" y="151459"/>
                    <a:pt x="507323" y="165570"/>
                    <a:pt x="507323" y="100659"/>
                  </a:cubicBezTo>
                  <a:cubicBezTo>
                    <a:pt x="507323" y="41393"/>
                    <a:pt x="559477" y="23519"/>
                    <a:pt x="609736" y="23519"/>
                  </a:cubicBezTo>
                  <a:cubicBezTo>
                    <a:pt x="638184" y="23519"/>
                    <a:pt x="664735" y="26341"/>
                    <a:pt x="680856" y="33867"/>
                  </a:cubicBezTo>
                  <a:lnTo>
                    <a:pt x="666632" y="79022"/>
                  </a:lnTo>
                  <a:close/>
                </a:path>
              </a:pathLst>
            </a:custGeom>
            <a:solidFill>
              <a:schemeClr val="tx2"/>
            </a:solidFill>
            <a:ln w="93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400C51B-A4A2-2CCC-AA91-1FBE9DEB375D}"/>
                </a:ext>
              </a:extLst>
            </p:cNvPr>
            <p:cNvSpPr/>
            <p:nvPr/>
          </p:nvSpPr>
          <p:spPr>
            <a:xfrm>
              <a:off x="6334718" y="829434"/>
              <a:ext cx="83447" cy="138288"/>
            </a:xfrm>
            <a:custGeom>
              <a:avLst/>
              <a:gdLst>
                <a:gd name="connsiteX0" fmla="*/ 0 w 83447"/>
                <a:gd name="connsiteY0" fmla="*/ 0 h 138288"/>
                <a:gd name="connsiteX1" fmla="*/ 82499 w 83447"/>
                <a:gd name="connsiteY1" fmla="*/ 0 h 138288"/>
                <a:gd name="connsiteX2" fmla="*/ 82499 w 83447"/>
                <a:gd name="connsiteY2" fmla="*/ 21637 h 138288"/>
                <a:gd name="connsiteX3" fmla="*/ 28448 w 83447"/>
                <a:gd name="connsiteY3" fmla="*/ 21637 h 138288"/>
                <a:gd name="connsiteX4" fmla="*/ 28448 w 83447"/>
                <a:gd name="connsiteY4" fmla="*/ 56444 h 138288"/>
                <a:gd name="connsiteX5" fmla="*/ 77758 w 83447"/>
                <a:gd name="connsiteY5" fmla="*/ 56444 h 138288"/>
                <a:gd name="connsiteX6" fmla="*/ 77758 w 83447"/>
                <a:gd name="connsiteY6" fmla="*/ 78081 h 138288"/>
                <a:gd name="connsiteX7" fmla="*/ 28448 w 83447"/>
                <a:gd name="connsiteY7" fmla="*/ 78081 h 138288"/>
                <a:gd name="connsiteX8" fmla="*/ 28448 w 83447"/>
                <a:gd name="connsiteY8" fmla="*/ 116652 h 138288"/>
                <a:gd name="connsiteX9" fmla="*/ 83447 w 83447"/>
                <a:gd name="connsiteY9" fmla="*/ 116652 h 138288"/>
                <a:gd name="connsiteX10" fmla="*/ 83447 w 83447"/>
                <a:gd name="connsiteY10" fmla="*/ 138289 h 138288"/>
                <a:gd name="connsiteX11" fmla="*/ 948 w 83447"/>
                <a:gd name="connsiteY11" fmla="*/ 138289 h 138288"/>
                <a:gd name="connsiteX12" fmla="*/ 0 w 83447"/>
                <a:gd name="connsiteY12" fmla="*/ 0 h 138288"/>
                <a:gd name="connsiteX13" fmla="*/ 0 w 83447"/>
                <a:gd name="connsiteY13" fmla="*/ 0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447" h="138288">
                  <a:moveTo>
                    <a:pt x="0" y="0"/>
                  </a:moveTo>
                  <a:lnTo>
                    <a:pt x="82499" y="0"/>
                  </a:lnTo>
                  <a:lnTo>
                    <a:pt x="82499" y="21637"/>
                  </a:lnTo>
                  <a:lnTo>
                    <a:pt x="28448" y="21637"/>
                  </a:lnTo>
                  <a:lnTo>
                    <a:pt x="28448" y="56444"/>
                  </a:lnTo>
                  <a:lnTo>
                    <a:pt x="77758" y="56444"/>
                  </a:lnTo>
                  <a:lnTo>
                    <a:pt x="77758" y="78081"/>
                  </a:lnTo>
                  <a:lnTo>
                    <a:pt x="28448" y="78081"/>
                  </a:lnTo>
                  <a:lnTo>
                    <a:pt x="28448" y="116652"/>
                  </a:lnTo>
                  <a:lnTo>
                    <a:pt x="83447" y="116652"/>
                  </a:lnTo>
                  <a:lnTo>
                    <a:pt x="83447" y="138289"/>
                  </a:lnTo>
                  <a:lnTo>
                    <a:pt x="948" y="138289"/>
                  </a:lnTo>
                  <a:lnTo>
                    <a:pt x="0" y="0"/>
                  </a:lnTo>
                  <a:lnTo>
                    <a:pt x="0" y="0"/>
                  </a:lnTo>
                  <a:close/>
                </a:path>
              </a:pathLst>
            </a:custGeom>
            <a:solidFill>
              <a:schemeClr val="tx1"/>
            </a:solidFill>
            <a:ln w="93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6A0A9FD-11F7-4CE9-F276-09BB63ED79F8}"/>
                </a:ext>
              </a:extLst>
            </p:cNvPr>
            <p:cNvSpPr/>
            <p:nvPr/>
          </p:nvSpPr>
          <p:spPr>
            <a:xfrm>
              <a:off x="6444717" y="819086"/>
              <a:ext cx="26551" cy="148637"/>
            </a:xfrm>
            <a:custGeom>
              <a:avLst/>
              <a:gdLst>
                <a:gd name="connsiteX0" fmla="*/ 0 w 26551"/>
                <a:gd name="connsiteY0" fmla="*/ 0 h 148637"/>
                <a:gd name="connsiteX1" fmla="*/ 26551 w 26551"/>
                <a:gd name="connsiteY1" fmla="*/ 0 h 148637"/>
                <a:gd name="connsiteX2" fmla="*/ 26551 w 26551"/>
                <a:gd name="connsiteY2" fmla="*/ 148637 h 148637"/>
                <a:gd name="connsiteX3" fmla="*/ 0 w 26551"/>
                <a:gd name="connsiteY3" fmla="*/ 148637 h 148637"/>
                <a:gd name="connsiteX4" fmla="*/ 0 w 26551"/>
                <a:gd name="connsiteY4" fmla="*/ 0 h 14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1" h="148637">
                  <a:moveTo>
                    <a:pt x="0" y="0"/>
                  </a:moveTo>
                  <a:lnTo>
                    <a:pt x="26551" y="0"/>
                  </a:lnTo>
                  <a:lnTo>
                    <a:pt x="26551" y="148637"/>
                  </a:lnTo>
                  <a:lnTo>
                    <a:pt x="0" y="148637"/>
                  </a:lnTo>
                  <a:lnTo>
                    <a:pt x="0" y="0"/>
                  </a:lnTo>
                  <a:close/>
                </a:path>
              </a:pathLst>
            </a:custGeom>
            <a:solidFill>
              <a:schemeClr val="tx1"/>
            </a:solidFill>
            <a:ln w="93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7E932-A8E8-5F16-E7E0-E0363090EF56}"/>
                </a:ext>
              </a:extLst>
            </p:cNvPr>
            <p:cNvSpPr/>
            <p:nvPr/>
          </p:nvSpPr>
          <p:spPr>
            <a:xfrm>
              <a:off x="6493078" y="864242"/>
              <a:ext cx="97671" cy="107244"/>
            </a:xfrm>
            <a:custGeom>
              <a:avLst/>
              <a:gdLst>
                <a:gd name="connsiteX0" fmla="*/ 54999 w 97671"/>
                <a:gd name="connsiteY0" fmla="*/ 86548 h 107244"/>
                <a:gd name="connsiteX1" fmla="*/ 35086 w 97671"/>
                <a:gd name="connsiteY1" fmla="*/ 79963 h 107244"/>
                <a:gd name="connsiteX2" fmla="*/ 26551 w 97671"/>
                <a:gd name="connsiteY2" fmla="*/ 61148 h 107244"/>
                <a:gd name="connsiteX3" fmla="*/ 97671 w 97671"/>
                <a:gd name="connsiteY3" fmla="*/ 61148 h 107244"/>
                <a:gd name="connsiteX4" fmla="*/ 87241 w 97671"/>
                <a:gd name="connsiteY4" fmla="*/ 16933 h 107244"/>
                <a:gd name="connsiteX5" fmla="*/ 48362 w 97671"/>
                <a:gd name="connsiteY5" fmla="*/ 0 h 107244"/>
                <a:gd name="connsiteX6" fmla="*/ 12327 w 97671"/>
                <a:gd name="connsiteY6" fmla="*/ 15993 h 107244"/>
                <a:gd name="connsiteX7" fmla="*/ 0 w 97671"/>
                <a:gd name="connsiteY7" fmla="*/ 54563 h 107244"/>
                <a:gd name="connsiteX8" fmla="*/ 54051 w 97671"/>
                <a:gd name="connsiteY8" fmla="*/ 107244 h 107244"/>
                <a:gd name="connsiteX9" fmla="*/ 89137 w 97671"/>
                <a:gd name="connsiteY9" fmla="*/ 98778 h 107244"/>
                <a:gd name="connsiteX10" fmla="*/ 89137 w 97671"/>
                <a:gd name="connsiteY10" fmla="*/ 77141 h 107244"/>
                <a:gd name="connsiteX11" fmla="*/ 73017 w 97671"/>
                <a:gd name="connsiteY11" fmla="*/ 84667 h 107244"/>
                <a:gd name="connsiteX12" fmla="*/ 54999 w 97671"/>
                <a:gd name="connsiteY12" fmla="*/ 86548 h 107244"/>
                <a:gd name="connsiteX13" fmla="*/ 32241 w 97671"/>
                <a:gd name="connsiteY13" fmla="*/ 25400 h 107244"/>
                <a:gd name="connsiteX14" fmla="*/ 49310 w 97671"/>
                <a:gd name="connsiteY14" fmla="*/ 18815 h 107244"/>
                <a:gd name="connsiteX15" fmla="*/ 65430 w 97671"/>
                <a:gd name="connsiteY15" fmla="*/ 26341 h 107244"/>
                <a:gd name="connsiteX16" fmla="*/ 71120 w 97671"/>
                <a:gd name="connsiteY16" fmla="*/ 43274 h 107244"/>
                <a:gd name="connsiteX17" fmla="*/ 25603 w 97671"/>
                <a:gd name="connsiteY17" fmla="*/ 43274 h 107244"/>
                <a:gd name="connsiteX18" fmla="*/ 32241 w 97671"/>
                <a:gd name="connsiteY18" fmla="*/ 25400 h 1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671" h="107244">
                  <a:moveTo>
                    <a:pt x="54999" y="86548"/>
                  </a:moveTo>
                  <a:cubicBezTo>
                    <a:pt x="46465" y="86548"/>
                    <a:pt x="39827" y="84667"/>
                    <a:pt x="35086" y="79963"/>
                  </a:cubicBezTo>
                  <a:cubicBezTo>
                    <a:pt x="29396" y="75259"/>
                    <a:pt x="26551" y="69615"/>
                    <a:pt x="26551" y="61148"/>
                  </a:cubicBezTo>
                  <a:lnTo>
                    <a:pt x="97671" y="61148"/>
                  </a:lnTo>
                  <a:cubicBezTo>
                    <a:pt x="97671" y="43274"/>
                    <a:pt x="94827" y="28222"/>
                    <a:pt x="87241" y="16933"/>
                  </a:cubicBezTo>
                  <a:cubicBezTo>
                    <a:pt x="79654" y="5644"/>
                    <a:pt x="67327" y="0"/>
                    <a:pt x="48362" y="0"/>
                  </a:cubicBezTo>
                  <a:cubicBezTo>
                    <a:pt x="32241" y="0"/>
                    <a:pt x="20862" y="5644"/>
                    <a:pt x="12327" y="15993"/>
                  </a:cubicBezTo>
                  <a:cubicBezTo>
                    <a:pt x="4741" y="26341"/>
                    <a:pt x="0" y="39511"/>
                    <a:pt x="0" y="54563"/>
                  </a:cubicBezTo>
                  <a:cubicBezTo>
                    <a:pt x="0" y="89370"/>
                    <a:pt x="18017" y="107244"/>
                    <a:pt x="54051" y="107244"/>
                  </a:cubicBezTo>
                  <a:cubicBezTo>
                    <a:pt x="68275" y="107244"/>
                    <a:pt x="79654" y="104422"/>
                    <a:pt x="89137" y="98778"/>
                  </a:cubicBezTo>
                  <a:lnTo>
                    <a:pt x="89137" y="77141"/>
                  </a:lnTo>
                  <a:cubicBezTo>
                    <a:pt x="84396" y="79963"/>
                    <a:pt x="78706" y="82785"/>
                    <a:pt x="73017" y="84667"/>
                  </a:cubicBezTo>
                  <a:cubicBezTo>
                    <a:pt x="67327" y="85607"/>
                    <a:pt x="60689" y="86548"/>
                    <a:pt x="54999" y="86548"/>
                  </a:cubicBezTo>
                  <a:close/>
                  <a:moveTo>
                    <a:pt x="32241" y="25400"/>
                  </a:moveTo>
                  <a:cubicBezTo>
                    <a:pt x="36034" y="20696"/>
                    <a:pt x="41724" y="18815"/>
                    <a:pt x="49310" y="18815"/>
                  </a:cubicBezTo>
                  <a:cubicBezTo>
                    <a:pt x="56896" y="18815"/>
                    <a:pt x="62586" y="21637"/>
                    <a:pt x="65430" y="26341"/>
                  </a:cubicBezTo>
                  <a:cubicBezTo>
                    <a:pt x="69223" y="31044"/>
                    <a:pt x="70172" y="36689"/>
                    <a:pt x="71120" y="43274"/>
                  </a:cubicBezTo>
                  <a:lnTo>
                    <a:pt x="25603" y="43274"/>
                  </a:lnTo>
                  <a:cubicBezTo>
                    <a:pt x="25603" y="35748"/>
                    <a:pt x="28448" y="30104"/>
                    <a:pt x="32241" y="25400"/>
                  </a:cubicBezTo>
                  <a:close/>
                </a:path>
              </a:pathLst>
            </a:custGeom>
            <a:solidFill>
              <a:schemeClr val="tx1"/>
            </a:solidFill>
            <a:ln w="93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7EC5C4D-0199-3976-F9E4-C6A45A4B57CE}"/>
                </a:ext>
              </a:extLst>
            </p:cNvPr>
            <p:cNvSpPr/>
            <p:nvPr/>
          </p:nvSpPr>
          <p:spPr>
            <a:xfrm>
              <a:off x="6603077" y="864242"/>
              <a:ext cx="76809" cy="106303"/>
            </a:xfrm>
            <a:custGeom>
              <a:avLst/>
              <a:gdLst>
                <a:gd name="connsiteX0" fmla="*/ 73965 w 76809"/>
                <a:gd name="connsiteY0" fmla="*/ 23519 h 106303"/>
                <a:gd name="connsiteX1" fmla="*/ 66379 w 76809"/>
                <a:gd name="connsiteY1" fmla="*/ 20696 h 106303"/>
                <a:gd name="connsiteX2" fmla="*/ 55948 w 76809"/>
                <a:gd name="connsiteY2" fmla="*/ 19756 h 106303"/>
                <a:gd name="connsiteX3" fmla="*/ 36034 w 76809"/>
                <a:gd name="connsiteY3" fmla="*/ 28222 h 106303"/>
                <a:gd name="connsiteX4" fmla="*/ 28448 w 76809"/>
                <a:gd name="connsiteY4" fmla="*/ 51741 h 106303"/>
                <a:gd name="connsiteX5" fmla="*/ 35086 w 76809"/>
                <a:gd name="connsiteY5" fmla="*/ 75259 h 106303"/>
                <a:gd name="connsiteX6" fmla="*/ 55948 w 76809"/>
                <a:gd name="connsiteY6" fmla="*/ 84667 h 106303"/>
                <a:gd name="connsiteX7" fmla="*/ 67327 w 76809"/>
                <a:gd name="connsiteY7" fmla="*/ 82785 h 106303"/>
                <a:gd name="connsiteX8" fmla="*/ 75861 w 76809"/>
                <a:gd name="connsiteY8" fmla="*/ 79963 h 106303"/>
                <a:gd name="connsiteX9" fmla="*/ 76810 w 76809"/>
                <a:gd name="connsiteY9" fmla="*/ 101600 h 106303"/>
                <a:gd name="connsiteX10" fmla="*/ 64482 w 76809"/>
                <a:gd name="connsiteY10" fmla="*/ 104422 h 106303"/>
                <a:gd name="connsiteX11" fmla="*/ 51206 w 76809"/>
                <a:gd name="connsiteY11" fmla="*/ 106304 h 106303"/>
                <a:gd name="connsiteX12" fmla="*/ 13276 w 76809"/>
                <a:gd name="connsiteY12" fmla="*/ 91252 h 106303"/>
                <a:gd name="connsiteX13" fmla="*/ 0 w 76809"/>
                <a:gd name="connsiteY13" fmla="*/ 52681 h 106303"/>
                <a:gd name="connsiteX14" fmla="*/ 13276 w 76809"/>
                <a:gd name="connsiteY14" fmla="*/ 15052 h 106303"/>
                <a:gd name="connsiteX15" fmla="*/ 50258 w 76809"/>
                <a:gd name="connsiteY15" fmla="*/ 0 h 106303"/>
                <a:gd name="connsiteX16" fmla="*/ 75861 w 76809"/>
                <a:gd name="connsiteY16" fmla="*/ 3763 h 106303"/>
                <a:gd name="connsiteX17" fmla="*/ 73965 w 76809"/>
                <a:gd name="connsiteY17" fmla="*/ 23519 h 1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09" h="106303">
                  <a:moveTo>
                    <a:pt x="73965" y="23519"/>
                  </a:moveTo>
                  <a:cubicBezTo>
                    <a:pt x="72068" y="22578"/>
                    <a:pt x="69223" y="21637"/>
                    <a:pt x="66379" y="20696"/>
                  </a:cubicBezTo>
                  <a:cubicBezTo>
                    <a:pt x="63534" y="19756"/>
                    <a:pt x="59741" y="19756"/>
                    <a:pt x="55948" y="19756"/>
                  </a:cubicBezTo>
                  <a:cubicBezTo>
                    <a:pt x="47413" y="19756"/>
                    <a:pt x="40775" y="22578"/>
                    <a:pt x="36034" y="28222"/>
                  </a:cubicBezTo>
                  <a:cubicBezTo>
                    <a:pt x="31293" y="33867"/>
                    <a:pt x="28448" y="42333"/>
                    <a:pt x="28448" y="51741"/>
                  </a:cubicBezTo>
                  <a:cubicBezTo>
                    <a:pt x="28448" y="61148"/>
                    <a:pt x="30345" y="68674"/>
                    <a:pt x="35086" y="75259"/>
                  </a:cubicBezTo>
                  <a:cubicBezTo>
                    <a:pt x="39827" y="81844"/>
                    <a:pt x="46465" y="84667"/>
                    <a:pt x="55948" y="84667"/>
                  </a:cubicBezTo>
                  <a:cubicBezTo>
                    <a:pt x="59741" y="84667"/>
                    <a:pt x="63534" y="83726"/>
                    <a:pt x="67327" y="82785"/>
                  </a:cubicBezTo>
                  <a:cubicBezTo>
                    <a:pt x="71120" y="81844"/>
                    <a:pt x="73965" y="80904"/>
                    <a:pt x="75861" y="79963"/>
                  </a:cubicBezTo>
                  <a:lnTo>
                    <a:pt x="76810" y="101600"/>
                  </a:lnTo>
                  <a:cubicBezTo>
                    <a:pt x="73017" y="102541"/>
                    <a:pt x="69223" y="103481"/>
                    <a:pt x="64482" y="104422"/>
                  </a:cubicBezTo>
                  <a:cubicBezTo>
                    <a:pt x="61637" y="106304"/>
                    <a:pt x="56896" y="106304"/>
                    <a:pt x="51206" y="106304"/>
                  </a:cubicBezTo>
                  <a:cubicBezTo>
                    <a:pt x="34138" y="106304"/>
                    <a:pt x="21810" y="100659"/>
                    <a:pt x="13276" y="91252"/>
                  </a:cubicBezTo>
                  <a:cubicBezTo>
                    <a:pt x="4741" y="80904"/>
                    <a:pt x="0" y="68674"/>
                    <a:pt x="0" y="52681"/>
                  </a:cubicBezTo>
                  <a:cubicBezTo>
                    <a:pt x="0" y="37630"/>
                    <a:pt x="4741" y="24459"/>
                    <a:pt x="13276" y="15052"/>
                  </a:cubicBezTo>
                  <a:cubicBezTo>
                    <a:pt x="21810" y="4704"/>
                    <a:pt x="34138" y="0"/>
                    <a:pt x="50258" y="0"/>
                  </a:cubicBezTo>
                  <a:cubicBezTo>
                    <a:pt x="60689" y="0"/>
                    <a:pt x="69223" y="941"/>
                    <a:pt x="75861" y="3763"/>
                  </a:cubicBezTo>
                  <a:lnTo>
                    <a:pt x="73965" y="23519"/>
                  </a:lnTo>
                  <a:close/>
                </a:path>
              </a:pathLst>
            </a:custGeom>
            <a:solidFill>
              <a:schemeClr val="tx1"/>
            </a:solidFill>
            <a:ln w="93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8F85C37-C5E8-AA99-5A73-017A04CC7BFC}"/>
                </a:ext>
              </a:extLst>
            </p:cNvPr>
            <p:cNvSpPr/>
            <p:nvPr/>
          </p:nvSpPr>
          <p:spPr>
            <a:xfrm>
              <a:off x="6688421" y="836960"/>
              <a:ext cx="73016" cy="133585"/>
            </a:xfrm>
            <a:custGeom>
              <a:avLst/>
              <a:gdLst>
                <a:gd name="connsiteX0" fmla="*/ 19914 w 73016"/>
                <a:gd name="connsiteY0" fmla="*/ 48919 h 133585"/>
                <a:gd name="connsiteX1" fmla="*/ 0 w 73016"/>
                <a:gd name="connsiteY1" fmla="*/ 48919 h 133585"/>
                <a:gd name="connsiteX2" fmla="*/ 0 w 73016"/>
                <a:gd name="connsiteY2" fmla="*/ 29163 h 133585"/>
                <a:gd name="connsiteX3" fmla="*/ 19914 w 73016"/>
                <a:gd name="connsiteY3" fmla="*/ 29163 h 133585"/>
                <a:gd name="connsiteX4" fmla="*/ 19914 w 73016"/>
                <a:gd name="connsiteY4" fmla="*/ 8467 h 133585"/>
                <a:gd name="connsiteX5" fmla="*/ 46465 w 73016"/>
                <a:gd name="connsiteY5" fmla="*/ 0 h 133585"/>
                <a:gd name="connsiteX6" fmla="*/ 46465 w 73016"/>
                <a:gd name="connsiteY6" fmla="*/ 29163 h 133585"/>
                <a:gd name="connsiteX7" fmla="*/ 70172 w 73016"/>
                <a:gd name="connsiteY7" fmla="*/ 29163 h 133585"/>
                <a:gd name="connsiteX8" fmla="*/ 70172 w 73016"/>
                <a:gd name="connsiteY8" fmla="*/ 48919 h 133585"/>
                <a:gd name="connsiteX9" fmla="*/ 46465 w 73016"/>
                <a:gd name="connsiteY9" fmla="*/ 48919 h 133585"/>
                <a:gd name="connsiteX10" fmla="*/ 46465 w 73016"/>
                <a:gd name="connsiteY10" fmla="*/ 95956 h 133585"/>
                <a:gd name="connsiteX11" fmla="*/ 49310 w 73016"/>
                <a:gd name="connsiteY11" fmla="*/ 107244 h 133585"/>
                <a:gd name="connsiteX12" fmla="*/ 59741 w 73016"/>
                <a:gd name="connsiteY12" fmla="*/ 112889 h 133585"/>
                <a:gd name="connsiteX13" fmla="*/ 72068 w 73016"/>
                <a:gd name="connsiteY13" fmla="*/ 110067 h 133585"/>
                <a:gd name="connsiteX14" fmla="*/ 73017 w 73016"/>
                <a:gd name="connsiteY14" fmla="*/ 130763 h 133585"/>
                <a:gd name="connsiteX15" fmla="*/ 52155 w 73016"/>
                <a:gd name="connsiteY15" fmla="*/ 133585 h 133585"/>
                <a:gd name="connsiteX16" fmla="*/ 19914 w 73016"/>
                <a:gd name="connsiteY16" fmla="*/ 100659 h 133585"/>
                <a:gd name="connsiteX17" fmla="*/ 19914 w 73016"/>
                <a:gd name="connsiteY17" fmla="*/ 48919 h 1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6" h="133585">
                  <a:moveTo>
                    <a:pt x="19914" y="48919"/>
                  </a:moveTo>
                  <a:lnTo>
                    <a:pt x="0" y="48919"/>
                  </a:lnTo>
                  <a:lnTo>
                    <a:pt x="0" y="29163"/>
                  </a:lnTo>
                  <a:lnTo>
                    <a:pt x="19914" y="29163"/>
                  </a:lnTo>
                  <a:lnTo>
                    <a:pt x="19914" y="8467"/>
                  </a:lnTo>
                  <a:lnTo>
                    <a:pt x="46465" y="0"/>
                  </a:lnTo>
                  <a:lnTo>
                    <a:pt x="46465" y="29163"/>
                  </a:lnTo>
                  <a:lnTo>
                    <a:pt x="70172" y="29163"/>
                  </a:lnTo>
                  <a:lnTo>
                    <a:pt x="70172" y="48919"/>
                  </a:lnTo>
                  <a:lnTo>
                    <a:pt x="46465" y="48919"/>
                  </a:lnTo>
                  <a:lnTo>
                    <a:pt x="46465" y="95956"/>
                  </a:lnTo>
                  <a:cubicBezTo>
                    <a:pt x="46465" y="100659"/>
                    <a:pt x="47413" y="104422"/>
                    <a:pt x="49310" y="107244"/>
                  </a:cubicBezTo>
                  <a:cubicBezTo>
                    <a:pt x="51206" y="111007"/>
                    <a:pt x="54051" y="112889"/>
                    <a:pt x="59741" y="112889"/>
                  </a:cubicBezTo>
                  <a:cubicBezTo>
                    <a:pt x="64482" y="112889"/>
                    <a:pt x="69223" y="111948"/>
                    <a:pt x="72068" y="110067"/>
                  </a:cubicBezTo>
                  <a:lnTo>
                    <a:pt x="73017" y="130763"/>
                  </a:lnTo>
                  <a:cubicBezTo>
                    <a:pt x="66379" y="132644"/>
                    <a:pt x="59741" y="133585"/>
                    <a:pt x="52155" y="133585"/>
                  </a:cubicBezTo>
                  <a:cubicBezTo>
                    <a:pt x="30345" y="132644"/>
                    <a:pt x="19914" y="122296"/>
                    <a:pt x="19914" y="100659"/>
                  </a:cubicBezTo>
                  <a:lnTo>
                    <a:pt x="19914" y="48919"/>
                  </a:lnTo>
                  <a:close/>
                </a:path>
              </a:pathLst>
            </a:custGeom>
            <a:solidFill>
              <a:schemeClr val="tx1"/>
            </a:solidFill>
            <a:ln w="9398" cap="flat">
              <a:noFill/>
              <a:prstDash val="solid"/>
              <a:miter/>
            </a:ln>
          </p:spPr>
          <p:txBody>
            <a:bodyPr rtlCol="0" anchor="ctr"/>
            <a:lstStyle/>
            <a:p>
              <a:endParaRPr lang="en-US"/>
            </a:p>
          </p:txBody>
        </p:sp>
      </p:grpSp>
      <p:sp>
        <p:nvSpPr>
          <p:cNvPr id="12" name="Rounded Rectangle 11">
            <a:extLst>
              <a:ext uri="{FF2B5EF4-FFF2-40B4-BE49-F238E27FC236}">
                <a16:creationId xmlns:a16="http://schemas.microsoft.com/office/drawing/2014/main" id="{84CEE18A-7488-8029-A5F5-E4EDA5A494BD}"/>
              </a:ext>
            </a:extLst>
          </p:cNvPr>
          <p:cNvSpPr/>
          <p:nvPr userDrawn="1"/>
        </p:nvSpPr>
        <p:spPr>
          <a:xfrm>
            <a:off x="299357" y="545940"/>
            <a:ext cx="3878941" cy="87313"/>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older 2">
            <a:extLst>
              <a:ext uri="{FF2B5EF4-FFF2-40B4-BE49-F238E27FC236}">
                <a16:creationId xmlns:a16="http://schemas.microsoft.com/office/drawing/2014/main" id="{5FEAC1E6-8297-3D21-CA96-C375ABB784A9}"/>
              </a:ext>
            </a:extLst>
          </p:cNvPr>
          <p:cNvSpPr txBox="1">
            <a:spLocks/>
          </p:cNvSpPr>
          <p:nvPr userDrawn="1"/>
        </p:nvSpPr>
        <p:spPr>
          <a:xfrm>
            <a:off x="299357" y="674241"/>
            <a:ext cx="4387042" cy="632619"/>
          </a:xfrm>
          <a:prstGeom prst="rect">
            <a:avLst/>
          </a:prstGeom>
        </p:spPr>
        <p:txBody>
          <a:bodyPr wrap="square" lIns="0" tIns="0" rIns="0" bIns="0">
            <a:noAutofit/>
          </a:bodyPr>
          <a:lstStyle>
            <a:lvl1pPr>
              <a:lnSpc>
                <a:spcPct val="90000"/>
              </a:lnSpc>
              <a:defRPr sz="4400" b="1" i="0">
                <a:ln>
                  <a:noFill/>
                </a:ln>
                <a:solidFill>
                  <a:schemeClr val="bg2"/>
                </a:solidFill>
                <a:latin typeface="Poppins"/>
                <a:ea typeface="+mj-ea"/>
                <a:cs typeface="Poppins"/>
              </a:defRPr>
            </a:lvl1pPr>
          </a:lstStyle>
          <a:p>
            <a:r>
              <a:rPr lang="en-GB"/>
              <a:t>Introductions</a:t>
            </a:r>
          </a:p>
        </p:txBody>
      </p:sp>
      <p:sp>
        <p:nvSpPr>
          <p:cNvPr id="3" name="Picture Placeholder 5">
            <a:extLst>
              <a:ext uri="{FF2B5EF4-FFF2-40B4-BE49-F238E27FC236}">
                <a16:creationId xmlns:a16="http://schemas.microsoft.com/office/drawing/2014/main" id="{0816F6BB-D6C6-BD5C-E3EA-8D3A7024147C}"/>
              </a:ext>
            </a:extLst>
          </p:cNvPr>
          <p:cNvSpPr>
            <a:spLocks noGrp="1"/>
          </p:cNvSpPr>
          <p:nvPr>
            <p:ph type="pic" sz="quarter" idx="13" hasCustomPrompt="1"/>
          </p:nvPr>
        </p:nvSpPr>
        <p:spPr>
          <a:xfrm>
            <a:off x="325609" y="1594117"/>
            <a:ext cx="2167269" cy="2154430"/>
          </a:xfrm>
          <a:prstGeom prst="ellipse">
            <a:avLst/>
          </a:prstGeom>
          <a:solidFill>
            <a:schemeClr val="bg1"/>
          </a:solid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5" name="Picture Placeholder 5">
            <a:extLst>
              <a:ext uri="{FF2B5EF4-FFF2-40B4-BE49-F238E27FC236}">
                <a16:creationId xmlns:a16="http://schemas.microsoft.com/office/drawing/2014/main" id="{F44CA752-A08A-A4D7-EE15-84413EDBF0CF}"/>
              </a:ext>
            </a:extLst>
          </p:cNvPr>
          <p:cNvSpPr>
            <a:spLocks noGrp="1"/>
          </p:cNvSpPr>
          <p:nvPr>
            <p:ph type="pic" sz="quarter" idx="15" hasCustomPrompt="1"/>
          </p:nvPr>
        </p:nvSpPr>
        <p:spPr>
          <a:xfrm>
            <a:off x="3868950" y="2599581"/>
            <a:ext cx="2167270" cy="2154431"/>
          </a:xfrm>
          <a:prstGeom prst="ellipse">
            <a:avLst/>
          </a:prstGeom>
          <a:solidFill>
            <a:schemeClr val="bg1"/>
          </a:solidFill>
          <a:ln w="101600">
            <a:noFill/>
            <a:miter lim="800000"/>
          </a:ln>
        </p:spPr>
        <p:txBody>
          <a:bodyPr tIns="864000" anchor="t" anchorCtr="0">
            <a:normAutofit/>
          </a:bodyPr>
          <a:lstStyle>
            <a:lvl1pPr marL="0" indent="0" algn="ctr">
              <a:buNone/>
              <a:defRPr sz="1100"/>
            </a:lvl1pPr>
          </a:lstStyle>
          <a:p>
            <a:r>
              <a:rPr lang="en-US"/>
              <a:t>Click small photo icon to add picture</a:t>
            </a:r>
          </a:p>
        </p:txBody>
      </p:sp>
      <p:sp>
        <p:nvSpPr>
          <p:cNvPr id="6" name="Text Placeholder 6">
            <a:extLst>
              <a:ext uri="{FF2B5EF4-FFF2-40B4-BE49-F238E27FC236}">
                <a16:creationId xmlns:a16="http://schemas.microsoft.com/office/drawing/2014/main" id="{42B7B166-4FD5-2BC9-0688-AAD397808D0D}"/>
              </a:ext>
            </a:extLst>
          </p:cNvPr>
          <p:cNvSpPr>
            <a:spLocks noGrp="1"/>
          </p:cNvSpPr>
          <p:nvPr>
            <p:ph type="body" sz="quarter" idx="12" hasCustomPrompt="1"/>
          </p:nvPr>
        </p:nvSpPr>
        <p:spPr>
          <a:xfrm>
            <a:off x="2584404" y="1826320"/>
            <a:ext cx="4544942" cy="268370"/>
          </a:xfrm>
        </p:spPr>
        <p:txBody>
          <a:bodyPr>
            <a:normAutofit/>
          </a:bodyPr>
          <a:lstStyle>
            <a:lvl1pPr marL="0" indent="0">
              <a:lnSpc>
                <a:spcPct val="90000"/>
              </a:lnSpc>
              <a:buNone/>
              <a:defRPr sz="2000" b="1" i="0">
                <a:solidFill>
                  <a:schemeClr val="tx2"/>
                </a:solidFill>
                <a:latin typeface="Poppins" pitchFamily="2" charset="77"/>
                <a:cs typeface="Poppins" pitchFamily="2" charset="77"/>
              </a:defRPr>
            </a:lvl1pPr>
          </a:lstStyle>
          <a:p>
            <a:pPr lvl="0"/>
            <a:r>
              <a:rPr lang="en-GB"/>
              <a:t>Presenter name</a:t>
            </a:r>
            <a:endParaRPr lang="en-US"/>
          </a:p>
        </p:txBody>
      </p:sp>
      <p:sp>
        <p:nvSpPr>
          <p:cNvPr id="7" name="Text Placeholder 6">
            <a:extLst>
              <a:ext uri="{FF2B5EF4-FFF2-40B4-BE49-F238E27FC236}">
                <a16:creationId xmlns:a16="http://schemas.microsoft.com/office/drawing/2014/main" id="{6262118F-E271-EC6F-A367-175EAE07929F}"/>
              </a:ext>
            </a:extLst>
          </p:cNvPr>
          <p:cNvSpPr>
            <a:spLocks noGrp="1"/>
          </p:cNvSpPr>
          <p:nvPr>
            <p:ph type="body" sz="quarter" idx="14" hasCustomPrompt="1"/>
          </p:nvPr>
        </p:nvSpPr>
        <p:spPr>
          <a:xfrm>
            <a:off x="2584404" y="2148452"/>
            <a:ext cx="4544942" cy="562818"/>
          </a:xfrm>
        </p:spPr>
        <p:txBody>
          <a:bodyPr>
            <a:normAutofit/>
          </a:bodyPr>
          <a:lstStyle>
            <a:lvl1pPr marL="0" indent="0">
              <a:lnSpc>
                <a:spcPct val="90000"/>
              </a:lnSpc>
              <a:buNone/>
              <a:defRPr sz="1600" b="0" i="0">
                <a:solidFill>
                  <a:schemeClr val="tx1"/>
                </a:solidFill>
                <a:latin typeface="Poppins" pitchFamily="2" charset="77"/>
                <a:cs typeface="Poppins" pitchFamily="2" charset="77"/>
              </a:defRPr>
            </a:lvl1pPr>
          </a:lstStyle>
          <a:p>
            <a:pPr lvl="0"/>
            <a:r>
              <a:rPr lang="en-GB"/>
              <a:t>Presenter title</a:t>
            </a:r>
            <a:endParaRPr lang="en-US"/>
          </a:p>
        </p:txBody>
      </p:sp>
      <p:sp>
        <p:nvSpPr>
          <p:cNvPr id="10" name="Text Placeholder 6">
            <a:extLst>
              <a:ext uri="{FF2B5EF4-FFF2-40B4-BE49-F238E27FC236}">
                <a16:creationId xmlns:a16="http://schemas.microsoft.com/office/drawing/2014/main" id="{08299037-0ED5-CB5E-FE6F-485C501E796C}"/>
              </a:ext>
            </a:extLst>
          </p:cNvPr>
          <p:cNvSpPr>
            <a:spLocks noGrp="1"/>
          </p:cNvSpPr>
          <p:nvPr>
            <p:ph type="body" sz="quarter" idx="16" hasCustomPrompt="1"/>
          </p:nvPr>
        </p:nvSpPr>
        <p:spPr>
          <a:xfrm>
            <a:off x="6210385" y="2892752"/>
            <a:ext cx="2608006" cy="268371"/>
          </a:xfrm>
        </p:spPr>
        <p:txBody>
          <a:bodyPr>
            <a:normAutofit/>
          </a:bodyPr>
          <a:lstStyle>
            <a:lvl1pPr marL="0" indent="0">
              <a:lnSpc>
                <a:spcPct val="90000"/>
              </a:lnSpc>
              <a:buNone/>
              <a:defRPr sz="2000" b="1" i="0">
                <a:solidFill>
                  <a:schemeClr val="tx2"/>
                </a:solidFill>
                <a:latin typeface="Poppins" pitchFamily="2" charset="77"/>
                <a:cs typeface="Poppins" pitchFamily="2" charset="77"/>
              </a:defRPr>
            </a:lvl1pPr>
          </a:lstStyle>
          <a:p>
            <a:pPr lvl="0"/>
            <a:r>
              <a:rPr lang="en-GB"/>
              <a:t>Presenter name</a:t>
            </a:r>
            <a:endParaRPr lang="en-US"/>
          </a:p>
        </p:txBody>
      </p:sp>
      <p:sp>
        <p:nvSpPr>
          <p:cNvPr id="11" name="Text Placeholder 6">
            <a:extLst>
              <a:ext uri="{FF2B5EF4-FFF2-40B4-BE49-F238E27FC236}">
                <a16:creationId xmlns:a16="http://schemas.microsoft.com/office/drawing/2014/main" id="{549B1B2A-8C5F-C7A0-9C55-6D5DF3CFC885}"/>
              </a:ext>
            </a:extLst>
          </p:cNvPr>
          <p:cNvSpPr>
            <a:spLocks noGrp="1"/>
          </p:cNvSpPr>
          <p:nvPr>
            <p:ph type="body" sz="quarter" idx="17" hasCustomPrompt="1"/>
          </p:nvPr>
        </p:nvSpPr>
        <p:spPr>
          <a:xfrm>
            <a:off x="6210384" y="3214884"/>
            <a:ext cx="2608005" cy="1418475"/>
          </a:xfrm>
        </p:spPr>
        <p:txBody>
          <a:bodyPr>
            <a:normAutofit/>
          </a:bodyPr>
          <a:lstStyle>
            <a:lvl1pPr marL="0" indent="0">
              <a:lnSpc>
                <a:spcPct val="90000"/>
              </a:lnSpc>
              <a:buNone/>
              <a:defRPr sz="1600" b="0" i="0">
                <a:solidFill>
                  <a:schemeClr val="tx1"/>
                </a:solidFill>
                <a:latin typeface="Poppins" pitchFamily="2" charset="77"/>
                <a:cs typeface="Poppins" pitchFamily="2" charset="77"/>
              </a:defRPr>
            </a:lvl1pPr>
          </a:lstStyle>
          <a:p>
            <a:pPr lvl="0"/>
            <a:r>
              <a:rPr lang="en-GB"/>
              <a:t>Presenter title</a:t>
            </a:r>
            <a:endParaRPr lang="en-US"/>
          </a:p>
        </p:txBody>
      </p:sp>
    </p:spTree>
    <p:extLst>
      <p:ext uri="{BB962C8B-B14F-4D97-AF65-F5344CB8AC3E}">
        <p14:creationId xmlns:p14="http://schemas.microsoft.com/office/powerpoint/2010/main" val="3390692990"/>
      </p:ext>
    </p:extLst>
  </p:cSld>
  <p:clrMapOvr>
    <a:masterClrMapping/>
  </p:clrMapOvr>
  <p:extLst>
    <p:ext uri="{DCECCB84-F9BA-43D5-87BE-67443E8EF086}">
      <p15:sldGuideLst xmlns:p15="http://schemas.microsoft.com/office/powerpoint/2012/main">
        <p15:guide id="2" pos="226">
          <p15:clr>
            <a:srgbClr val="FBAE40"/>
          </p15:clr>
        </p15:guide>
        <p15:guide id="3" pos="5534">
          <p15:clr>
            <a:srgbClr val="FBAE40"/>
          </p15:clr>
        </p15:guide>
        <p15:guide id="4" orient="horz" pos="179">
          <p15:clr>
            <a:srgbClr val="FBAE40"/>
          </p15:clr>
        </p15:guide>
        <p15:guide id="5" orient="horz" pos="622">
          <p15:clr>
            <a:srgbClr val="FBAE40"/>
          </p15:clr>
        </p15:guide>
        <p15:guide id="6" orient="horz" pos="289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8775" y="218311"/>
            <a:ext cx="8410223" cy="635302"/>
          </a:xfrm>
          <a:prstGeom prst="rect">
            <a:avLst/>
          </a:prstGeom>
        </p:spPr>
        <p:txBody>
          <a:bodyPr wrap="square" lIns="0" tIns="0" rIns="0" bIns="0">
            <a:noAutofit/>
          </a:bodyPr>
          <a:lstStyle>
            <a:lvl1pPr>
              <a:defRPr sz="4500" b="1" i="0">
                <a:solidFill>
                  <a:schemeClr val="tx1"/>
                </a:solidFill>
                <a:latin typeface="Poppins"/>
                <a:cs typeface="Poppins"/>
              </a:defRPr>
            </a:lvl1pPr>
          </a:lstStyle>
          <a:p>
            <a:endParaRPr/>
          </a:p>
        </p:txBody>
      </p:sp>
      <p:sp>
        <p:nvSpPr>
          <p:cNvPr id="11" name="Footer Placeholder 17">
            <a:extLst>
              <a:ext uri="{FF2B5EF4-FFF2-40B4-BE49-F238E27FC236}">
                <a16:creationId xmlns:a16="http://schemas.microsoft.com/office/drawing/2014/main" id="{9413B667-2C5C-15B6-83F7-90CEEDE2D287}"/>
              </a:ext>
            </a:extLst>
          </p:cNvPr>
          <p:cNvSpPr>
            <a:spLocks noGrp="1"/>
          </p:cNvSpPr>
          <p:nvPr>
            <p:ph type="ftr" sz="quarter" idx="3"/>
          </p:nvPr>
        </p:nvSpPr>
        <p:spPr>
          <a:xfrm>
            <a:off x="380999" y="4925189"/>
            <a:ext cx="2928539" cy="107722"/>
          </a:xfrm>
          <a:prstGeom prst="rect">
            <a:avLst/>
          </a:prstGeom>
        </p:spPr>
        <p:txBody>
          <a:bodyPr lIns="0" tIns="0" rIns="0" bIns="0"/>
          <a:lstStyle>
            <a:lvl1pPr algn="l">
              <a:defRPr sz="800"/>
            </a:lvl1pPr>
          </a:lstStyle>
          <a:p>
            <a:r>
              <a:rPr lang="en-GB"/>
              <a:t>© NHS Elect</a:t>
            </a:r>
          </a:p>
        </p:txBody>
      </p:sp>
      <p:sp>
        <p:nvSpPr>
          <p:cNvPr id="16" name="Text Placeholder 2">
            <a:extLst>
              <a:ext uri="{FF2B5EF4-FFF2-40B4-BE49-F238E27FC236}">
                <a16:creationId xmlns:a16="http://schemas.microsoft.com/office/drawing/2014/main" id="{13258D9D-BE4C-157C-9FB9-E135C6F68ECB}"/>
              </a:ext>
            </a:extLst>
          </p:cNvPr>
          <p:cNvSpPr>
            <a:spLocks noGrp="1"/>
          </p:cNvSpPr>
          <p:nvPr>
            <p:ph type="body" idx="1"/>
          </p:nvPr>
        </p:nvSpPr>
        <p:spPr>
          <a:xfrm>
            <a:off x="358775" y="966089"/>
            <a:ext cx="105156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 bg1="lt1" tx1="dk1" bg2="lt2" tx2="dk2" accent1="accent1" accent2="accent2" accent3="accent3" accent4="accent4" accent5="accent5" accent6="accent6" hlink="hlink" folHlink="folHlink"/>
  <p:sldLayoutIdLst>
    <p:sldLayoutId id="2147483662" r:id="rId1"/>
    <p:sldLayoutId id="2147483704" r:id="rId2"/>
    <p:sldLayoutId id="2147483705" r:id="rId3"/>
    <p:sldLayoutId id="2147483706" r:id="rId4"/>
    <p:sldLayoutId id="2147483692" r:id="rId5"/>
    <p:sldLayoutId id="2147483693" r:id="rId6"/>
    <p:sldLayoutId id="2147483668" r:id="rId7"/>
    <p:sldLayoutId id="2147483701" r:id="rId8"/>
    <p:sldLayoutId id="2147483702" r:id="rId9"/>
    <p:sldLayoutId id="2147483703" r:id="rId10"/>
    <p:sldLayoutId id="2147483710" r:id="rId11"/>
    <p:sldLayoutId id="2147483667" r:id="rId12"/>
    <p:sldLayoutId id="2147483714" r:id="rId13"/>
    <p:sldLayoutId id="2147483709" r:id="rId14"/>
    <p:sldLayoutId id="2147483712" r:id="rId15"/>
    <p:sldLayoutId id="2147483677" r:id="rId16"/>
    <p:sldLayoutId id="2147483695" r:id="rId17"/>
    <p:sldLayoutId id="2147483700" r:id="rId18"/>
    <p:sldLayoutId id="2147483682" r:id="rId19"/>
    <p:sldLayoutId id="2147483683" r:id="rId20"/>
    <p:sldLayoutId id="2147483684" r:id="rId21"/>
    <p:sldLayoutId id="2147483686" r:id="rId22"/>
    <p:sldLayoutId id="2147483687" r:id="rId23"/>
    <p:sldLayoutId id="2147483688" r:id="rId24"/>
    <p:sldLayoutId id="2147483674" r:id="rId25"/>
    <p:sldLayoutId id="2147483675" r:id="rId26"/>
    <p:sldLayoutId id="2147483676" r:id="rId27"/>
    <p:sldLayoutId id="2147483672" r:id="rId28"/>
    <p:sldLayoutId id="2147483673" r:id="rId29"/>
    <p:sldLayoutId id="2147483678" r:id="rId30"/>
    <p:sldLayoutId id="2147483696" r:id="rId31"/>
    <p:sldLayoutId id="2147483698" r:id="rId32"/>
    <p:sldLayoutId id="2147483697" r:id="rId33"/>
    <p:sldLayoutId id="2147483690" r:id="rId34"/>
    <p:sldLayoutId id="2147483711" r:id="rId35"/>
    <p:sldLayoutId id="2147483707" r:id="rId36"/>
    <p:sldLayoutId id="2147483713" r:id="rId37"/>
    <p:sldLayoutId id="2147483708" r:id="rId38"/>
    <p:sldLayoutId id="2147483666" r:id="rId39"/>
  </p:sldLayoutIdLst>
  <p:hf sldNum="0" hdr="0" dt="0"/>
  <p:txStyles>
    <p:titleStyle>
      <a:lvl1pPr eaLnBrk="1" hangingPunct="1">
        <a:lnSpc>
          <a:spcPct val="90000"/>
        </a:lnSpc>
        <a:defRPr sz="4800">
          <a:solidFill>
            <a:schemeClr val="tx2"/>
          </a:solidFill>
          <a:latin typeface="+mj-lt"/>
          <a:ea typeface="+mj-ea"/>
          <a:cs typeface="+mj-cs"/>
        </a:defRPr>
      </a:lvl1pPr>
    </p:titleStyle>
    <p:bodyStyle>
      <a:lvl1pPr marL="212400" indent="-212400" eaLnBrk="1" hangingPunct="1">
        <a:spcAft>
          <a:spcPts val="600"/>
        </a:spcAft>
        <a:buClr>
          <a:schemeClr val="bg2"/>
        </a:buClr>
        <a:buFont typeface="Arial" panose="020B0604020202020204" pitchFamily="34" charset="0"/>
        <a:buChar char="•"/>
        <a:defRPr sz="2000">
          <a:latin typeface="+mn-lt"/>
          <a:ea typeface="+mn-ea"/>
          <a:cs typeface="+mn-cs"/>
        </a:defRPr>
      </a:lvl1pPr>
      <a:lvl2pPr marL="212400" indent="-213750" eaLnBrk="1" hangingPunct="1">
        <a:buClr>
          <a:schemeClr val="bg2"/>
        </a:buClr>
        <a:buFont typeface="Arial" panose="020B0604020202020204" pitchFamily="34" charset="0"/>
        <a:buChar char="•"/>
        <a:defRPr sz="2000">
          <a:latin typeface="+mn-lt"/>
          <a:ea typeface="+mn-ea"/>
          <a:cs typeface="+mn-cs"/>
        </a:defRPr>
      </a:lvl2pPr>
      <a:lvl3pPr marL="725588" indent="-285750" algn="l" eaLnBrk="1" hangingPunct="1">
        <a:buClr>
          <a:schemeClr val="bg2"/>
        </a:buClr>
        <a:buFont typeface="Arial" panose="020B0604020202020204" pitchFamily="34" charset="0"/>
        <a:buChar char="•"/>
        <a:defRPr>
          <a:latin typeface="+mn-lt"/>
          <a:ea typeface="+mn-ea"/>
          <a:cs typeface="+mn-cs"/>
        </a:defRPr>
      </a:lvl3pPr>
      <a:lvl4pPr marL="945507" indent="-285750" algn="l" eaLnBrk="1" hangingPunct="1">
        <a:buClr>
          <a:schemeClr val="bg2"/>
        </a:buClr>
        <a:buFont typeface="Arial" panose="020B0604020202020204" pitchFamily="34" charset="0"/>
        <a:buChar char="•"/>
        <a:defRPr>
          <a:latin typeface="+mn-lt"/>
          <a:ea typeface="+mn-ea"/>
          <a:cs typeface="+mn-cs"/>
        </a:defRPr>
      </a:lvl4pPr>
      <a:lvl5pPr marL="1165426" indent="-285750" algn="l" eaLnBrk="1" hangingPunct="1">
        <a:buClr>
          <a:schemeClr val="bg2"/>
        </a:buClr>
        <a:buFont typeface="Arial" panose="020B0604020202020204" pitchFamily="34" charset="0"/>
        <a:buChar char="•"/>
        <a:defRPr>
          <a:latin typeface="+mn-lt"/>
          <a:ea typeface="+mn-ea"/>
          <a:cs typeface="+mn-cs"/>
        </a:defRPr>
      </a:lvl5pPr>
      <a:lvl6pPr marL="1099595" eaLnBrk="1" hangingPunct="1">
        <a:defRPr>
          <a:latin typeface="+mn-lt"/>
          <a:ea typeface="+mn-ea"/>
          <a:cs typeface="+mn-cs"/>
        </a:defRPr>
      </a:lvl6pPr>
      <a:lvl7pPr marL="1319514" eaLnBrk="1" hangingPunct="1">
        <a:defRPr>
          <a:latin typeface="+mn-lt"/>
          <a:ea typeface="+mn-ea"/>
          <a:cs typeface="+mn-cs"/>
        </a:defRPr>
      </a:lvl7pPr>
      <a:lvl8pPr marL="1539433" eaLnBrk="1" hangingPunct="1">
        <a:defRPr>
          <a:latin typeface="+mn-lt"/>
          <a:ea typeface="+mn-ea"/>
          <a:cs typeface="+mn-cs"/>
        </a:defRPr>
      </a:lvl8pPr>
      <a:lvl9pPr marL="1759353" eaLnBrk="1" hangingPunct="1">
        <a:defRPr>
          <a:latin typeface="+mn-lt"/>
          <a:ea typeface="+mn-ea"/>
          <a:cs typeface="+mn-cs"/>
        </a:defRPr>
      </a:lvl9pPr>
    </p:bodyStyle>
    <p:otherStyle>
      <a:lvl1pPr marL="0" eaLnBrk="1" hangingPunct="1">
        <a:defRPr>
          <a:latin typeface="+mn-lt"/>
          <a:ea typeface="+mn-ea"/>
          <a:cs typeface="+mn-cs"/>
        </a:defRPr>
      </a:lvl1pPr>
      <a:lvl2pPr marL="219919" eaLnBrk="1" hangingPunct="1">
        <a:defRPr>
          <a:latin typeface="+mn-lt"/>
          <a:ea typeface="+mn-ea"/>
          <a:cs typeface="+mn-cs"/>
        </a:defRPr>
      </a:lvl2pPr>
      <a:lvl3pPr marL="439838" eaLnBrk="1" hangingPunct="1">
        <a:defRPr>
          <a:latin typeface="+mn-lt"/>
          <a:ea typeface="+mn-ea"/>
          <a:cs typeface="+mn-cs"/>
        </a:defRPr>
      </a:lvl3pPr>
      <a:lvl4pPr marL="659757" eaLnBrk="1" hangingPunct="1">
        <a:defRPr>
          <a:latin typeface="+mn-lt"/>
          <a:ea typeface="+mn-ea"/>
          <a:cs typeface="+mn-cs"/>
        </a:defRPr>
      </a:lvl4pPr>
      <a:lvl5pPr marL="879676" eaLnBrk="1" hangingPunct="1">
        <a:defRPr>
          <a:latin typeface="+mn-lt"/>
          <a:ea typeface="+mn-ea"/>
          <a:cs typeface="+mn-cs"/>
        </a:defRPr>
      </a:lvl5pPr>
      <a:lvl6pPr marL="1099595" eaLnBrk="1" hangingPunct="1">
        <a:defRPr>
          <a:latin typeface="+mn-lt"/>
          <a:ea typeface="+mn-ea"/>
          <a:cs typeface="+mn-cs"/>
        </a:defRPr>
      </a:lvl6pPr>
      <a:lvl7pPr marL="1319514" eaLnBrk="1" hangingPunct="1">
        <a:defRPr>
          <a:latin typeface="+mn-lt"/>
          <a:ea typeface="+mn-ea"/>
          <a:cs typeface="+mn-cs"/>
        </a:defRPr>
      </a:lvl7pPr>
      <a:lvl8pPr marL="1539433" eaLnBrk="1" hangingPunct="1">
        <a:defRPr>
          <a:latin typeface="+mn-lt"/>
          <a:ea typeface="+mn-ea"/>
          <a:cs typeface="+mn-cs"/>
        </a:defRPr>
      </a:lvl8pPr>
      <a:lvl9pPr marL="1759353"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hyperlink" Target="http://www.nhselect.org.uk/" TargetMode="External"/><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3" Type="http://schemas.openxmlformats.org/officeDocument/2006/relationships/hyperlink" Target="mailto:Gabriella.cork@elect.nhs.uk"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7.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2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hyperlink" Target="https://www.england.nhs.uk/long-read/educator-workforce-strategy/" TargetMode="External"/><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sv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14.xml"/><Relationship Id="rId4" Type="http://schemas.openxmlformats.org/officeDocument/2006/relationships/image" Target="../media/image45.svg"/></Relationships>
</file>

<file path=ppt/slides/_rels/slide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F043-E0E1-4FD2-6640-DB41533EE559}"/>
              </a:ext>
            </a:extLst>
          </p:cNvPr>
          <p:cNvSpPr>
            <a:spLocks noGrp="1"/>
          </p:cNvSpPr>
          <p:nvPr>
            <p:ph type="title"/>
          </p:nvPr>
        </p:nvSpPr>
        <p:spPr/>
        <p:txBody>
          <a:bodyPr wrap="square" lIns="0" tIns="0" rIns="0" bIns="0" anchor="t">
            <a:noAutofit/>
          </a:bodyPr>
          <a:lstStyle/>
          <a:p>
            <a:r>
              <a:rPr lang="en-US" b="0"/>
              <a:t>Clinical Educator National Development </a:t>
            </a:r>
            <a:r>
              <a:rPr lang="en-US" b="0" err="1"/>
              <a:t>Programme</a:t>
            </a:r>
            <a:endParaRPr lang="en-US"/>
          </a:p>
        </p:txBody>
      </p:sp>
      <p:sp>
        <p:nvSpPr>
          <p:cNvPr id="5" name="Text Placeholder 4">
            <a:extLst>
              <a:ext uri="{FF2B5EF4-FFF2-40B4-BE49-F238E27FC236}">
                <a16:creationId xmlns:a16="http://schemas.microsoft.com/office/drawing/2014/main" id="{6607C283-224B-2B12-3C75-BF10386337E5}"/>
              </a:ext>
            </a:extLst>
          </p:cNvPr>
          <p:cNvSpPr>
            <a:spLocks noGrp="1"/>
          </p:cNvSpPr>
          <p:nvPr>
            <p:ph type="body" sz="quarter" idx="13"/>
          </p:nvPr>
        </p:nvSpPr>
        <p:spPr>
          <a:xfrm>
            <a:off x="402373" y="2862416"/>
            <a:ext cx="4880855" cy="632619"/>
          </a:xfrm>
        </p:spPr>
        <p:txBody>
          <a:bodyPr vert="horz" lIns="0" tIns="0" rIns="0" bIns="0" rtlCol="0" anchor="t">
            <a:normAutofit/>
          </a:bodyPr>
          <a:lstStyle/>
          <a:p>
            <a:r>
              <a:rPr lang="en-US">
                <a:latin typeface="Poppins"/>
                <a:cs typeface="Poppins"/>
              </a:rPr>
              <a:t>Service Evaluation</a:t>
            </a:r>
            <a:endParaRPr lang="en-US"/>
          </a:p>
        </p:txBody>
      </p:sp>
      <p:sp>
        <p:nvSpPr>
          <p:cNvPr id="3" name="Text Placeholder 2">
            <a:extLst>
              <a:ext uri="{FF2B5EF4-FFF2-40B4-BE49-F238E27FC236}">
                <a16:creationId xmlns:a16="http://schemas.microsoft.com/office/drawing/2014/main" id="{4E751EAA-29D6-83D4-E1AC-AF5987193DC7}"/>
              </a:ext>
            </a:extLst>
          </p:cNvPr>
          <p:cNvSpPr>
            <a:spLocks noGrp="1"/>
          </p:cNvSpPr>
          <p:nvPr>
            <p:ph type="body" sz="quarter" idx="11"/>
          </p:nvPr>
        </p:nvSpPr>
        <p:spPr>
          <a:xfrm>
            <a:off x="404278" y="3628160"/>
            <a:ext cx="4880854" cy="425190"/>
          </a:xfrm>
        </p:spPr>
        <p:txBody>
          <a:bodyPr vert="horz" lIns="0" tIns="0" rIns="0" bIns="0" numCol="1" spcCol="0" rtlCol="0" anchor="t">
            <a:noAutofit/>
          </a:bodyPr>
          <a:lstStyle/>
          <a:p>
            <a:r>
              <a:rPr lang="en-US"/>
              <a:t>Gabriella Cork</a:t>
            </a:r>
          </a:p>
        </p:txBody>
      </p:sp>
      <p:sp>
        <p:nvSpPr>
          <p:cNvPr id="4" name="Text Placeholder 3">
            <a:extLst>
              <a:ext uri="{FF2B5EF4-FFF2-40B4-BE49-F238E27FC236}">
                <a16:creationId xmlns:a16="http://schemas.microsoft.com/office/drawing/2014/main" id="{EC0103EC-13C4-91DD-6C33-4F5175ED66ED}"/>
              </a:ext>
            </a:extLst>
          </p:cNvPr>
          <p:cNvSpPr>
            <a:spLocks noGrp="1"/>
          </p:cNvSpPr>
          <p:nvPr>
            <p:ph type="body" sz="quarter" idx="12"/>
          </p:nvPr>
        </p:nvSpPr>
        <p:spPr>
          <a:xfrm>
            <a:off x="404278" y="4192442"/>
            <a:ext cx="7044934" cy="425190"/>
          </a:xfrm>
        </p:spPr>
        <p:txBody>
          <a:bodyPr vert="horz" lIns="0" tIns="0" rIns="0" bIns="0" numCol="1" spcCol="0" rtlCol="0" anchor="t">
            <a:noAutofit/>
          </a:bodyPr>
          <a:lstStyle/>
          <a:p>
            <a:r>
              <a:rPr lang="en-US" sz="1800"/>
              <a:t>Clinical Education Associate, NHS Elect</a:t>
            </a:r>
            <a:endParaRPr lang="en-US" sz="1800">
              <a:solidFill>
                <a:srgbClr val="000000"/>
              </a:solidFill>
              <a:latin typeface="Arial"/>
              <a:cs typeface="Arial"/>
            </a:endParaRPr>
          </a:p>
          <a:p>
            <a:r>
              <a:rPr lang="en-US" sz="1800">
                <a:solidFill>
                  <a:srgbClr val="000000"/>
                </a:solidFill>
                <a:latin typeface="Arial"/>
                <a:cs typeface="Arial"/>
              </a:rPr>
              <a:t>Lecturer in Physiotherapy, University of Liverpool</a:t>
            </a:r>
          </a:p>
        </p:txBody>
      </p:sp>
    </p:spTree>
    <p:extLst>
      <p:ext uri="{BB962C8B-B14F-4D97-AF65-F5344CB8AC3E}">
        <p14:creationId xmlns:p14="http://schemas.microsoft.com/office/powerpoint/2010/main" val="435860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59591-2841-8A48-BAA4-45A7AE171E05}"/>
              </a:ext>
            </a:extLst>
          </p:cNvPr>
          <p:cNvSpPr>
            <a:spLocks noGrp="1"/>
          </p:cNvSpPr>
          <p:nvPr>
            <p:ph type="body" sz="quarter" idx="12"/>
          </p:nvPr>
        </p:nvSpPr>
        <p:spPr/>
        <p:txBody>
          <a:bodyPr vert="horz" lIns="0" tIns="0" rIns="0" bIns="0" rtlCol="0" anchor="t">
            <a:noAutofit/>
          </a:bodyPr>
          <a:lstStyle/>
          <a:p>
            <a:pPr marL="212090" indent="-212090">
              <a:spcAft>
                <a:spcPts val="1200"/>
              </a:spcAft>
            </a:pPr>
            <a:r>
              <a:rPr lang="en-US" err="1"/>
              <a:t>Programme</a:t>
            </a:r>
            <a:r>
              <a:rPr lang="en-US"/>
              <a:t> aligns with NHS England Educator Workforce Strategy, specifically delivery of “Priority 7: Embedding evolving and innovative models of education” </a:t>
            </a:r>
            <a:endParaRPr lang="en-US">
              <a:solidFill>
                <a:srgbClr val="000000"/>
              </a:solidFill>
              <a:latin typeface="Arial"/>
              <a:cs typeface="Arial"/>
            </a:endParaRPr>
          </a:p>
          <a:p>
            <a:pPr marL="212090" indent="-212090">
              <a:spcAft>
                <a:spcPts val="1200"/>
              </a:spcAft>
            </a:pPr>
            <a:r>
              <a:rPr lang="en-US"/>
              <a:t>Demonstrates effectiveness at all Kirkpatrick levels</a:t>
            </a:r>
          </a:p>
          <a:p>
            <a:pPr marL="212090" indent="-212090">
              <a:spcAft>
                <a:spcPts val="1200"/>
              </a:spcAft>
            </a:pPr>
            <a:r>
              <a:rPr lang="en-US" err="1"/>
              <a:t>Programme</a:t>
            </a:r>
            <a:r>
              <a:rPr lang="en-US"/>
              <a:t> was valued and recommended by participants for its relevance and pragmatism</a:t>
            </a:r>
          </a:p>
          <a:p>
            <a:pPr marL="212090" indent="-212090">
              <a:spcAft>
                <a:spcPts val="1200"/>
              </a:spcAft>
            </a:pPr>
            <a:r>
              <a:rPr lang="en-US"/>
              <a:t>Provides a unique offering that many participants felt was missing from prior development experiences as a clinical educator</a:t>
            </a:r>
            <a:endParaRPr lang="en-GB"/>
          </a:p>
        </p:txBody>
      </p:sp>
      <p:sp>
        <p:nvSpPr>
          <p:cNvPr id="2" name="Title 1">
            <a:extLst>
              <a:ext uri="{FF2B5EF4-FFF2-40B4-BE49-F238E27FC236}">
                <a16:creationId xmlns:a16="http://schemas.microsoft.com/office/drawing/2014/main" id="{0443A13B-C1D6-34B4-4ACD-F906F8A30244}"/>
              </a:ext>
            </a:extLst>
          </p:cNvPr>
          <p:cNvSpPr>
            <a:spLocks noGrp="1"/>
          </p:cNvSpPr>
          <p:nvPr>
            <p:ph type="title"/>
          </p:nvPr>
        </p:nvSpPr>
        <p:spPr/>
        <p:txBody>
          <a:bodyPr wrap="square" lIns="0" tIns="0" rIns="0" bIns="0" anchor="t">
            <a:noAutofit/>
          </a:bodyPr>
          <a:lstStyle/>
          <a:p>
            <a:r>
              <a:rPr lang="en-GB"/>
              <a:t>Conclusion</a:t>
            </a:r>
          </a:p>
        </p:txBody>
      </p:sp>
    </p:spTree>
    <p:extLst>
      <p:ext uri="{BB962C8B-B14F-4D97-AF65-F5344CB8AC3E}">
        <p14:creationId xmlns:p14="http://schemas.microsoft.com/office/powerpoint/2010/main" val="155430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410880-136E-16D7-0053-D18FB817BACA}"/>
              </a:ext>
            </a:extLst>
          </p:cNvPr>
          <p:cNvSpPr>
            <a:spLocks noGrp="1"/>
          </p:cNvSpPr>
          <p:nvPr>
            <p:ph type="body" sz="quarter" idx="12"/>
          </p:nvPr>
        </p:nvSpPr>
        <p:spPr>
          <a:xfrm>
            <a:off x="358775" y="987425"/>
            <a:ext cx="7073900" cy="2506287"/>
          </a:xfrm>
        </p:spPr>
        <p:txBody>
          <a:bodyPr vert="horz" lIns="0" tIns="0" rIns="0" bIns="0" rtlCol="0" anchor="t">
            <a:noAutofit/>
          </a:bodyPr>
          <a:lstStyle/>
          <a:p>
            <a:pPr marL="212090" indent="-212090">
              <a:spcAft>
                <a:spcPts val="1000"/>
              </a:spcAft>
            </a:pPr>
            <a:r>
              <a:rPr lang="en-US" sz="2200"/>
              <a:t>Improve clarity about potential participants for whom </a:t>
            </a:r>
            <a:r>
              <a:rPr lang="en-US" sz="2200" err="1"/>
              <a:t>programme</a:t>
            </a:r>
            <a:r>
              <a:rPr lang="en-US" sz="2200"/>
              <a:t> is best suited </a:t>
            </a:r>
          </a:p>
          <a:p>
            <a:pPr marL="212090" indent="-212090">
              <a:spcAft>
                <a:spcPts val="1000"/>
              </a:spcAft>
            </a:pPr>
            <a:r>
              <a:rPr lang="en-US" sz="2200"/>
              <a:t>Promote team enrolment for broader impact</a:t>
            </a:r>
          </a:p>
          <a:p>
            <a:pPr marL="212090" indent="-212090">
              <a:spcAft>
                <a:spcPts val="1000"/>
              </a:spcAft>
            </a:pPr>
            <a:r>
              <a:rPr lang="en-US" sz="2200"/>
              <a:t>Develop follow-on and wraparound offer</a:t>
            </a:r>
          </a:p>
          <a:p>
            <a:pPr marL="212090" indent="-212090">
              <a:spcAft>
                <a:spcPts val="1000"/>
              </a:spcAft>
            </a:pPr>
            <a:r>
              <a:rPr lang="en-US" sz="2200"/>
              <a:t>Launch network for </a:t>
            </a:r>
            <a:r>
              <a:rPr lang="en-US" sz="2200" err="1"/>
              <a:t>programme</a:t>
            </a:r>
            <a:r>
              <a:rPr lang="en-US" sz="2200"/>
              <a:t> alumni</a:t>
            </a:r>
          </a:p>
          <a:p>
            <a:pPr marL="212090" indent="-212090">
              <a:spcAft>
                <a:spcPts val="1000"/>
              </a:spcAft>
            </a:pPr>
            <a:r>
              <a:rPr lang="en-GB" sz="2200"/>
              <a:t>Research project exploring impact in more depth</a:t>
            </a:r>
          </a:p>
          <a:p>
            <a:pPr marL="0" lvl="1" indent="0">
              <a:spcAft>
                <a:spcPts val="600"/>
              </a:spcAft>
              <a:buNone/>
            </a:pPr>
            <a:r>
              <a:rPr lang="en-GB" sz="2200"/>
              <a:t>    </a:t>
            </a:r>
          </a:p>
        </p:txBody>
      </p:sp>
      <p:sp>
        <p:nvSpPr>
          <p:cNvPr id="2" name="Title 1">
            <a:extLst>
              <a:ext uri="{FF2B5EF4-FFF2-40B4-BE49-F238E27FC236}">
                <a16:creationId xmlns:a16="http://schemas.microsoft.com/office/drawing/2014/main" id="{F01844F6-2572-99C0-A0E3-BCD9B74342DF}"/>
              </a:ext>
            </a:extLst>
          </p:cNvPr>
          <p:cNvSpPr>
            <a:spLocks noGrp="1"/>
          </p:cNvSpPr>
          <p:nvPr>
            <p:ph type="title"/>
          </p:nvPr>
        </p:nvSpPr>
        <p:spPr/>
        <p:txBody>
          <a:bodyPr wrap="square" lIns="0" tIns="0" rIns="0" bIns="0" anchor="t">
            <a:noAutofit/>
          </a:bodyPr>
          <a:lstStyle/>
          <a:p>
            <a:r>
              <a:rPr lang="en-GB"/>
              <a:t>Next Steps</a:t>
            </a:r>
          </a:p>
        </p:txBody>
      </p:sp>
      <p:sp>
        <p:nvSpPr>
          <p:cNvPr id="4" name="TextBox 3">
            <a:extLst>
              <a:ext uri="{FF2B5EF4-FFF2-40B4-BE49-F238E27FC236}">
                <a16:creationId xmlns:a16="http://schemas.microsoft.com/office/drawing/2014/main" id="{EA12AA49-CF00-4688-F552-608C0ED9737F}"/>
              </a:ext>
            </a:extLst>
          </p:cNvPr>
          <p:cNvSpPr txBox="1"/>
          <p:nvPr/>
        </p:nvSpPr>
        <p:spPr>
          <a:xfrm>
            <a:off x="902282" y="3636575"/>
            <a:ext cx="47698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Courier New"/>
              <a:buChar char="o"/>
            </a:pPr>
            <a:r>
              <a:rPr lang="en-GB">
                <a:latin typeface="Arial"/>
                <a:cs typeface="Arial"/>
              </a:rPr>
              <a:t>Ethical approval granted</a:t>
            </a:r>
            <a:endParaRPr lang="en-GB">
              <a:solidFill>
                <a:srgbClr val="000000"/>
              </a:solidFill>
              <a:latin typeface="Arial"/>
              <a:cs typeface="Arial"/>
            </a:endParaRPr>
          </a:p>
          <a:p>
            <a:pPr marL="285750" indent="-285750" algn="l">
              <a:buFont typeface="Courier New"/>
              <a:buChar char="o"/>
            </a:pPr>
            <a:r>
              <a:rPr lang="en-GB">
                <a:latin typeface="Arial"/>
                <a:cs typeface="Arial"/>
              </a:rPr>
              <a:t>Data collection commenced</a:t>
            </a:r>
          </a:p>
        </p:txBody>
      </p:sp>
      <p:pic>
        <p:nvPicPr>
          <p:cNvPr id="5" name="Graphic 4" descr="Checkbox Ticked with solid fill">
            <a:extLst>
              <a:ext uri="{FF2B5EF4-FFF2-40B4-BE49-F238E27FC236}">
                <a16:creationId xmlns:a16="http://schemas.microsoft.com/office/drawing/2014/main" id="{E8B93469-DDF2-0D03-A884-0DE14DEEA5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6675" y="1190625"/>
            <a:ext cx="523875" cy="552450"/>
          </a:xfrm>
          <a:prstGeom prst="rect">
            <a:avLst/>
          </a:prstGeom>
        </p:spPr>
      </p:pic>
      <p:pic>
        <p:nvPicPr>
          <p:cNvPr id="6" name="Graphic 5" descr="Checkbox Ticked with solid fill">
            <a:extLst>
              <a:ext uri="{FF2B5EF4-FFF2-40B4-BE49-F238E27FC236}">
                <a16:creationId xmlns:a16="http://schemas.microsoft.com/office/drawing/2014/main" id="{0CF7D45F-063D-90B7-6017-52E91A9E02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5525" y="1657349"/>
            <a:ext cx="495300" cy="485761"/>
          </a:xfrm>
          <a:prstGeom prst="rect">
            <a:avLst/>
          </a:prstGeom>
        </p:spPr>
      </p:pic>
      <p:sp>
        <p:nvSpPr>
          <p:cNvPr id="10" name="TextBox 9">
            <a:extLst>
              <a:ext uri="{FF2B5EF4-FFF2-40B4-BE49-F238E27FC236}">
                <a16:creationId xmlns:a16="http://schemas.microsoft.com/office/drawing/2014/main" id="{8FD1FC86-6E53-9885-5B47-94A9EE2E754B}"/>
              </a:ext>
            </a:extLst>
          </p:cNvPr>
          <p:cNvSpPr txBox="1"/>
          <p:nvPr/>
        </p:nvSpPr>
        <p:spPr>
          <a:xfrm>
            <a:off x="5664097" y="2268978"/>
            <a:ext cx="14932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i="1">
                <a:solidFill>
                  <a:schemeClr val="bg2"/>
                </a:solidFill>
              </a:rPr>
              <a:t>In Progress</a:t>
            </a:r>
          </a:p>
        </p:txBody>
      </p:sp>
      <p:pic>
        <p:nvPicPr>
          <p:cNvPr id="13" name="Graphic 12" descr="Checkbox Ticked with solid fill">
            <a:extLst>
              <a:ext uri="{FF2B5EF4-FFF2-40B4-BE49-F238E27FC236}">
                <a16:creationId xmlns:a16="http://schemas.microsoft.com/office/drawing/2014/main" id="{0355FEB0-8716-08BF-BABC-1F1204D34A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2375" y="3495675"/>
            <a:ext cx="523875" cy="552450"/>
          </a:xfrm>
          <a:prstGeom prst="rect">
            <a:avLst/>
          </a:prstGeom>
        </p:spPr>
      </p:pic>
      <p:pic>
        <p:nvPicPr>
          <p:cNvPr id="7" name="Graphic 6" descr="Checkbox Ticked with solid fill">
            <a:extLst>
              <a:ext uri="{FF2B5EF4-FFF2-40B4-BE49-F238E27FC236}">
                <a16:creationId xmlns:a16="http://schemas.microsoft.com/office/drawing/2014/main" id="{3CA053B0-FBE8-21D5-0725-66BDEFE477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59636" y="3823241"/>
            <a:ext cx="523875" cy="552450"/>
          </a:xfrm>
          <a:prstGeom prst="rect">
            <a:avLst/>
          </a:prstGeom>
        </p:spPr>
      </p:pic>
      <p:pic>
        <p:nvPicPr>
          <p:cNvPr id="8" name="Graphic 7" descr="Checkbox Ticked with solid fill">
            <a:extLst>
              <a:ext uri="{FF2B5EF4-FFF2-40B4-BE49-F238E27FC236}">
                <a16:creationId xmlns:a16="http://schemas.microsoft.com/office/drawing/2014/main" id="{97FF5A7B-1F5B-2716-EBDD-E823EF8B0C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0689" y="2640049"/>
            <a:ext cx="495300" cy="485761"/>
          </a:xfrm>
          <a:prstGeom prst="rect">
            <a:avLst/>
          </a:prstGeom>
        </p:spPr>
      </p:pic>
    </p:spTree>
    <p:extLst>
      <p:ext uri="{BB962C8B-B14F-4D97-AF65-F5344CB8AC3E}">
        <p14:creationId xmlns:p14="http://schemas.microsoft.com/office/powerpoint/2010/main" val="1317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03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A1F9AA6-082A-B3DA-1893-540BB6E5B857}"/>
              </a:ext>
            </a:extLst>
          </p:cNvPr>
          <p:cNvGraphicFramePr>
            <a:graphicFrameLocks noGrp="1"/>
          </p:cNvGraphicFramePr>
          <p:nvPr>
            <p:extLst>
              <p:ext uri="{D42A27DB-BD31-4B8C-83A1-F6EECF244321}">
                <p14:modId xmlns:p14="http://schemas.microsoft.com/office/powerpoint/2010/main" val="440342475"/>
              </p:ext>
            </p:extLst>
          </p:nvPr>
        </p:nvGraphicFramePr>
        <p:xfrm>
          <a:off x="4500849" y="1390639"/>
          <a:ext cx="3977641" cy="3235453"/>
        </p:xfrm>
        <a:graphic>
          <a:graphicData uri="http://schemas.openxmlformats.org/drawingml/2006/table">
            <a:tbl>
              <a:tblPr firstRow="1" bandRow="1">
                <a:tableStyleId>{5C22544A-7EE6-4342-B048-85BDC9FD1C3A}</a:tableStyleId>
              </a:tblPr>
              <a:tblGrid>
                <a:gridCol w="647700">
                  <a:extLst>
                    <a:ext uri="{9D8B030D-6E8A-4147-A177-3AD203B41FA5}">
                      <a16:colId xmlns:a16="http://schemas.microsoft.com/office/drawing/2014/main" val="1281208668"/>
                    </a:ext>
                  </a:extLst>
                </a:gridCol>
                <a:gridCol w="3329941">
                  <a:extLst>
                    <a:ext uri="{9D8B030D-6E8A-4147-A177-3AD203B41FA5}">
                      <a16:colId xmlns:a16="http://schemas.microsoft.com/office/drawing/2014/main" val="2279095476"/>
                    </a:ext>
                  </a:extLst>
                </a:gridCol>
              </a:tblGrid>
              <a:tr h="455676">
                <a:tc>
                  <a:txBody>
                    <a:bodyPr/>
                    <a:lstStyle/>
                    <a:p>
                      <a:endParaRPr lang="en-GB" sz="140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a:solidFill>
                            <a:schemeClr val="tx1"/>
                          </a:solidFill>
                          <a:latin typeface="Poppins" pitchFamily="2" charset="77"/>
                          <a:cs typeface="Poppins" pitchFamily="2" charset="77"/>
                        </a:rPr>
                        <a:t>National NHS </a:t>
                      </a:r>
                      <a:r>
                        <a:rPr lang="en-US" sz="1500" b="0" err="1">
                          <a:solidFill>
                            <a:schemeClr val="tx1"/>
                          </a:solidFill>
                          <a:latin typeface="Poppins" pitchFamily="2" charset="77"/>
                          <a:cs typeface="Poppins" pitchFamily="2" charset="77"/>
                        </a:rPr>
                        <a:t>organisation</a:t>
                      </a:r>
                      <a:endParaRPr lang="en-US" sz="1500" b="0">
                        <a:solidFill>
                          <a:schemeClr val="tx1"/>
                        </a:solidFill>
                        <a:latin typeface="Poppins" pitchFamily="2" charset="77"/>
                        <a:cs typeface="Poppins" pitchFamily="2" charset="77"/>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038797"/>
                  </a:ext>
                </a:extLst>
              </a:tr>
              <a:tr h="455676">
                <a:tc>
                  <a:txBody>
                    <a:bodyPr/>
                    <a:lstStyle/>
                    <a:p>
                      <a:endParaRPr lang="en-GB" sz="140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a:solidFill>
                          <a:schemeClr val="tx1"/>
                        </a:solidFill>
                        <a:latin typeface="Poppins" pitchFamily="2" charset="77"/>
                        <a:cs typeface="Poppins" pitchFamily="2" charset="77"/>
                      </a:endParaRPr>
                    </a:p>
                    <a:p>
                      <a:r>
                        <a:rPr lang="en-US" sz="1500">
                          <a:solidFill>
                            <a:schemeClr val="tx1"/>
                          </a:solidFill>
                          <a:latin typeface="Poppins" pitchFamily="2" charset="77"/>
                          <a:cs typeface="Poppins" pitchFamily="2" charset="77"/>
                        </a:rPr>
                        <a:t>90 members</a:t>
                      </a:r>
                      <a:endParaRPr lang="en-GB" sz="1500">
                        <a:solidFill>
                          <a:schemeClr val="tx1"/>
                        </a:solidFill>
                        <a:latin typeface="Poppins" pitchFamily="2" charset="77"/>
                        <a:cs typeface="Poppins" pitchFamily="2" charset="77"/>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42421"/>
                  </a:ext>
                </a:extLst>
              </a:tr>
              <a:tr h="455676">
                <a:tc>
                  <a:txBody>
                    <a:bodyPr/>
                    <a:lstStyle/>
                    <a:p>
                      <a:endParaRPr lang="en-GB" sz="140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a:solidFill>
                          <a:schemeClr val="tx1"/>
                        </a:solidFill>
                        <a:latin typeface="Poppins" pitchFamily="2" charset="77"/>
                        <a:cs typeface="Poppins" pitchFamily="2" charset="77"/>
                      </a:endParaRPr>
                    </a:p>
                    <a:p>
                      <a:r>
                        <a:rPr lang="en-US" sz="1500">
                          <a:solidFill>
                            <a:schemeClr val="tx1"/>
                          </a:solidFill>
                          <a:latin typeface="Poppins" pitchFamily="2" charset="77"/>
                          <a:cs typeface="Poppins" pitchFamily="2" charset="77"/>
                        </a:rPr>
                        <a:t>Training, consultancy and coaching</a:t>
                      </a:r>
                      <a:endParaRPr lang="en-GB" sz="1500">
                        <a:solidFill>
                          <a:schemeClr val="tx1"/>
                        </a:solidFill>
                        <a:latin typeface="Poppins" pitchFamily="2" charset="77"/>
                        <a:cs typeface="Poppins" pitchFamily="2" charset="77"/>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984969"/>
                  </a:ext>
                </a:extLst>
              </a:tr>
              <a:tr h="576072">
                <a:tc>
                  <a:txBody>
                    <a:bodyPr/>
                    <a:lstStyle/>
                    <a:p>
                      <a:endParaRPr lang="en-GB" sz="140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a:solidFill>
                          <a:schemeClr val="tx1"/>
                        </a:solidFill>
                        <a:latin typeface="Poppins" pitchFamily="2" charset="77"/>
                        <a:cs typeface="Poppins" pitchFamily="2" charset="77"/>
                      </a:endParaRPr>
                    </a:p>
                    <a:p>
                      <a:r>
                        <a:rPr lang="en-US" sz="1500">
                          <a:solidFill>
                            <a:schemeClr val="tx1"/>
                          </a:solidFill>
                          <a:latin typeface="Poppins" pitchFamily="2" charset="77"/>
                          <a:cs typeface="Poppins" pitchFamily="2" charset="77"/>
                        </a:rPr>
                        <a:t>Over 120 free webinars, online courses, networks and resources</a:t>
                      </a:r>
                      <a:endParaRPr lang="en-GB" sz="1500">
                        <a:solidFill>
                          <a:schemeClr val="tx1"/>
                        </a:solidFill>
                        <a:latin typeface="Poppins" pitchFamily="2" charset="77"/>
                        <a:cs typeface="Poppins" pitchFamily="2" charset="77"/>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981939"/>
                  </a:ext>
                </a:extLst>
              </a:tr>
              <a:tr h="806197">
                <a:tc>
                  <a:txBody>
                    <a:bodyPr/>
                    <a:lstStyle/>
                    <a:p>
                      <a:endParaRPr lang="en-GB" sz="140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a:solidFill>
                          <a:schemeClr val="tx1"/>
                        </a:solidFill>
                        <a:latin typeface="Poppins" pitchFamily="2" charset="77"/>
                        <a:cs typeface="Poppins" pitchFamily="2" charset="77"/>
                      </a:endParaRPr>
                    </a:p>
                    <a:p>
                      <a:r>
                        <a:rPr lang="en-US" sz="1500">
                          <a:solidFill>
                            <a:schemeClr val="tx1"/>
                          </a:solidFill>
                          <a:latin typeface="Poppins" pitchFamily="2" charset="77"/>
                          <a:cs typeface="Poppins" pitchFamily="2" charset="77"/>
                        </a:rPr>
                        <a:t>Check out our website </a:t>
                      </a:r>
                      <a:r>
                        <a:rPr lang="en-US" sz="1500">
                          <a:solidFill>
                            <a:schemeClr val="tx1"/>
                          </a:solidFill>
                          <a:latin typeface="Poppins" pitchFamily="2" charset="77"/>
                          <a:cs typeface="Poppins" pitchFamily="2" charset="77"/>
                          <a:hlinkClick r:id="rId3"/>
                        </a:rPr>
                        <a:t>www.nhselect.nhs.uk</a:t>
                      </a:r>
                      <a:r>
                        <a:rPr lang="en-US" sz="1500">
                          <a:solidFill>
                            <a:schemeClr val="tx1"/>
                          </a:solidFill>
                          <a:latin typeface="Poppins" pitchFamily="2" charset="77"/>
                          <a:cs typeface="Poppins" pitchFamily="2" charset="77"/>
                        </a:rPr>
                        <a:t> </a:t>
                      </a:r>
                      <a:endParaRPr lang="en-GB" sz="1500">
                        <a:solidFill>
                          <a:schemeClr val="tx1"/>
                        </a:solidFill>
                        <a:latin typeface="Poppins" pitchFamily="2" charset="77"/>
                        <a:cs typeface="Poppins" pitchFamily="2" charset="77"/>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988676"/>
                  </a:ext>
                </a:extLst>
              </a:tr>
            </a:tbl>
          </a:graphicData>
        </a:graphic>
      </p:graphicFrame>
      <p:sp>
        <p:nvSpPr>
          <p:cNvPr id="15" name="Rounded Rectangle 14">
            <a:extLst>
              <a:ext uri="{FF2B5EF4-FFF2-40B4-BE49-F238E27FC236}">
                <a16:creationId xmlns:a16="http://schemas.microsoft.com/office/drawing/2014/main" id="{6C0DAB7A-5CD5-E326-42C5-C55C7F634BB0}"/>
              </a:ext>
            </a:extLst>
          </p:cNvPr>
          <p:cNvSpPr/>
          <p:nvPr/>
        </p:nvSpPr>
        <p:spPr>
          <a:xfrm>
            <a:off x="4500849" y="1320804"/>
            <a:ext cx="454336" cy="4543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Gears with solid fill">
            <a:extLst>
              <a:ext uri="{FF2B5EF4-FFF2-40B4-BE49-F238E27FC236}">
                <a16:creationId xmlns:a16="http://schemas.microsoft.com/office/drawing/2014/main" id="{FB894149-7E9E-55F1-9793-5C5B750BF0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70" y="1390639"/>
            <a:ext cx="354450" cy="354450"/>
          </a:xfrm>
          <a:prstGeom prst="rect">
            <a:avLst/>
          </a:prstGeom>
        </p:spPr>
      </p:pic>
      <p:sp>
        <p:nvSpPr>
          <p:cNvPr id="16" name="Rounded Rectangle 15">
            <a:extLst>
              <a:ext uri="{FF2B5EF4-FFF2-40B4-BE49-F238E27FC236}">
                <a16:creationId xmlns:a16="http://schemas.microsoft.com/office/drawing/2014/main" id="{961B8448-6F1F-A444-45D0-11412E296AEA}"/>
              </a:ext>
            </a:extLst>
          </p:cNvPr>
          <p:cNvSpPr/>
          <p:nvPr/>
        </p:nvSpPr>
        <p:spPr>
          <a:xfrm>
            <a:off x="4498369" y="1940152"/>
            <a:ext cx="454336" cy="4543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9F868979-9E8D-9638-66F1-133E76BEA7F1}"/>
              </a:ext>
            </a:extLst>
          </p:cNvPr>
          <p:cNvSpPr/>
          <p:nvPr/>
        </p:nvSpPr>
        <p:spPr>
          <a:xfrm>
            <a:off x="4500849" y="2586873"/>
            <a:ext cx="454336" cy="4543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168EE361-7312-7DDA-132D-4C27A3C11B88}"/>
              </a:ext>
            </a:extLst>
          </p:cNvPr>
          <p:cNvSpPr/>
          <p:nvPr/>
        </p:nvSpPr>
        <p:spPr>
          <a:xfrm>
            <a:off x="4500849" y="3315937"/>
            <a:ext cx="454336" cy="4543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AC5B174E-0775-BB85-5756-824C78562D56}"/>
              </a:ext>
            </a:extLst>
          </p:cNvPr>
          <p:cNvSpPr/>
          <p:nvPr/>
        </p:nvSpPr>
        <p:spPr>
          <a:xfrm>
            <a:off x="4495428" y="3981938"/>
            <a:ext cx="454336" cy="4543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Users with solid fill">
            <a:extLst>
              <a:ext uri="{FF2B5EF4-FFF2-40B4-BE49-F238E27FC236}">
                <a16:creationId xmlns:a16="http://schemas.microsoft.com/office/drawing/2014/main" id="{A41B97A6-9466-B88D-0228-337AF4FBC5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32442" y="1998293"/>
            <a:ext cx="375556" cy="375556"/>
          </a:xfrm>
          <a:prstGeom prst="rect">
            <a:avLst/>
          </a:prstGeom>
        </p:spPr>
      </p:pic>
      <p:pic>
        <p:nvPicPr>
          <p:cNvPr id="14" name="Graphic 13" descr="Clipboard Ticked with solid fill">
            <a:extLst>
              <a:ext uri="{FF2B5EF4-FFF2-40B4-BE49-F238E27FC236}">
                <a16:creationId xmlns:a16="http://schemas.microsoft.com/office/drawing/2014/main" id="{91A82283-213F-E6A5-72B3-1523CE7B85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15915" y="2601939"/>
            <a:ext cx="424203" cy="424203"/>
          </a:xfrm>
          <a:prstGeom prst="rect">
            <a:avLst/>
          </a:prstGeom>
        </p:spPr>
      </p:pic>
      <p:pic>
        <p:nvPicPr>
          <p:cNvPr id="23" name="Graphic 22" descr="Internet with solid fill">
            <a:extLst>
              <a:ext uri="{FF2B5EF4-FFF2-40B4-BE49-F238E27FC236}">
                <a16:creationId xmlns:a16="http://schemas.microsoft.com/office/drawing/2014/main" id="{11DEE384-5E35-669D-AC5D-D3ED619CE7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19884" y="3981938"/>
            <a:ext cx="406536" cy="425481"/>
          </a:xfrm>
          <a:prstGeom prst="rect">
            <a:avLst/>
          </a:prstGeom>
        </p:spPr>
      </p:pic>
      <p:pic>
        <p:nvPicPr>
          <p:cNvPr id="21" name="Graphic 20" descr="Atom with solid fill">
            <a:extLst>
              <a:ext uri="{FF2B5EF4-FFF2-40B4-BE49-F238E27FC236}">
                <a16:creationId xmlns:a16="http://schemas.microsoft.com/office/drawing/2014/main" id="{F09E48E7-C95B-74CD-9C3E-62188FF429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24458" y="3339547"/>
            <a:ext cx="407116" cy="407116"/>
          </a:xfrm>
          <a:prstGeom prst="rect">
            <a:avLst/>
          </a:prstGeom>
        </p:spPr>
      </p:pic>
    </p:spTree>
    <p:extLst>
      <p:ext uri="{BB962C8B-B14F-4D97-AF65-F5344CB8AC3E}">
        <p14:creationId xmlns:p14="http://schemas.microsoft.com/office/powerpoint/2010/main" val="203677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63EDAE-D0C3-40EA-6CBB-99792C7B2E27}"/>
              </a:ext>
            </a:extLst>
          </p:cNvPr>
          <p:cNvSpPr>
            <a:spLocks noGrp="1"/>
          </p:cNvSpPr>
          <p:nvPr>
            <p:ph type="body" sz="quarter" idx="14"/>
          </p:nvPr>
        </p:nvSpPr>
        <p:spPr>
          <a:xfrm>
            <a:off x="299356" y="2346717"/>
            <a:ext cx="5715931" cy="2138573"/>
          </a:xfrm>
        </p:spPr>
        <p:txBody>
          <a:bodyPr vert="horz" lIns="0" tIns="0" rIns="0" bIns="0" rtlCol="0" anchor="t">
            <a:normAutofit/>
          </a:bodyPr>
          <a:lstStyle/>
          <a:p>
            <a:endParaRPr lang="en-US">
              <a:solidFill>
                <a:srgbClr val="FFFFFF"/>
              </a:solidFill>
              <a:latin typeface="Poppins"/>
              <a:cs typeface="Poppins"/>
            </a:endParaRPr>
          </a:p>
          <a:p>
            <a:r>
              <a:rPr lang="en-US">
                <a:solidFill>
                  <a:srgbClr val="FFFFFF"/>
                </a:solidFill>
                <a:latin typeface="Poppins"/>
                <a:cs typeface="Poppins"/>
                <a:hlinkClick r:id="rId3">
                  <a:extLst>
                    <a:ext uri="{A12FA001-AC4F-418D-AE19-62706E023703}">
                      <ahyp:hlinkClr xmlns:ahyp="http://schemas.microsoft.com/office/drawing/2018/hyperlinkcolor" val="tx"/>
                    </a:ext>
                  </a:extLst>
                </a:hlinkClick>
              </a:rPr>
              <a:t>Gabriella.cork@elect.nhs.uk</a:t>
            </a:r>
            <a:r>
              <a:rPr lang="en-US">
                <a:solidFill>
                  <a:srgbClr val="FFFFFF"/>
                </a:solidFill>
                <a:latin typeface="Poppins"/>
                <a:cs typeface="Poppins"/>
              </a:rPr>
              <a:t> </a:t>
            </a:r>
            <a:endParaRPr lang="en-US">
              <a:solidFill>
                <a:srgbClr val="FFFFFF"/>
              </a:solidFill>
            </a:endParaRPr>
          </a:p>
        </p:txBody>
      </p:sp>
    </p:spTree>
    <p:extLst>
      <p:ext uri="{BB962C8B-B14F-4D97-AF65-F5344CB8AC3E}">
        <p14:creationId xmlns:p14="http://schemas.microsoft.com/office/powerpoint/2010/main" val="418065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close-up of a person smiling&#10;&#10;AI-generated content may be incorrect.">
            <a:extLst>
              <a:ext uri="{FF2B5EF4-FFF2-40B4-BE49-F238E27FC236}">
                <a16:creationId xmlns:a16="http://schemas.microsoft.com/office/drawing/2014/main" id="{BC8BA40E-BAB4-6EDB-E14F-35CA712BC476}"/>
              </a:ext>
            </a:extLst>
          </p:cNvPr>
          <p:cNvPicPr>
            <a:picLocks noGrp="1" noChangeAspect="1"/>
          </p:cNvPicPr>
          <p:nvPr>
            <p:ph type="pic" sz="quarter" idx="15"/>
          </p:nvPr>
        </p:nvPicPr>
        <p:blipFill>
          <a:blip r:embed="rId3"/>
          <a:srcRect t="6262" b="6262"/>
          <a:stretch/>
        </p:blipFill>
        <p:spPr>
          <a:xfrm>
            <a:off x="5172436" y="3031271"/>
            <a:ext cx="1587950" cy="1551643"/>
          </a:xfrm>
          <a:prstGeom prst="ellipse">
            <a:avLst/>
          </a:prstGeom>
          <a:solidFill>
            <a:srgbClr val="FFFFFF"/>
          </a:solidFill>
          <a:ln w="76200">
            <a:noFill/>
            <a:miter lim="800000"/>
          </a:ln>
        </p:spPr>
      </p:pic>
      <p:pic>
        <p:nvPicPr>
          <p:cNvPr id="23" name="Picture Placeholder 22" descr="A person smiling for a picture&#10;&#10;AI-generated content may be incorrect.">
            <a:extLst>
              <a:ext uri="{FF2B5EF4-FFF2-40B4-BE49-F238E27FC236}">
                <a16:creationId xmlns:a16="http://schemas.microsoft.com/office/drawing/2014/main" id="{EA8B0EF9-3A38-8E9F-E1DF-31640F1861F2}"/>
              </a:ext>
            </a:extLst>
          </p:cNvPr>
          <p:cNvPicPr>
            <a:picLocks noGrp="1" noChangeAspect="1"/>
          </p:cNvPicPr>
          <p:nvPr>
            <p:ph type="pic" sz="quarter" idx="13"/>
          </p:nvPr>
        </p:nvPicPr>
        <p:blipFill>
          <a:blip r:embed="rId4"/>
          <a:srcRect l="3595" r="3595"/>
          <a:stretch/>
        </p:blipFill>
        <p:spPr>
          <a:xfrm>
            <a:off x="215537" y="1839804"/>
            <a:ext cx="1867506" cy="1724402"/>
          </a:xfrm>
          <a:prstGeom prst="ellipse">
            <a:avLst/>
          </a:prstGeom>
          <a:solidFill>
            <a:srgbClr val="FFFFFF"/>
          </a:solidFill>
          <a:ln w="76200">
            <a:noFill/>
            <a:miter lim="800000"/>
          </a:ln>
        </p:spPr>
      </p:pic>
      <p:sp>
        <p:nvSpPr>
          <p:cNvPr id="2" name="Text Placeholder 1">
            <a:extLst>
              <a:ext uri="{FF2B5EF4-FFF2-40B4-BE49-F238E27FC236}">
                <a16:creationId xmlns:a16="http://schemas.microsoft.com/office/drawing/2014/main" id="{2D150975-B19A-5585-17EB-57167285C4E6}"/>
              </a:ext>
            </a:extLst>
          </p:cNvPr>
          <p:cNvSpPr>
            <a:spLocks noGrp="1"/>
          </p:cNvSpPr>
          <p:nvPr>
            <p:ph type="body" sz="quarter" idx="12"/>
          </p:nvPr>
        </p:nvSpPr>
        <p:spPr/>
        <p:txBody>
          <a:bodyPr vert="horz" lIns="0" tIns="0" rIns="0" bIns="0" rtlCol="0" anchor="t">
            <a:normAutofit/>
          </a:bodyPr>
          <a:lstStyle/>
          <a:p>
            <a:r>
              <a:rPr lang="en-US">
                <a:latin typeface="Poppins"/>
                <a:cs typeface="Poppins"/>
              </a:rPr>
              <a:t>Lydia Lofton</a:t>
            </a:r>
            <a:endParaRPr lang="en-US"/>
          </a:p>
        </p:txBody>
      </p:sp>
      <p:sp>
        <p:nvSpPr>
          <p:cNvPr id="5" name="Text Placeholder 4">
            <a:extLst>
              <a:ext uri="{FF2B5EF4-FFF2-40B4-BE49-F238E27FC236}">
                <a16:creationId xmlns:a16="http://schemas.microsoft.com/office/drawing/2014/main" id="{720C1CE7-F00D-9224-55CB-BFEE9DCD094A}"/>
              </a:ext>
            </a:extLst>
          </p:cNvPr>
          <p:cNvSpPr>
            <a:spLocks noGrp="1"/>
          </p:cNvSpPr>
          <p:nvPr>
            <p:ph type="body" sz="quarter" idx="14"/>
          </p:nvPr>
        </p:nvSpPr>
        <p:spPr/>
        <p:txBody>
          <a:bodyPr vert="horz" lIns="0" tIns="0" rIns="0" bIns="0" rtlCol="0" anchor="t">
            <a:normAutofit/>
          </a:bodyPr>
          <a:lstStyle/>
          <a:p>
            <a:r>
              <a:rPr lang="en-US">
                <a:latin typeface="Arial"/>
                <a:cs typeface="Arial"/>
              </a:rPr>
              <a:t>Associate Director, NHS Elect</a:t>
            </a:r>
          </a:p>
        </p:txBody>
      </p:sp>
      <p:sp>
        <p:nvSpPr>
          <p:cNvPr id="7" name="Text Placeholder 6">
            <a:extLst>
              <a:ext uri="{FF2B5EF4-FFF2-40B4-BE49-F238E27FC236}">
                <a16:creationId xmlns:a16="http://schemas.microsoft.com/office/drawing/2014/main" id="{6F3084CE-3A37-361A-B1CF-E17F88D13115}"/>
              </a:ext>
            </a:extLst>
          </p:cNvPr>
          <p:cNvSpPr>
            <a:spLocks noGrp="1"/>
          </p:cNvSpPr>
          <p:nvPr>
            <p:ph type="body" sz="quarter" idx="16"/>
          </p:nvPr>
        </p:nvSpPr>
        <p:spPr/>
        <p:txBody>
          <a:bodyPr vert="horz" lIns="0" tIns="0" rIns="0" bIns="0" rtlCol="0" anchor="t">
            <a:normAutofit/>
          </a:bodyPr>
          <a:lstStyle/>
          <a:p>
            <a:r>
              <a:rPr lang="en-US">
                <a:latin typeface="Poppins"/>
                <a:cs typeface="Poppins"/>
              </a:rPr>
              <a:t>Julie Combes</a:t>
            </a:r>
            <a:endParaRPr lang="en-US"/>
          </a:p>
        </p:txBody>
      </p:sp>
      <p:sp>
        <p:nvSpPr>
          <p:cNvPr id="11" name="Text Placeholder 10">
            <a:extLst>
              <a:ext uri="{FF2B5EF4-FFF2-40B4-BE49-F238E27FC236}">
                <a16:creationId xmlns:a16="http://schemas.microsoft.com/office/drawing/2014/main" id="{9B273FFA-D4FC-0839-B6D7-0BFC455DCA00}"/>
              </a:ext>
            </a:extLst>
          </p:cNvPr>
          <p:cNvSpPr>
            <a:spLocks noGrp="1"/>
          </p:cNvSpPr>
          <p:nvPr>
            <p:ph type="body" sz="quarter" idx="17"/>
          </p:nvPr>
        </p:nvSpPr>
        <p:spPr/>
        <p:txBody>
          <a:bodyPr vert="horz" lIns="0" tIns="0" rIns="0" bIns="0" rtlCol="0" anchor="t">
            <a:normAutofit/>
          </a:bodyPr>
          <a:lstStyle/>
          <a:p>
            <a:r>
              <a:rPr lang="en-US">
                <a:latin typeface="Arial"/>
                <a:cs typeface="Arial"/>
              </a:rPr>
              <a:t>Director, NHS Elect</a:t>
            </a:r>
          </a:p>
        </p:txBody>
      </p:sp>
      <p:pic>
        <p:nvPicPr>
          <p:cNvPr id="16" name="Picture Placeholder 15" descr="A close-up of a person smiling&#10;&#10;AI-generated content may be incorrect.">
            <a:extLst>
              <a:ext uri="{FF2B5EF4-FFF2-40B4-BE49-F238E27FC236}">
                <a16:creationId xmlns:a16="http://schemas.microsoft.com/office/drawing/2014/main" id="{41AEBB4B-12E2-46C5-E102-599B54C9ED55}"/>
              </a:ext>
            </a:extLst>
          </p:cNvPr>
          <p:cNvPicPr>
            <a:picLocks noGrp="1" noChangeAspect="1"/>
          </p:cNvPicPr>
          <p:nvPr>
            <p:ph type="pic" sz="quarter" idx="18"/>
          </p:nvPr>
        </p:nvPicPr>
        <p:blipFill>
          <a:blip r:embed="rId5"/>
          <a:srcRect t="482" b="482"/>
          <a:stretch/>
        </p:blipFill>
        <p:spPr>
          <a:xfrm>
            <a:off x="2616060" y="2109147"/>
            <a:ext cx="1849567" cy="1856443"/>
          </a:xfrm>
          <a:prstGeom prst="ellipse">
            <a:avLst/>
          </a:prstGeom>
          <a:solidFill>
            <a:srgbClr val="FFFFFF"/>
          </a:solidFill>
          <a:ln w="76200">
            <a:noFill/>
            <a:miter lim="800000"/>
          </a:ln>
        </p:spPr>
      </p:pic>
      <p:sp>
        <p:nvSpPr>
          <p:cNvPr id="18" name="Text Placeholder 17">
            <a:extLst>
              <a:ext uri="{FF2B5EF4-FFF2-40B4-BE49-F238E27FC236}">
                <a16:creationId xmlns:a16="http://schemas.microsoft.com/office/drawing/2014/main" id="{6BF33225-059B-8721-8E82-7DAC3BCBA6DE}"/>
              </a:ext>
            </a:extLst>
          </p:cNvPr>
          <p:cNvSpPr>
            <a:spLocks noGrp="1"/>
          </p:cNvSpPr>
          <p:nvPr>
            <p:ph type="body" sz="quarter" idx="19"/>
          </p:nvPr>
        </p:nvSpPr>
        <p:spPr/>
        <p:txBody>
          <a:bodyPr vert="horz" lIns="0" tIns="0" rIns="0" bIns="0" rtlCol="0" anchor="t">
            <a:normAutofit/>
          </a:bodyPr>
          <a:lstStyle/>
          <a:p>
            <a:r>
              <a:rPr lang="en-US">
                <a:latin typeface="Poppins"/>
                <a:cs typeface="Poppins"/>
              </a:rPr>
              <a:t>Dr Libby Thomas</a:t>
            </a:r>
            <a:endParaRPr lang="en-US"/>
          </a:p>
        </p:txBody>
      </p:sp>
      <p:sp>
        <p:nvSpPr>
          <p:cNvPr id="19" name="Text Placeholder 18">
            <a:extLst>
              <a:ext uri="{FF2B5EF4-FFF2-40B4-BE49-F238E27FC236}">
                <a16:creationId xmlns:a16="http://schemas.microsoft.com/office/drawing/2014/main" id="{A9B71C32-8CD6-ADAD-3DCA-F3A31E5BBA3B}"/>
              </a:ext>
            </a:extLst>
          </p:cNvPr>
          <p:cNvSpPr>
            <a:spLocks noGrp="1"/>
          </p:cNvSpPr>
          <p:nvPr>
            <p:ph type="body" sz="quarter" idx="20"/>
          </p:nvPr>
        </p:nvSpPr>
        <p:spPr>
          <a:xfrm>
            <a:off x="6951097" y="3283135"/>
            <a:ext cx="2261092" cy="914396"/>
          </a:xfrm>
        </p:spPr>
        <p:txBody>
          <a:bodyPr vert="horz" lIns="0" tIns="0" rIns="0" bIns="0" rtlCol="0" anchor="t">
            <a:normAutofit/>
          </a:bodyPr>
          <a:lstStyle/>
          <a:p>
            <a:r>
              <a:rPr lang="en-US" sz="1200">
                <a:latin typeface="Arial"/>
                <a:cs typeface="Poppins"/>
              </a:rPr>
              <a:t>Clinical Education Associate, NHS Elect</a:t>
            </a:r>
            <a:endParaRPr lang="en-US" sz="1200">
              <a:latin typeface="Arial"/>
            </a:endParaRPr>
          </a:p>
          <a:p>
            <a:r>
              <a:rPr lang="en-US" sz="1200">
                <a:latin typeface="Arial"/>
                <a:cs typeface="Poppins"/>
              </a:rPr>
              <a:t>Reader in Clinical Medicine, QMUL</a:t>
            </a:r>
            <a:endParaRPr lang="en-US" sz="1200">
              <a:latin typeface="Arial"/>
            </a:endParaRPr>
          </a:p>
          <a:p>
            <a:endParaRPr lang="en-US"/>
          </a:p>
        </p:txBody>
      </p:sp>
      <p:sp>
        <p:nvSpPr>
          <p:cNvPr id="8" name="TextBox 7">
            <a:extLst>
              <a:ext uri="{FF2B5EF4-FFF2-40B4-BE49-F238E27FC236}">
                <a16:creationId xmlns:a16="http://schemas.microsoft.com/office/drawing/2014/main" id="{0FED2F4D-3E33-86AF-FCCA-3738B86BE41F}"/>
              </a:ext>
            </a:extLst>
          </p:cNvPr>
          <p:cNvSpPr txBox="1"/>
          <p:nvPr/>
        </p:nvSpPr>
        <p:spPr>
          <a:xfrm>
            <a:off x="267735" y="657637"/>
            <a:ext cx="4031495"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a:solidFill>
                  <a:schemeClr val="bg2"/>
                </a:solidFill>
                <a:latin typeface="Poppins"/>
                <a:cs typeface="Arial"/>
              </a:rPr>
              <a:t>Co-authors</a:t>
            </a:r>
          </a:p>
        </p:txBody>
      </p:sp>
    </p:spTree>
    <p:extLst>
      <p:ext uri="{BB962C8B-B14F-4D97-AF65-F5344CB8AC3E}">
        <p14:creationId xmlns:p14="http://schemas.microsoft.com/office/powerpoint/2010/main" val="27488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446B0C0A-AFF6-0ACE-E7D0-F41EFE73D14B}"/>
              </a:ext>
            </a:extLst>
          </p:cNvPr>
          <p:cNvSpPr>
            <a:spLocks noGrp="1"/>
          </p:cNvSpPr>
          <p:nvPr>
            <p:ph type="body" sz="quarter" idx="12"/>
          </p:nvPr>
        </p:nvSpPr>
        <p:spPr>
          <a:xfrm>
            <a:off x="877520" y="1128102"/>
            <a:ext cx="4748149" cy="3610248"/>
          </a:xfrm>
        </p:spPr>
        <p:txBody>
          <a:bodyPr vert="horz" lIns="0" tIns="0" rIns="0" bIns="0" rtlCol="0" anchor="t">
            <a:noAutofit/>
          </a:bodyPr>
          <a:lstStyle/>
          <a:p>
            <a:pPr marL="0" indent="0">
              <a:spcAft>
                <a:spcPts val="1500"/>
              </a:spcAft>
              <a:buNone/>
            </a:pPr>
            <a:r>
              <a:rPr lang="en-US" sz="1400" dirty="0"/>
              <a:t>6-month </a:t>
            </a:r>
            <a:r>
              <a:rPr lang="en-US" sz="1400" dirty="0" err="1"/>
              <a:t>programme</a:t>
            </a:r>
            <a:endParaRPr lang="en-US" sz="1400" dirty="0">
              <a:solidFill>
                <a:srgbClr val="000000"/>
              </a:solidFill>
              <a:latin typeface="Arial"/>
              <a:cs typeface="Arial"/>
            </a:endParaRPr>
          </a:p>
          <a:p>
            <a:pPr marL="0" indent="0">
              <a:spcAft>
                <a:spcPts val="1500"/>
              </a:spcAft>
              <a:buNone/>
            </a:pPr>
            <a:r>
              <a:rPr lang="en-US" sz="1400" dirty="0"/>
              <a:t>Multi-professional clinical educa</a:t>
            </a:r>
            <a:r>
              <a:rPr lang="en-US" sz="1400"/>
              <a:t>tors</a:t>
            </a:r>
            <a:endParaRPr lang="en-US" sz="1400">
              <a:ea typeface="+mn-lt"/>
              <a:cs typeface="+mn-lt"/>
            </a:endParaRPr>
          </a:p>
          <a:p>
            <a:pPr marL="0" indent="0" algn="l">
              <a:spcAft>
                <a:spcPts val="1500"/>
              </a:spcAft>
              <a:buNone/>
            </a:pPr>
            <a:r>
              <a:rPr lang="en-US" sz="1400">
                <a:ea typeface="+mn-lt"/>
                <a:cs typeface="+mn-lt"/>
              </a:rPr>
              <a:t>8* x 3-hour online, synchronous sessions </a:t>
            </a:r>
          </a:p>
          <a:p>
            <a:pPr marL="0" indent="0" algn="l">
              <a:spcAft>
                <a:spcPts val="1500"/>
              </a:spcAft>
              <a:buNone/>
            </a:pPr>
            <a:r>
              <a:rPr lang="en-US" sz="1400">
                <a:ea typeface="+mn-lt"/>
                <a:cs typeface="+mn-lt"/>
              </a:rPr>
              <a:t>Led by clinical education specialists </a:t>
            </a:r>
          </a:p>
          <a:p>
            <a:pPr marL="0" indent="0" algn="l">
              <a:spcAft>
                <a:spcPts val="1500"/>
              </a:spcAft>
              <a:buNone/>
            </a:pPr>
            <a:r>
              <a:rPr lang="en-US" sz="1400">
                <a:ea typeface="+mn-lt"/>
                <a:cs typeface="+mn-lt"/>
              </a:rPr>
              <a:t>Self-directed learning pre- &amp; post- session </a:t>
            </a:r>
            <a:endParaRPr lang="en-US" sz="1400"/>
          </a:p>
          <a:p>
            <a:pPr marL="0" indent="0">
              <a:spcAft>
                <a:spcPts val="1500"/>
              </a:spcAft>
              <a:buNone/>
            </a:pPr>
            <a:r>
              <a:rPr lang="en-US" sz="1400" dirty="0">
                <a:ea typeface="+mn-lt"/>
                <a:cs typeface="+mn-lt"/>
              </a:rPr>
              <a:t>Digital interface (Padlet) for additional resources</a:t>
            </a:r>
            <a:endParaRPr lang="en-US" sz="1400" dirty="0"/>
          </a:p>
          <a:p>
            <a:pPr marL="0" indent="0">
              <a:spcAft>
                <a:spcPts val="1500"/>
              </a:spcAft>
              <a:buNone/>
            </a:pPr>
            <a:r>
              <a:rPr lang="en-US" sz="1400"/>
              <a:t>Practical application &amp; peer learning</a:t>
            </a:r>
          </a:p>
          <a:p>
            <a:pPr marL="0" indent="0">
              <a:spcAft>
                <a:spcPts val="1500"/>
              </a:spcAft>
              <a:buNone/>
            </a:pPr>
            <a:r>
              <a:rPr lang="en-US" sz="1400">
                <a:ea typeface="+mn-lt"/>
                <a:cs typeface="+mn-lt"/>
              </a:rPr>
              <a:t>Content includes educational design and delivery, inclusive learning environments, leadership, and communication</a:t>
            </a:r>
            <a:endParaRPr lang="en-US" sz="1400"/>
          </a:p>
        </p:txBody>
      </p:sp>
      <p:pic>
        <p:nvPicPr>
          <p:cNvPr id="3" name="Picture 2" descr="A circular chart with colorful text&#10;&#10;AI-generated content may be incorrect.">
            <a:extLst>
              <a:ext uri="{FF2B5EF4-FFF2-40B4-BE49-F238E27FC236}">
                <a16:creationId xmlns:a16="http://schemas.microsoft.com/office/drawing/2014/main" id="{9A607960-781D-6A0D-F727-B02E010B2D1B}"/>
              </a:ext>
            </a:extLst>
          </p:cNvPr>
          <p:cNvPicPr>
            <a:picLocks noChangeAspect="1"/>
          </p:cNvPicPr>
          <p:nvPr/>
        </p:nvPicPr>
        <p:blipFill>
          <a:blip r:embed="rId3"/>
          <a:srcRect l="6720" r="5645" b="-318"/>
          <a:stretch>
            <a:fillRect/>
          </a:stretch>
        </p:blipFill>
        <p:spPr>
          <a:xfrm>
            <a:off x="6189785" y="1954579"/>
            <a:ext cx="2867785" cy="2782892"/>
          </a:xfrm>
          <a:prstGeom prst="roundRect">
            <a:avLst>
              <a:gd name="adj" fmla="val 1633"/>
            </a:avLst>
          </a:prstGeom>
          <a:noFill/>
          <a:ln w="101600">
            <a:noFill/>
            <a:miter lim="800000"/>
          </a:ln>
        </p:spPr>
      </p:pic>
      <p:sp>
        <p:nvSpPr>
          <p:cNvPr id="13" name="Text Placeholder 3">
            <a:extLst>
              <a:ext uri="{FF2B5EF4-FFF2-40B4-BE49-F238E27FC236}">
                <a16:creationId xmlns:a16="http://schemas.microsoft.com/office/drawing/2014/main" id="{63E784C3-F8C9-8EE6-3DD3-531EF5548AFF}"/>
              </a:ext>
            </a:extLst>
          </p:cNvPr>
          <p:cNvSpPr>
            <a:spLocks noGrp="1"/>
          </p:cNvSpPr>
          <p:nvPr>
            <p:ph type="body" sz="quarter" idx="14"/>
          </p:nvPr>
        </p:nvSpPr>
        <p:spPr>
          <a:xfrm>
            <a:off x="3915507" y="4905298"/>
            <a:ext cx="5143802" cy="80621"/>
          </a:xfrm>
        </p:spPr>
        <p:txBody>
          <a:bodyPr vert="horz" lIns="0" tIns="0" rIns="0" bIns="0" rtlCol="0" anchor="t">
            <a:noAutofit/>
          </a:bodyPr>
          <a:lstStyle/>
          <a:p>
            <a:r>
              <a:rPr lang="en-US" sz="900"/>
              <a:t>Educator Workforce Strategy, NHS England, 2023    </a:t>
            </a:r>
            <a:r>
              <a:rPr lang="en-US" sz="900">
                <a:hlinkClick r:id="rId4"/>
              </a:rPr>
              <a:t>NHS</a:t>
            </a:r>
            <a:r>
              <a:rPr lang="en-US" sz="900">
                <a:solidFill>
                  <a:srgbClr val="000000"/>
                </a:solidFill>
                <a:ea typeface="+mn-lt"/>
                <a:cs typeface="+mn-lt"/>
                <a:hlinkClick r:id="rId4"/>
              </a:rPr>
              <a:t> England » Educator Workforce Strategy</a:t>
            </a:r>
            <a:endParaRPr lang="en-US" sz="900"/>
          </a:p>
        </p:txBody>
      </p:sp>
      <p:sp>
        <p:nvSpPr>
          <p:cNvPr id="6" name="Title 5">
            <a:extLst>
              <a:ext uri="{FF2B5EF4-FFF2-40B4-BE49-F238E27FC236}">
                <a16:creationId xmlns:a16="http://schemas.microsoft.com/office/drawing/2014/main" id="{3BA47611-1117-B4C9-6B02-DE2E2B6663B5}"/>
              </a:ext>
            </a:extLst>
          </p:cNvPr>
          <p:cNvSpPr>
            <a:spLocks noGrp="1"/>
          </p:cNvSpPr>
          <p:nvPr>
            <p:ph type="title"/>
          </p:nvPr>
        </p:nvSpPr>
        <p:spPr>
          <a:xfrm>
            <a:off x="357206" y="344921"/>
            <a:ext cx="7606453" cy="417211"/>
          </a:xfrm>
        </p:spPr>
        <p:txBody>
          <a:bodyPr wrap="square" lIns="0" tIns="0" rIns="0" bIns="0">
            <a:normAutofit/>
          </a:bodyPr>
          <a:lstStyle/>
          <a:p>
            <a:r>
              <a:rPr lang="en-US" sz="2800"/>
              <a:t>Background</a:t>
            </a:r>
          </a:p>
        </p:txBody>
      </p:sp>
      <p:pic>
        <p:nvPicPr>
          <p:cNvPr id="4" name="Picture 3" descr="A map of the united states&#10;&#10;AI-generated content may be incorrect.">
            <a:extLst>
              <a:ext uri="{FF2B5EF4-FFF2-40B4-BE49-F238E27FC236}">
                <a16:creationId xmlns:a16="http://schemas.microsoft.com/office/drawing/2014/main" id="{60C0821E-0139-758D-1934-5D41EBE24A16}"/>
              </a:ext>
            </a:extLst>
          </p:cNvPr>
          <p:cNvPicPr>
            <a:picLocks noChangeAspect="1"/>
          </p:cNvPicPr>
          <p:nvPr/>
        </p:nvPicPr>
        <p:blipFill>
          <a:blip r:embed="rId5"/>
          <a:stretch>
            <a:fillRect/>
          </a:stretch>
        </p:blipFill>
        <p:spPr>
          <a:xfrm>
            <a:off x="4246685" y="-1886"/>
            <a:ext cx="4897315" cy="1964455"/>
          </a:xfrm>
          <a:prstGeom prst="rect">
            <a:avLst/>
          </a:prstGeom>
        </p:spPr>
      </p:pic>
      <p:pic>
        <p:nvPicPr>
          <p:cNvPr id="5" name="Picture 4" descr="A blue and white logo&#10;&#10;AI-generated content may be incorrect.">
            <a:extLst>
              <a:ext uri="{FF2B5EF4-FFF2-40B4-BE49-F238E27FC236}">
                <a16:creationId xmlns:a16="http://schemas.microsoft.com/office/drawing/2014/main" id="{10A0A6C7-3939-F0DC-7596-5DDE5F6681DD}"/>
              </a:ext>
            </a:extLst>
          </p:cNvPr>
          <p:cNvPicPr>
            <a:picLocks noChangeAspect="1"/>
          </p:cNvPicPr>
          <p:nvPr/>
        </p:nvPicPr>
        <p:blipFill>
          <a:blip r:embed="rId6"/>
          <a:srcRect l="5504" t="-115" r="140" b="-945"/>
          <a:stretch>
            <a:fillRect/>
          </a:stretch>
        </p:blipFill>
        <p:spPr>
          <a:xfrm>
            <a:off x="8351772" y="-1728"/>
            <a:ext cx="794336" cy="562007"/>
          </a:xfrm>
          <a:prstGeom prst="rect">
            <a:avLst/>
          </a:prstGeom>
        </p:spPr>
      </p:pic>
      <p:pic>
        <p:nvPicPr>
          <p:cNvPr id="7" name="Graphic 6" descr="Daily calendar with solid fill">
            <a:extLst>
              <a:ext uri="{FF2B5EF4-FFF2-40B4-BE49-F238E27FC236}">
                <a16:creationId xmlns:a16="http://schemas.microsoft.com/office/drawing/2014/main" id="{FC4F4809-69E6-6EA5-14A6-3407D118AA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238" y="1033096"/>
            <a:ext cx="360486" cy="316524"/>
          </a:xfrm>
          <a:prstGeom prst="rect">
            <a:avLst/>
          </a:prstGeom>
        </p:spPr>
      </p:pic>
      <p:pic>
        <p:nvPicPr>
          <p:cNvPr id="9" name="Graphic 8" descr="Internet with solid fill">
            <a:extLst>
              <a:ext uri="{FF2B5EF4-FFF2-40B4-BE49-F238E27FC236}">
                <a16:creationId xmlns:a16="http://schemas.microsoft.com/office/drawing/2014/main" id="{01EC650A-32BD-894C-040F-2307D4EE82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4901" y="3028118"/>
            <a:ext cx="422031" cy="422031"/>
          </a:xfrm>
          <a:prstGeom prst="rect">
            <a:avLst/>
          </a:prstGeom>
        </p:spPr>
      </p:pic>
      <p:pic>
        <p:nvPicPr>
          <p:cNvPr id="10" name="Graphic 9" descr="Graduation cap with solid fill">
            <a:extLst>
              <a:ext uri="{FF2B5EF4-FFF2-40B4-BE49-F238E27FC236}">
                <a16:creationId xmlns:a16="http://schemas.microsoft.com/office/drawing/2014/main" id="{5B06A798-A8B9-F110-85BC-C22782E7B05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8070" y="2158511"/>
            <a:ext cx="422032" cy="501164"/>
          </a:xfrm>
          <a:prstGeom prst="rect">
            <a:avLst/>
          </a:prstGeom>
        </p:spPr>
      </p:pic>
      <p:pic>
        <p:nvPicPr>
          <p:cNvPr id="12" name="Graphic 11" descr="Open book with solid fill">
            <a:extLst>
              <a:ext uri="{FF2B5EF4-FFF2-40B4-BE49-F238E27FC236}">
                <a16:creationId xmlns:a16="http://schemas.microsoft.com/office/drawing/2014/main" id="{018B1DD7-9313-E97C-F538-794696BD75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72485" y="2660742"/>
            <a:ext cx="419893" cy="373555"/>
          </a:xfrm>
          <a:prstGeom prst="rect">
            <a:avLst/>
          </a:prstGeom>
        </p:spPr>
      </p:pic>
      <p:pic>
        <p:nvPicPr>
          <p:cNvPr id="14" name="Graphic 13" descr="Classroom with solid fill">
            <a:extLst>
              <a:ext uri="{FF2B5EF4-FFF2-40B4-BE49-F238E27FC236}">
                <a16:creationId xmlns:a16="http://schemas.microsoft.com/office/drawing/2014/main" id="{696E1826-51D1-546C-0888-0A79A0A5F3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8664" y="1851968"/>
            <a:ext cx="304286" cy="312009"/>
          </a:xfrm>
          <a:prstGeom prst="rect">
            <a:avLst/>
          </a:prstGeom>
        </p:spPr>
      </p:pic>
      <p:pic>
        <p:nvPicPr>
          <p:cNvPr id="15" name="Graphic 14" descr="Doctor female with solid fill">
            <a:extLst>
              <a:ext uri="{FF2B5EF4-FFF2-40B4-BE49-F238E27FC236}">
                <a16:creationId xmlns:a16="http://schemas.microsoft.com/office/drawing/2014/main" id="{C6263016-7CB3-1B04-9FF4-CE505D5861C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3218" y="1404036"/>
            <a:ext cx="342901" cy="350624"/>
          </a:xfrm>
          <a:prstGeom prst="rect">
            <a:avLst/>
          </a:prstGeom>
        </p:spPr>
      </p:pic>
      <p:pic>
        <p:nvPicPr>
          <p:cNvPr id="16" name="Graphic 15" descr="Clipboard Ticked with solid fill">
            <a:extLst>
              <a:ext uri="{FF2B5EF4-FFF2-40B4-BE49-F238E27FC236}">
                <a16:creationId xmlns:a16="http://schemas.microsoft.com/office/drawing/2014/main" id="{6DA47ABB-4163-F6AB-4F78-0C112404800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0049" y="3937171"/>
            <a:ext cx="404685" cy="412408"/>
          </a:xfrm>
          <a:prstGeom prst="rect">
            <a:avLst/>
          </a:prstGeom>
        </p:spPr>
      </p:pic>
      <p:pic>
        <p:nvPicPr>
          <p:cNvPr id="17" name="Graphic 16" descr="Group with solid fill">
            <a:extLst>
              <a:ext uri="{FF2B5EF4-FFF2-40B4-BE49-F238E27FC236}">
                <a16:creationId xmlns:a16="http://schemas.microsoft.com/office/drawing/2014/main" id="{66506A14-AB5B-3029-6B8B-2BACD000B3B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38664" y="3504685"/>
            <a:ext cx="304286" cy="366069"/>
          </a:xfrm>
          <a:prstGeom prst="rect">
            <a:avLst/>
          </a:prstGeom>
        </p:spPr>
      </p:pic>
    </p:spTree>
    <p:extLst>
      <p:ext uri="{BB962C8B-B14F-4D97-AF65-F5344CB8AC3E}">
        <p14:creationId xmlns:p14="http://schemas.microsoft.com/office/powerpoint/2010/main" val="180235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3F7F4-F631-5027-D271-5E567FA6C046}"/>
              </a:ext>
            </a:extLst>
          </p:cNvPr>
          <p:cNvSpPr>
            <a:spLocks noGrp="1"/>
          </p:cNvSpPr>
          <p:nvPr>
            <p:ph type="body" sz="quarter" idx="12"/>
          </p:nvPr>
        </p:nvSpPr>
        <p:spPr>
          <a:xfrm>
            <a:off x="358775" y="987425"/>
            <a:ext cx="8426450" cy="1000823"/>
          </a:xfrm>
        </p:spPr>
        <p:txBody>
          <a:bodyPr vert="horz" lIns="0" tIns="0" rIns="0" bIns="0" rtlCol="0" anchor="t">
            <a:noAutofit/>
          </a:bodyPr>
          <a:lstStyle/>
          <a:p>
            <a:pPr marL="212090" indent="-212090"/>
            <a:r>
              <a:rPr lang="en-GB" sz="1400" b="1">
                <a:highlight>
                  <a:srgbClr val="FFFFFF"/>
                </a:highlight>
                <a:latin typeface="Arial"/>
                <a:cs typeface="Arial"/>
              </a:rPr>
              <a:t>To evaluate perceived benefits, strengths, weaknesses, effectiveness and impact of participation in the Clinical Educator National Development Programme.   </a:t>
            </a:r>
            <a:endParaRPr lang="en-GB" sz="1400" b="1">
              <a:solidFill>
                <a:srgbClr val="000000"/>
              </a:solidFill>
              <a:highlight>
                <a:srgbClr val="FFFFFF"/>
              </a:highlight>
              <a:latin typeface="Arial"/>
              <a:cs typeface="Arial"/>
            </a:endParaRPr>
          </a:p>
          <a:p>
            <a:pPr marL="212090" indent="-212090"/>
            <a:r>
              <a:rPr lang="en-GB" sz="1400">
                <a:highlight>
                  <a:srgbClr val="FFFFFF"/>
                </a:highlight>
                <a:latin typeface="Arial"/>
                <a:cs typeface="Arial"/>
              </a:rPr>
              <a:t>Service evaluation using mixed methods approach. </a:t>
            </a:r>
          </a:p>
          <a:p>
            <a:pPr marL="212090" indent="-212090"/>
            <a:r>
              <a:rPr lang="en-GB" sz="1400">
                <a:highlight>
                  <a:srgbClr val="FFFFFF"/>
                </a:highlight>
                <a:latin typeface="Arial"/>
                <a:cs typeface="Arial"/>
              </a:rPr>
              <a:t>Registered with Imperial College Healthcare NHS Trust audit committee.</a:t>
            </a:r>
            <a:endParaRPr lang="en-GB" sz="1400">
              <a:latin typeface="Arial"/>
              <a:cs typeface="Arial"/>
            </a:endParaRPr>
          </a:p>
        </p:txBody>
      </p:sp>
      <p:sp>
        <p:nvSpPr>
          <p:cNvPr id="3" name="Title 2">
            <a:extLst>
              <a:ext uri="{FF2B5EF4-FFF2-40B4-BE49-F238E27FC236}">
                <a16:creationId xmlns:a16="http://schemas.microsoft.com/office/drawing/2014/main" id="{59243BBF-5315-22F9-4E48-7F4AB4C752C9}"/>
              </a:ext>
            </a:extLst>
          </p:cNvPr>
          <p:cNvSpPr>
            <a:spLocks noGrp="1"/>
          </p:cNvSpPr>
          <p:nvPr>
            <p:ph type="title"/>
          </p:nvPr>
        </p:nvSpPr>
        <p:spPr/>
        <p:txBody>
          <a:bodyPr wrap="square" lIns="0" tIns="0" rIns="0" bIns="0" anchor="t">
            <a:noAutofit/>
          </a:bodyPr>
          <a:lstStyle/>
          <a:p>
            <a:r>
              <a:rPr lang="en-GB"/>
              <a:t>Aim &amp; Design</a:t>
            </a:r>
          </a:p>
        </p:txBody>
      </p:sp>
      <p:sp>
        <p:nvSpPr>
          <p:cNvPr id="5" name="Text Placeholder 1">
            <a:extLst>
              <a:ext uri="{FF2B5EF4-FFF2-40B4-BE49-F238E27FC236}">
                <a16:creationId xmlns:a16="http://schemas.microsoft.com/office/drawing/2014/main" id="{FE65F342-3557-8664-632B-44BD4B1650FD}"/>
              </a:ext>
            </a:extLst>
          </p:cNvPr>
          <p:cNvSpPr txBox="1">
            <a:spLocks/>
          </p:cNvSpPr>
          <p:nvPr/>
        </p:nvSpPr>
        <p:spPr>
          <a:xfrm>
            <a:off x="356717" y="4151784"/>
            <a:ext cx="8434172" cy="545168"/>
          </a:xfrm>
          <a:prstGeom prst="rect">
            <a:avLst/>
          </a:prstGeom>
        </p:spPr>
        <p:txBody>
          <a:bodyPr vert="horz" lIns="0" tIns="0" rIns="0" bIns="0" rtlCol="0" anchor="t">
            <a:noAutofit/>
          </a:bodyPr>
          <a:lstStyle>
            <a:lvl1pPr marL="212400" indent="-212400" eaLnBrk="1" hangingPunct="1">
              <a:lnSpc>
                <a:spcPct val="100000"/>
              </a:lnSpc>
              <a:spcAft>
                <a:spcPts val="600"/>
              </a:spcAft>
              <a:buClr>
                <a:schemeClr val="bg2"/>
              </a:buClr>
              <a:buFont typeface="Arial" panose="020B0604020202020204" pitchFamily="34" charset="0"/>
              <a:buChar char="•"/>
              <a:defRPr sz="2000">
                <a:latin typeface="+mn-lt"/>
                <a:ea typeface="+mn-ea"/>
                <a:cs typeface="+mn-cs"/>
              </a:defRPr>
            </a:lvl1pPr>
            <a:lvl2pPr marL="212400" indent="-213750" eaLnBrk="1" hangingPunct="1">
              <a:lnSpc>
                <a:spcPct val="100000"/>
              </a:lnSpc>
              <a:buClr>
                <a:schemeClr val="bg2"/>
              </a:buClr>
              <a:buFont typeface="Arial" panose="020B0604020202020204" pitchFamily="34" charset="0"/>
              <a:buChar char="•"/>
              <a:defRPr sz="2000">
                <a:latin typeface="+mn-lt"/>
                <a:ea typeface="+mn-ea"/>
                <a:cs typeface="+mn-cs"/>
              </a:defRPr>
            </a:lvl2pPr>
            <a:lvl3pPr marL="725588" indent="-285750" algn="l" eaLnBrk="1" hangingPunct="1">
              <a:lnSpc>
                <a:spcPct val="100000"/>
              </a:lnSpc>
              <a:buClr>
                <a:schemeClr val="bg2"/>
              </a:buClr>
              <a:buFont typeface="Arial" panose="020B0604020202020204" pitchFamily="34" charset="0"/>
              <a:buChar char="•"/>
              <a:defRPr>
                <a:latin typeface="+mn-lt"/>
                <a:ea typeface="+mn-ea"/>
                <a:cs typeface="+mn-cs"/>
              </a:defRPr>
            </a:lvl3pPr>
            <a:lvl4pPr marL="945507" indent="-285750" algn="l" eaLnBrk="1" hangingPunct="1">
              <a:lnSpc>
                <a:spcPct val="100000"/>
              </a:lnSpc>
              <a:buClr>
                <a:schemeClr val="bg2"/>
              </a:buClr>
              <a:buFont typeface="Arial" panose="020B0604020202020204" pitchFamily="34" charset="0"/>
              <a:buChar char="•"/>
              <a:defRPr>
                <a:latin typeface="+mn-lt"/>
                <a:ea typeface="+mn-ea"/>
                <a:cs typeface="+mn-cs"/>
              </a:defRPr>
            </a:lvl4pPr>
            <a:lvl5pPr marL="1165426" indent="-285750" algn="l" eaLnBrk="1" hangingPunct="1">
              <a:lnSpc>
                <a:spcPct val="100000"/>
              </a:lnSpc>
              <a:buClr>
                <a:schemeClr val="bg2"/>
              </a:buClr>
              <a:buFont typeface="Arial" panose="020B0604020202020204" pitchFamily="34" charset="0"/>
              <a:buChar char="•"/>
              <a:defRPr>
                <a:latin typeface="+mn-lt"/>
                <a:ea typeface="+mn-ea"/>
                <a:cs typeface="+mn-cs"/>
              </a:defRPr>
            </a:lvl5pPr>
            <a:lvl6pPr marL="1099595" eaLnBrk="1" hangingPunct="1">
              <a:defRPr>
                <a:latin typeface="+mn-lt"/>
                <a:ea typeface="+mn-ea"/>
                <a:cs typeface="+mn-cs"/>
              </a:defRPr>
            </a:lvl6pPr>
            <a:lvl7pPr marL="1319514" eaLnBrk="1" hangingPunct="1">
              <a:defRPr>
                <a:latin typeface="+mn-lt"/>
                <a:ea typeface="+mn-ea"/>
                <a:cs typeface="+mn-cs"/>
              </a:defRPr>
            </a:lvl7pPr>
            <a:lvl8pPr marL="1539433" eaLnBrk="1" hangingPunct="1">
              <a:defRPr>
                <a:latin typeface="+mn-lt"/>
                <a:ea typeface="+mn-ea"/>
                <a:cs typeface="+mn-cs"/>
              </a:defRPr>
            </a:lvl8pPr>
            <a:lvl9pPr marL="1759353" eaLnBrk="1" hangingPunct="1">
              <a:defRPr>
                <a:latin typeface="+mn-lt"/>
                <a:ea typeface="+mn-ea"/>
                <a:cs typeface="+mn-cs"/>
              </a:defRPr>
            </a:lvl9pPr>
          </a:lstStyle>
          <a:p>
            <a:pPr marL="212090" indent="-212090"/>
            <a:r>
              <a:rPr lang="en-GB" sz="1400">
                <a:highlight>
                  <a:srgbClr val="FFFFFF"/>
                </a:highlight>
                <a:latin typeface="Arial"/>
                <a:cs typeface="Poppins"/>
              </a:rPr>
              <a:t>Deductive, thematic review approach</a:t>
            </a:r>
            <a:endParaRPr lang="en-GB" sz="1400">
              <a:solidFill>
                <a:srgbClr val="000000"/>
              </a:solidFill>
              <a:highlight>
                <a:srgbClr val="FFFFFF"/>
              </a:highlight>
              <a:latin typeface="Arial"/>
              <a:cs typeface="Poppins"/>
            </a:endParaRPr>
          </a:p>
          <a:p>
            <a:pPr marL="212090" indent="-212090"/>
            <a:r>
              <a:rPr lang="en-GB" sz="1400">
                <a:highlight>
                  <a:srgbClr val="FFFFFF"/>
                </a:highlight>
                <a:latin typeface="Arial"/>
                <a:cs typeface="Poppins"/>
              </a:rPr>
              <a:t>Framed using Kirkpatrick levels of training evaluation (Kirkpatrick, 1994)</a:t>
            </a:r>
          </a:p>
        </p:txBody>
      </p:sp>
      <p:graphicFrame>
        <p:nvGraphicFramePr>
          <p:cNvPr id="6" name="Diagram 5">
            <a:extLst>
              <a:ext uri="{FF2B5EF4-FFF2-40B4-BE49-F238E27FC236}">
                <a16:creationId xmlns:a16="http://schemas.microsoft.com/office/drawing/2014/main" id="{D7FCF960-694B-EE32-0D72-C090EA5A38B0}"/>
              </a:ext>
            </a:extLst>
          </p:cNvPr>
          <p:cNvGraphicFramePr/>
          <p:nvPr>
            <p:extLst>
              <p:ext uri="{D42A27DB-BD31-4B8C-83A1-F6EECF244321}">
                <p14:modId xmlns:p14="http://schemas.microsoft.com/office/powerpoint/2010/main" val="597237838"/>
              </p:ext>
            </p:extLst>
          </p:nvPr>
        </p:nvGraphicFramePr>
        <p:xfrm>
          <a:off x="517439" y="1839611"/>
          <a:ext cx="7614851" cy="2306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88159E65-A718-0C0D-B5B6-C897199F3FE7}"/>
              </a:ext>
            </a:extLst>
          </p:cNvPr>
          <p:cNvSpPr txBox="1"/>
          <p:nvPr/>
        </p:nvSpPr>
        <p:spPr>
          <a:xfrm>
            <a:off x="132486" y="4893130"/>
            <a:ext cx="912494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100" i="1">
                <a:highlight>
                  <a:srgbClr val="FFFFFF"/>
                </a:highlight>
                <a:latin typeface="Arial"/>
                <a:cs typeface="Arial"/>
              </a:rPr>
              <a:t>Kirkpatrick, DL. (1994). Evaluating training programs: the four levels. San Francisco: Emeryville, CA: Berrett-Koehler; Publishers Group West </a:t>
            </a:r>
            <a:r>
              <a:rPr lang="en-GB" sz="1050" i="1">
                <a:highlight>
                  <a:srgbClr val="FFFFFF"/>
                </a:highlight>
                <a:latin typeface="Arial"/>
                <a:cs typeface="Arial"/>
              </a:rPr>
              <a:t> </a:t>
            </a:r>
          </a:p>
        </p:txBody>
      </p:sp>
    </p:spTree>
    <p:extLst>
      <p:ext uri="{BB962C8B-B14F-4D97-AF65-F5344CB8AC3E}">
        <p14:creationId xmlns:p14="http://schemas.microsoft.com/office/powerpoint/2010/main" val="126114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C109-FBE3-B0A2-07C2-C7B564149A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133A9F-AF98-118A-D476-11E1E82D279E}"/>
              </a:ext>
            </a:extLst>
          </p:cNvPr>
          <p:cNvSpPr>
            <a:spLocks noGrp="1"/>
          </p:cNvSpPr>
          <p:nvPr>
            <p:ph type="title"/>
          </p:nvPr>
        </p:nvSpPr>
        <p:spPr/>
        <p:txBody>
          <a:bodyPr wrap="square" lIns="0" tIns="0" rIns="0" bIns="0" anchor="t">
            <a:noAutofit/>
          </a:bodyPr>
          <a:lstStyle/>
          <a:p>
            <a:r>
              <a:rPr lang="en-US"/>
              <a:t>Results</a:t>
            </a:r>
          </a:p>
        </p:txBody>
      </p:sp>
      <p:sp>
        <p:nvSpPr>
          <p:cNvPr id="7" name="TextBox 6">
            <a:extLst>
              <a:ext uri="{FF2B5EF4-FFF2-40B4-BE49-F238E27FC236}">
                <a16:creationId xmlns:a16="http://schemas.microsoft.com/office/drawing/2014/main" id="{BDE88872-0943-92BF-087D-0F71CE44D823}"/>
              </a:ext>
            </a:extLst>
          </p:cNvPr>
          <p:cNvSpPr txBox="1"/>
          <p:nvPr/>
        </p:nvSpPr>
        <p:spPr>
          <a:xfrm>
            <a:off x="1503996" y="995070"/>
            <a:ext cx="4676569" cy="15286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2000"/>
              </a:spcAft>
            </a:pPr>
            <a:r>
              <a:rPr lang="en-GB" sz="2000">
                <a:latin typeface="Arial"/>
                <a:cs typeface="Arial"/>
              </a:rPr>
              <a:t>31 survey responses</a:t>
            </a:r>
            <a:endParaRPr lang="en-GB" sz="2000">
              <a:solidFill>
                <a:srgbClr val="000000"/>
              </a:solidFill>
              <a:latin typeface="Arial"/>
              <a:cs typeface="Arial"/>
            </a:endParaRPr>
          </a:p>
          <a:p>
            <a:pPr algn="l">
              <a:spcAft>
                <a:spcPts val="2000"/>
              </a:spcAft>
            </a:pPr>
            <a:r>
              <a:rPr lang="en-GB" sz="2000">
                <a:latin typeface="Arial"/>
                <a:cs typeface="Arial"/>
              </a:rPr>
              <a:t>Response rate 67% (31/46)</a:t>
            </a:r>
            <a:endParaRPr lang="en-GB" sz="2000">
              <a:solidFill>
                <a:srgbClr val="000000"/>
              </a:solidFill>
              <a:latin typeface="Arial"/>
              <a:cs typeface="Arial"/>
            </a:endParaRPr>
          </a:p>
          <a:p>
            <a:pPr algn="l">
              <a:spcAft>
                <a:spcPts val="2000"/>
              </a:spcAft>
            </a:pPr>
            <a:r>
              <a:rPr lang="en-GB" sz="2000">
                <a:solidFill>
                  <a:srgbClr val="000000"/>
                </a:solidFill>
                <a:latin typeface="Arial"/>
                <a:cs typeface="Arial"/>
              </a:rPr>
              <a:t>4 interviewees</a:t>
            </a:r>
          </a:p>
        </p:txBody>
      </p:sp>
      <p:pic>
        <p:nvPicPr>
          <p:cNvPr id="8" name="Graphic 7" descr="Pie chart outline">
            <a:extLst>
              <a:ext uri="{FF2B5EF4-FFF2-40B4-BE49-F238E27FC236}">
                <a16:creationId xmlns:a16="http://schemas.microsoft.com/office/drawing/2014/main" id="{14040D2C-5867-4381-F011-FF5AD86D35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559" y="1554645"/>
            <a:ext cx="405408" cy="405408"/>
          </a:xfrm>
          <a:prstGeom prst="rect">
            <a:avLst/>
          </a:prstGeom>
        </p:spPr>
      </p:pic>
      <p:pic>
        <p:nvPicPr>
          <p:cNvPr id="9" name="Graphic 8" descr="Group outline">
            <a:extLst>
              <a:ext uri="{FF2B5EF4-FFF2-40B4-BE49-F238E27FC236}">
                <a16:creationId xmlns:a16="http://schemas.microsoft.com/office/drawing/2014/main" id="{0C3C36F4-6D71-25FE-A1C3-397BF35EF1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401" y="1975162"/>
            <a:ext cx="530424" cy="548283"/>
          </a:xfrm>
          <a:prstGeom prst="rect">
            <a:avLst/>
          </a:prstGeom>
        </p:spPr>
      </p:pic>
      <p:pic>
        <p:nvPicPr>
          <p:cNvPr id="2" name="Graphic 1" descr="Clipboard outline">
            <a:extLst>
              <a:ext uri="{FF2B5EF4-FFF2-40B4-BE49-F238E27FC236}">
                <a16:creationId xmlns:a16="http://schemas.microsoft.com/office/drawing/2014/main" id="{57B82711-611A-4A81-BED9-7776E9F128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5800" y="996950"/>
            <a:ext cx="515259" cy="424544"/>
          </a:xfrm>
          <a:prstGeom prst="rect">
            <a:avLst/>
          </a:prstGeom>
        </p:spPr>
      </p:pic>
      <p:sp>
        <p:nvSpPr>
          <p:cNvPr id="3" name="TextBox 2">
            <a:extLst>
              <a:ext uri="{FF2B5EF4-FFF2-40B4-BE49-F238E27FC236}">
                <a16:creationId xmlns:a16="http://schemas.microsoft.com/office/drawing/2014/main" id="{1FD7CFDF-7093-3CBF-181C-D29FAFDC66D3}"/>
              </a:ext>
            </a:extLst>
          </p:cNvPr>
          <p:cNvSpPr txBox="1"/>
          <p:nvPr/>
        </p:nvSpPr>
        <p:spPr>
          <a:xfrm>
            <a:off x="1714474" y="2686749"/>
            <a:ext cx="4663945" cy="13926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spcAft>
                <a:spcPts val="500"/>
              </a:spcAft>
              <a:buFont typeface="Courier New"/>
              <a:buChar char="o"/>
            </a:pPr>
            <a:r>
              <a:rPr lang="en-GB">
                <a:latin typeface="Arial"/>
                <a:cs typeface="Arial"/>
              </a:rPr>
              <a:t>Operating Department Practitioner</a:t>
            </a:r>
            <a:endParaRPr lang="en-US">
              <a:solidFill>
                <a:srgbClr val="231F20"/>
              </a:solidFill>
              <a:latin typeface="Arial"/>
              <a:cs typeface="Arial"/>
            </a:endParaRPr>
          </a:p>
          <a:p>
            <a:pPr marL="342900" indent="-342900" algn="l">
              <a:spcAft>
                <a:spcPts val="500"/>
              </a:spcAft>
              <a:buFont typeface="Courier New"/>
              <a:buChar char="o"/>
            </a:pPr>
            <a:r>
              <a:rPr lang="en-GB">
                <a:latin typeface="Arial"/>
                <a:cs typeface="Arial"/>
              </a:rPr>
              <a:t>Physiotherapist</a:t>
            </a:r>
            <a:endParaRPr lang="en-US">
              <a:solidFill>
                <a:srgbClr val="231F20"/>
              </a:solidFill>
              <a:latin typeface="Arial"/>
              <a:cs typeface="Arial"/>
            </a:endParaRPr>
          </a:p>
          <a:p>
            <a:pPr marL="342900" indent="-342900" algn="l">
              <a:spcAft>
                <a:spcPts val="500"/>
              </a:spcAft>
              <a:buFont typeface="Courier New"/>
              <a:buChar char="o"/>
            </a:pPr>
            <a:r>
              <a:rPr lang="en-GB">
                <a:latin typeface="Arial"/>
                <a:cs typeface="Arial"/>
              </a:rPr>
              <a:t>Dietitian</a:t>
            </a:r>
            <a:endParaRPr lang="en-US">
              <a:solidFill>
                <a:srgbClr val="231F20"/>
              </a:solidFill>
              <a:latin typeface="Arial"/>
              <a:cs typeface="Arial"/>
            </a:endParaRPr>
          </a:p>
          <a:p>
            <a:pPr marL="342900" indent="-342900" algn="l">
              <a:spcAft>
                <a:spcPts val="500"/>
              </a:spcAft>
              <a:buFont typeface="Courier New"/>
              <a:buChar char="o"/>
            </a:pPr>
            <a:r>
              <a:rPr lang="en-GB">
                <a:latin typeface="Arial"/>
                <a:cs typeface="Arial"/>
              </a:rPr>
              <a:t>Doctor</a:t>
            </a:r>
            <a:endParaRPr lang="en-GB"/>
          </a:p>
        </p:txBody>
      </p:sp>
    </p:spTree>
    <p:extLst>
      <p:ext uri="{BB962C8B-B14F-4D97-AF65-F5344CB8AC3E}">
        <p14:creationId xmlns:p14="http://schemas.microsoft.com/office/powerpoint/2010/main" val="373064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4D79B0-70C0-9477-AED0-738207506EBA}"/>
              </a:ext>
            </a:extLst>
          </p:cNvPr>
          <p:cNvSpPr>
            <a:spLocks noGrp="1"/>
          </p:cNvSpPr>
          <p:nvPr>
            <p:ph type="body" sz="quarter" idx="12"/>
          </p:nvPr>
        </p:nvSpPr>
        <p:spPr>
          <a:xfrm>
            <a:off x="92075" y="1063625"/>
            <a:ext cx="8426450" cy="3611187"/>
          </a:xfrm>
        </p:spPr>
        <p:txBody>
          <a:bodyPr vert="horz" lIns="0" tIns="0" rIns="0" bIns="0" rtlCol="0" anchor="t">
            <a:noAutofit/>
          </a:bodyPr>
          <a:lstStyle/>
          <a:p>
            <a:pPr marL="212090" indent="-212090"/>
            <a:r>
              <a:rPr lang="en-US" sz="1900"/>
              <a:t>94% quite or very satisfied &amp; 90% would recommend to colleague</a:t>
            </a:r>
            <a:endParaRPr lang="en-US" sz="1900">
              <a:solidFill>
                <a:srgbClr val="000000"/>
              </a:solidFill>
              <a:latin typeface="Arial"/>
              <a:cs typeface="Arial"/>
            </a:endParaRPr>
          </a:p>
          <a:p>
            <a:pPr marL="212090" indent="-212090"/>
            <a:r>
              <a:rPr lang="en-US" sz="1900"/>
              <a:t>Online format valued; flexibility noted but some screen fatigue</a:t>
            </a:r>
          </a:p>
          <a:p>
            <a:pPr marL="212090" indent="-212090"/>
            <a:r>
              <a:rPr lang="en-US" sz="1900"/>
              <a:t>Enjoyed collaborative, reflective &amp; pragmatic approach</a:t>
            </a:r>
          </a:p>
          <a:p>
            <a:pPr marL="212090" indent="-212090"/>
            <a:r>
              <a:rPr lang="en-US" sz="1900"/>
              <a:t>Praised facilitation, safety &amp; engagement</a:t>
            </a:r>
          </a:p>
          <a:p>
            <a:pPr marL="212090" indent="-212090"/>
            <a:r>
              <a:rPr lang="en-US" sz="1900"/>
              <a:t>Content depth may not be appropriate for all</a:t>
            </a:r>
            <a:endParaRPr lang="en-GB" sz="1900"/>
          </a:p>
        </p:txBody>
      </p:sp>
      <p:sp>
        <p:nvSpPr>
          <p:cNvPr id="2" name="Title 1">
            <a:extLst>
              <a:ext uri="{FF2B5EF4-FFF2-40B4-BE49-F238E27FC236}">
                <a16:creationId xmlns:a16="http://schemas.microsoft.com/office/drawing/2014/main" id="{1A33E01E-C5CF-C73E-975F-2D8596F7B3C5}"/>
              </a:ext>
            </a:extLst>
          </p:cNvPr>
          <p:cNvSpPr>
            <a:spLocks noGrp="1"/>
          </p:cNvSpPr>
          <p:nvPr>
            <p:ph type="title"/>
          </p:nvPr>
        </p:nvSpPr>
        <p:spPr/>
        <p:txBody>
          <a:bodyPr wrap="square" lIns="0" tIns="0" rIns="0" bIns="0" anchor="t">
            <a:noAutofit/>
          </a:bodyPr>
          <a:lstStyle/>
          <a:p>
            <a:r>
              <a:rPr lang="en-US"/>
              <a:t>Kirkpatrick level 1 - reaction</a:t>
            </a:r>
          </a:p>
        </p:txBody>
      </p:sp>
      <p:pic>
        <p:nvPicPr>
          <p:cNvPr id="5" name="Picture 4" descr="Picture">
            <a:extLst>
              <a:ext uri="{FF2B5EF4-FFF2-40B4-BE49-F238E27FC236}">
                <a16:creationId xmlns:a16="http://schemas.microsoft.com/office/drawing/2014/main" id="{FEDE2BDD-3BDB-C4FC-3B09-FE08D8105E18}"/>
              </a:ext>
            </a:extLst>
          </p:cNvPr>
          <p:cNvPicPr>
            <a:picLocks noChangeAspect="1"/>
          </p:cNvPicPr>
          <p:nvPr/>
        </p:nvPicPr>
        <p:blipFill>
          <a:blip r:embed="rId3"/>
          <a:stretch>
            <a:fillRect/>
          </a:stretch>
        </p:blipFill>
        <p:spPr>
          <a:xfrm>
            <a:off x="205752" y="3100841"/>
            <a:ext cx="5264350" cy="659012"/>
          </a:xfrm>
          <a:prstGeom prst="rect">
            <a:avLst/>
          </a:prstGeom>
        </p:spPr>
      </p:pic>
      <p:pic>
        <p:nvPicPr>
          <p:cNvPr id="7" name="Picture 6" descr="Picture">
            <a:extLst>
              <a:ext uri="{FF2B5EF4-FFF2-40B4-BE49-F238E27FC236}">
                <a16:creationId xmlns:a16="http://schemas.microsoft.com/office/drawing/2014/main" id="{7A5FEAF4-FD1C-DC31-DD96-A05B7AEE255F}"/>
              </a:ext>
            </a:extLst>
          </p:cNvPr>
          <p:cNvPicPr>
            <a:picLocks noChangeAspect="1"/>
          </p:cNvPicPr>
          <p:nvPr/>
        </p:nvPicPr>
        <p:blipFill>
          <a:blip r:embed="rId4"/>
          <a:stretch>
            <a:fillRect/>
          </a:stretch>
        </p:blipFill>
        <p:spPr>
          <a:xfrm>
            <a:off x="206317" y="3957014"/>
            <a:ext cx="5261967" cy="704255"/>
          </a:xfrm>
          <a:prstGeom prst="rect">
            <a:avLst/>
          </a:prstGeom>
        </p:spPr>
      </p:pic>
      <p:sp>
        <p:nvSpPr>
          <p:cNvPr id="8" name="TextBox 7">
            <a:extLst>
              <a:ext uri="{FF2B5EF4-FFF2-40B4-BE49-F238E27FC236}">
                <a16:creationId xmlns:a16="http://schemas.microsoft.com/office/drawing/2014/main" id="{0B088A0A-5546-3619-C84C-050CA70795D8}"/>
              </a:ext>
            </a:extLst>
          </p:cNvPr>
          <p:cNvSpPr txBox="1"/>
          <p:nvPr/>
        </p:nvSpPr>
        <p:spPr>
          <a:xfrm>
            <a:off x="6356870" y="1863555"/>
            <a:ext cx="27886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i="1">
                <a:solidFill>
                  <a:srgbClr val="242424"/>
                </a:solidFill>
                <a:highlight>
                  <a:srgbClr val="FFFFFF"/>
                </a:highlight>
                <a:latin typeface="Arial"/>
                <a:cs typeface="Arial"/>
              </a:rPr>
              <a:t>"provides a good grounding and a supportive learning environment to help settle people moving into nurse education roles for the first time."</a:t>
            </a:r>
          </a:p>
        </p:txBody>
      </p:sp>
      <p:pic>
        <p:nvPicPr>
          <p:cNvPr id="10" name="Graphic 9" descr="Speech outline">
            <a:extLst>
              <a:ext uri="{FF2B5EF4-FFF2-40B4-BE49-F238E27FC236}">
                <a16:creationId xmlns:a16="http://schemas.microsoft.com/office/drawing/2014/main" id="{37C6AF8A-EBBC-4176-7703-DAAAFD135D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19265" y="2870568"/>
            <a:ext cx="4921448" cy="2538412"/>
          </a:xfrm>
          <a:prstGeom prst="rect">
            <a:avLst/>
          </a:prstGeom>
        </p:spPr>
      </p:pic>
      <p:sp>
        <p:nvSpPr>
          <p:cNvPr id="11" name="TextBox 10">
            <a:extLst>
              <a:ext uri="{FF2B5EF4-FFF2-40B4-BE49-F238E27FC236}">
                <a16:creationId xmlns:a16="http://schemas.microsoft.com/office/drawing/2014/main" id="{656215F6-BF7B-10ED-7FA1-17F8575F8408}"/>
              </a:ext>
            </a:extLst>
          </p:cNvPr>
          <p:cNvSpPr txBox="1"/>
          <p:nvPr/>
        </p:nvSpPr>
        <p:spPr>
          <a:xfrm>
            <a:off x="5696924" y="3425201"/>
            <a:ext cx="3420446" cy="1079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500"/>
              </a:spcAft>
            </a:pPr>
            <a:r>
              <a:rPr lang="en-GB" sz="1200" i="1">
                <a:solidFill>
                  <a:srgbClr val="242424"/>
                </a:solidFill>
                <a:highlight>
                  <a:srgbClr val="FFFFFF"/>
                </a:highlight>
                <a:latin typeface="Arial"/>
                <a:cs typeface="Arial"/>
              </a:rPr>
              <a:t>"Faculty built a psychologically safe learning community."</a:t>
            </a:r>
            <a:endParaRPr lang="en-US" sz="1200">
              <a:latin typeface="Arial"/>
              <a:cs typeface="Arial"/>
            </a:endParaRPr>
          </a:p>
          <a:p>
            <a:pPr algn="l">
              <a:spcAft>
                <a:spcPts val="500"/>
              </a:spcAft>
            </a:pPr>
            <a:r>
              <a:rPr lang="en-GB" sz="1200" i="1">
                <a:solidFill>
                  <a:srgbClr val="242424"/>
                </a:solidFill>
                <a:highlight>
                  <a:srgbClr val="FFFFFF"/>
                </a:highlight>
                <a:latin typeface="Arial"/>
                <a:cs typeface="Arial"/>
              </a:rPr>
              <a:t>"invaluable to meet and work with such a wide range of people from diverse professional backgrounds and education roles. "</a:t>
            </a:r>
          </a:p>
        </p:txBody>
      </p:sp>
      <p:pic>
        <p:nvPicPr>
          <p:cNvPr id="12" name="Graphic 11" descr="Speech outline">
            <a:extLst>
              <a:ext uri="{FF2B5EF4-FFF2-40B4-BE49-F238E27FC236}">
                <a16:creationId xmlns:a16="http://schemas.microsoft.com/office/drawing/2014/main" id="{C1B0147F-1880-D278-CAC2-85621AF039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1265" y="1384668"/>
            <a:ext cx="4054673" cy="2252662"/>
          </a:xfrm>
          <a:prstGeom prst="rect">
            <a:avLst/>
          </a:prstGeom>
        </p:spPr>
      </p:pic>
    </p:spTree>
    <p:extLst>
      <p:ext uri="{BB962C8B-B14F-4D97-AF65-F5344CB8AC3E}">
        <p14:creationId xmlns:p14="http://schemas.microsoft.com/office/powerpoint/2010/main" val="76016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6A155A-5AA2-7EA9-12CC-ED4CEDDC87FB}"/>
              </a:ext>
            </a:extLst>
          </p:cNvPr>
          <p:cNvSpPr>
            <a:spLocks noGrp="1"/>
          </p:cNvSpPr>
          <p:nvPr>
            <p:ph type="body" sz="quarter" idx="12"/>
          </p:nvPr>
        </p:nvSpPr>
        <p:spPr>
          <a:xfrm>
            <a:off x="286204" y="1105354"/>
            <a:ext cx="5588000" cy="3611187"/>
          </a:xfrm>
        </p:spPr>
        <p:txBody>
          <a:bodyPr vert="horz" lIns="0" tIns="0" rIns="0" bIns="0" rtlCol="0" anchor="t">
            <a:noAutofit/>
          </a:bodyPr>
          <a:lstStyle/>
          <a:p>
            <a:pPr marL="212090" indent="-212090"/>
            <a:r>
              <a:rPr lang="en-US" sz="1900"/>
              <a:t>Key models: ADDIE, Universal Design for Learning, GROW, Systems Thinking</a:t>
            </a:r>
            <a:endParaRPr lang="en-US" sz="1900">
              <a:solidFill>
                <a:srgbClr val="000000"/>
              </a:solidFill>
              <a:latin typeface="Arial"/>
              <a:cs typeface="Arial"/>
            </a:endParaRPr>
          </a:p>
          <a:p>
            <a:pPr marL="212090" indent="-212090"/>
            <a:r>
              <a:rPr lang="en-US" sz="1900"/>
              <a:t>Digital tools learned: Padlet, </a:t>
            </a:r>
            <a:r>
              <a:rPr lang="en-US" sz="1900" err="1"/>
              <a:t>Slido</a:t>
            </a:r>
            <a:r>
              <a:rPr lang="en-US" sz="1900"/>
              <a:t>, Mural, Canva</a:t>
            </a:r>
          </a:p>
          <a:p>
            <a:pPr marL="212090" indent="-212090"/>
            <a:r>
              <a:rPr lang="en-US" sz="1900"/>
              <a:t>Focus on inclusivity, digital literacy</a:t>
            </a:r>
          </a:p>
          <a:p>
            <a:pPr marL="212090" indent="-212090"/>
            <a:r>
              <a:rPr lang="en-US" sz="1900"/>
              <a:t>Importance of leadership, project management and communication skills content </a:t>
            </a:r>
          </a:p>
        </p:txBody>
      </p:sp>
      <p:sp>
        <p:nvSpPr>
          <p:cNvPr id="2" name="Title 1">
            <a:extLst>
              <a:ext uri="{FF2B5EF4-FFF2-40B4-BE49-F238E27FC236}">
                <a16:creationId xmlns:a16="http://schemas.microsoft.com/office/drawing/2014/main" id="{DFB2ECB7-6C94-886F-208F-55B3198565F2}"/>
              </a:ext>
            </a:extLst>
          </p:cNvPr>
          <p:cNvSpPr>
            <a:spLocks noGrp="1"/>
          </p:cNvSpPr>
          <p:nvPr>
            <p:ph type="title"/>
          </p:nvPr>
        </p:nvSpPr>
        <p:spPr/>
        <p:txBody>
          <a:bodyPr wrap="square" lIns="0" tIns="0" rIns="0" bIns="0" anchor="t">
            <a:noAutofit/>
          </a:bodyPr>
          <a:lstStyle/>
          <a:p>
            <a:r>
              <a:rPr lang="en-US"/>
              <a:t>Kirkpatrick level 2 - learning</a:t>
            </a:r>
          </a:p>
        </p:txBody>
      </p:sp>
      <p:pic>
        <p:nvPicPr>
          <p:cNvPr id="5" name="Graphic 4" descr="Speech outline">
            <a:extLst>
              <a:ext uri="{FF2B5EF4-FFF2-40B4-BE49-F238E27FC236}">
                <a16:creationId xmlns:a16="http://schemas.microsoft.com/office/drawing/2014/main" id="{C7BBA452-D93E-26B4-01EF-B58CE6F17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3641" y="1984744"/>
            <a:ext cx="4073723" cy="3281362"/>
          </a:xfrm>
          <a:prstGeom prst="rect">
            <a:avLst/>
          </a:prstGeom>
        </p:spPr>
      </p:pic>
      <p:sp>
        <p:nvSpPr>
          <p:cNvPr id="7" name="TextBox 6">
            <a:extLst>
              <a:ext uri="{FF2B5EF4-FFF2-40B4-BE49-F238E27FC236}">
                <a16:creationId xmlns:a16="http://schemas.microsoft.com/office/drawing/2014/main" id="{860F8A7A-FA4E-A5E2-4B78-0E50DF83A21A}"/>
              </a:ext>
            </a:extLst>
          </p:cNvPr>
          <p:cNvSpPr txBox="1"/>
          <p:nvPr/>
        </p:nvSpPr>
        <p:spPr>
          <a:xfrm>
            <a:off x="6369314" y="2793434"/>
            <a:ext cx="2599901" cy="16414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1000"/>
              </a:spcAft>
            </a:pPr>
            <a:r>
              <a:rPr lang="en-GB" sz="1200" i="1">
                <a:latin typeface="Arial"/>
                <a:cs typeface="Arial"/>
              </a:rPr>
              <a:t>"it has given me more confidence to use digital technology</a:t>
            </a:r>
            <a:r>
              <a:rPr lang="en-US" sz="1200" i="1">
                <a:solidFill>
                  <a:srgbClr val="323130"/>
                </a:solidFill>
                <a:highlight>
                  <a:srgbClr val="FFFFFF"/>
                </a:highlight>
                <a:latin typeface="Arial"/>
                <a:cs typeface="Arial"/>
              </a:rPr>
              <a:t>"</a:t>
            </a:r>
            <a:endParaRPr lang="en-GB" sz="1200">
              <a:solidFill>
                <a:srgbClr val="323130"/>
              </a:solidFill>
              <a:highlight>
                <a:srgbClr val="FFFFFF"/>
              </a:highlight>
              <a:latin typeface="Aptos"/>
              <a:cs typeface="Arial"/>
            </a:endParaRPr>
          </a:p>
          <a:p>
            <a:pPr algn="l">
              <a:spcAft>
                <a:spcPts val="1000"/>
              </a:spcAft>
            </a:pPr>
            <a:r>
              <a:rPr lang="en-GB" sz="1200" i="1">
                <a:solidFill>
                  <a:srgbClr val="242424"/>
                </a:solidFill>
                <a:highlight>
                  <a:srgbClr val="FFFFFF"/>
                </a:highlight>
                <a:latin typeface="Arial"/>
                <a:cs typeface="Arial"/>
              </a:rPr>
              <a:t>"I am ensuring </a:t>
            </a:r>
            <a:r>
              <a:rPr lang="en-GB" sz="1200">
                <a:solidFill>
                  <a:srgbClr val="242424"/>
                </a:solidFill>
                <a:highlight>
                  <a:srgbClr val="FFFFFF"/>
                </a:highlight>
                <a:latin typeface="Arial"/>
                <a:cs typeface="Arial"/>
              </a:rPr>
              <a:t>[clinical education]</a:t>
            </a:r>
            <a:r>
              <a:rPr lang="en-GB" sz="1200" i="1">
                <a:solidFill>
                  <a:srgbClr val="242424"/>
                </a:solidFill>
                <a:highlight>
                  <a:srgbClr val="FFFFFF"/>
                </a:highlight>
                <a:latin typeface="Arial"/>
                <a:cs typeface="Arial"/>
              </a:rPr>
              <a:t> content is considered via use of a model such as ADDIE."</a:t>
            </a:r>
            <a:endParaRPr lang="en-US"/>
          </a:p>
          <a:p>
            <a:pPr algn="l"/>
            <a:br>
              <a:rPr lang="en-US" sz="1200">
                <a:solidFill>
                  <a:srgbClr val="323130"/>
                </a:solidFill>
                <a:highlight>
                  <a:srgbClr val="FFFFFF"/>
                </a:highlight>
                <a:latin typeface="Aptos"/>
              </a:rPr>
            </a:br>
            <a:endParaRPr lang="en-GB" sz="1200">
              <a:solidFill>
                <a:srgbClr val="323130"/>
              </a:solidFill>
              <a:highlight>
                <a:srgbClr val="FFFFFF"/>
              </a:highlight>
              <a:latin typeface="Aptos"/>
            </a:endParaRPr>
          </a:p>
        </p:txBody>
      </p:sp>
      <p:pic>
        <p:nvPicPr>
          <p:cNvPr id="9" name="Picture 8" descr="Picture">
            <a:extLst>
              <a:ext uri="{FF2B5EF4-FFF2-40B4-BE49-F238E27FC236}">
                <a16:creationId xmlns:a16="http://schemas.microsoft.com/office/drawing/2014/main" id="{C3432FF0-0C75-19CA-D8C7-CD01413C2679}"/>
              </a:ext>
            </a:extLst>
          </p:cNvPr>
          <p:cNvPicPr>
            <a:picLocks noChangeAspect="1"/>
          </p:cNvPicPr>
          <p:nvPr/>
        </p:nvPicPr>
        <p:blipFill>
          <a:blip r:embed="rId5"/>
          <a:stretch>
            <a:fillRect/>
          </a:stretch>
        </p:blipFill>
        <p:spPr>
          <a:xfrm>
            <a:off x="138170" y="3480254"/>
            <a:ext cx="5731073" cy="795933"/>
          </a:xfrm>
          <a:prstGeom prst="rect">
            <a:avLst/>
          </a:prstGeom>
        </p:spPr>
      </p:pic>
      <p:sp>
        <p:nvSpPr>
          <p:cNvPr id="10" name="TextBox 9">
            <a:extLst>
              <a:ext uri="{FF2B5EF4-FFF2-40B4-BE49-F238E27FC236}">
                <a16:creationId xmlns:a16="http://schemas.microsoft.com/office/drawing/2014/main" id="{7E935CD2-448B-FBFB-6885-FFB195F6FD06}"/>
              </a:ext>
            </a:extLst>
          </p:cNvPr>
          <p:cNvSpPr txBox="1"/>
          <p:nvPr/>
        </p:nvSpPr>
        <p:spPr>
          <a:xfrm>
            <a:off x="5924953" y="1101797"/>
            <a:ext cx="30452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i="1">
                <a:solidFill>
                  <a:srgbClr val="323130"/>
                </a:solidFill>
                <a:highlight>
                  <a:srgbClr val="FFFFFF"/>
                </a:highlight>
                <a:latin typeface="Arial"/>
                <a:cs typeface="Arial"/>
              </a:rPr>
              <a:t> "the influencing, the systems learning, the systems partnership, certainly the communication styles were definitely really helpful"</a:t>
            </a:r>
            <a:endParaRPr lang="en-US" sz="1200" i="1">
              <a:latin typeface="Arial"/>
              <a:cs typeface="Arial"/>
            </a:endParaRPr>
          </a:p>
        </p:txBody>
      </p:sp>
      <p:pic>
        <p:nvPicPr>
          <p:cNvPr id="11" name="Graphic 10" descr="Speech outline">
            <a:extLst>
              <a:ext uri="{FF2B5EF4-FFF2-40B4-BE49-F238E27FC236}">
                <a16:creationId xmlns:a16="http://schemas.microsoft.com/office/drawing/2014/main" id="{3545178D-B0E1-06D0-6CF6-D1146E3BFE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47865" y="555993"/>
            <a:ext cx="4559498" cy="2357437"/>
          </a:xfrm>
          <a:prstGeom prst="rect">
            <a:avLst/>
          </a:prstGeom>
        </p:spPr>
      </p:pic>
    </p:spTree>
    <p:extLst>
      <p:ext uri="{BB962C8B-B14F-4D97-AF65-F5344CB8AC3E}">
        <p14:creationId xmlns:p14="http://schemas.microsoft.com/office/powerpoint/2010/main" val="327186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icture">
            <a:extLst>
              <a:ext uri="{FF2B5EF4-FFF2-40B4-BE49-F238E27FC236}">
                <a16:creationId xmlns:a16="http://schemas.microsoft.com/office/drawing/2014/main" id="{94F1E2C0-0F63-C163-8261-5CB474A84CE9}"/>
              </a:ext>
            </a:extLst>
          </p:cNvPr>
          <p:cNvPicPr>
            <a:picLocks noChangeAspect="1"/>
          </p:cNvPicPr>
          <p:nvPr/>
        </p:nvPicPr>
        <p:blipFill>
          <a:blip r:embed="rId2"/>
          <a:stretch>
            <a:fillRect/>
          </a:stretch>
        </p:blipFill>
        <p:spPr>
          <a:xfrm>
            <a:off x="50039" y="3857725"/>
            <a:ext cx="5752594" cy="835975"/>
          </a:xfrm>
          <a:prstGeom prst="rect">
            <a:avLst/>
          </a:prstGeom>
        </p:spPr>
      </p:pic>
      <p:pic>
        <p:nvPicPr>
          <p:cNvPr id="18" name="Graphic 17" descr="Speech outline">
            <a:extLst>
              <a:ext uri="{FF2B5EF4-FFF2-40B4-BE49-F238E27FC236}">
                <a16:creationId xmlns:a16="http://schemas.microsoft.com/office/drawing/2014/main" id="{0AC31C2C-17DB-35AE-AF72-BD602BD812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8305" y="342196"/>
            <a:ext cx="4347161" cy="3031156"/>
          </a:xfrm>
          <a:prstGeom prst="rect">
            <a:avLst/>
          </a:prstGeom>
        </p:spPr>
      </p:pic>
      <p:sp>
        <p:nvSpPr>
          <p:cNvPr id="3" name="Text Placeholder 2">
            <a:extLst>
              <a:ext uri="{FF2B5EF4-FFF2-40B4-BE49-F238E27FC236}">
                <a16:creationId xmlns:a16="http://schemas.microsoft.com/office/drawing/2014/main" id="{4DB9CB46-E74E-4076-EF18-3EBCE12F0AEE}"/>
              </a:ext>
            </a:extLst>
          </p:cNvPr>
          <p:cNvSpPr>
            <a:spLocks noGrp="1"/>
          </p:cNvSpPr>
          <p:nvPr>
            <p:ph type="body" sz="quarter" idx="12"/>
          </p:nvPr>
        </p:nvSpPr>
        <p:spPr>
          <a:xfrm>
            <a:off x="101135" y="1074543"/>
            <a:ext cx="6070522" cy="2782512"/>
          </a:xfrm>
        </p:spPr>
        <p:txBody>
          <a:bodyPr vert="horz" lIns="0" tIns="0" rIns="0" bIns="0" rtlCol="0" anchor="t">
            <a:noAutofit/>
          </a:bodyPr>
          <a:lstStyle/>
          <a:p>
            <a:pPr marL="212090" indent="-212090"/>
            <a:r>
              <a:rPr lang="en-US" sz="1900"/>
              <a:t>Improved confidence and reflective practice</a:t>
            </a:r>
            <a:endParaRPr lang="en-US" sz="1900">
              <a:solidFill>
                <a:srgbClr val="000000"/>
              </a:solidFill>
              <a:latin typeface="Arial"/>
              <a:cs typeface="Arial"/>
            </a:endParaRPr>
          </a:p>
          <a:p>
            <a:pPr marL="212090" indent="-212090"/>
            <a:r>
              <a:rPr lang="en-US" sz="1900"/>
              <a:t>Structured educational design applied to own practice</a:t>
            </a:r>
          </a:p>
          <a:p>
            <a:pPr marL="212090" indent="-212090"/>
            <a:r>
              <a:rPr lang="en-US" sz="1900"/>
              <a:t>Inclusion strategies implemented</a:t>
            </a:r>
          </a:p>
          <a:p>
            <a:pPr marL="212090" indent="-212090"/>
            <a:r>
              <a:rPr lang="en-US" sz="1900"/>
              <a:t>Some digital limitations noted (NHS IT constraints)</a:t>
            </a:r>
          </a:p>
          <a:p>
            <a:pPr marL="212090" indent="-212090"/>
            <a:r>
              <a:rPr lang="en-US" sz="1900"/>
              <a:t>Began to identify as change agent in </a:t>
            </a:r>
            <a:r>
              <a:rPr lang="en-US" sz="1900" err="1"/>
              <a:t>organisation</a:t>
            </a:r>
            <a:endParaRPr lang="en-US" sz="1900"/>
          </a:p>
          <a:p>
            <a:pPr marL="212090" indent="-212090"/>
            <a:r>
              <a:rPr lang="en-GB" sz="1900"/>
              <a:t>More likely to identify other professions as stakeholders</a:t>
            </a:r>
            <a:endParaRPr lang="en-US" sz="1900"/>
          </a:p>
        </p:txBody>
      </p:sp>
      <p:sp>
        <p:nvSpPr>
          <p:cNvPr id="2" name="Title 1">
            <a:extLst>
              <a:ext uri="{FF2B5EF4-FFF2-40B4-BE49-F238E27FC236}">
                <a16:creationId xmlns:a16="http://schemas.microsoft.com/office/drawing/2014/main" id="{C11A9DFC-3474-2C84-7F36-840C20F7C6BA}"/>
              </a:ext>
            </a:extLst>
          </p:cNvPr>
          <p:cNvSpPr>
            <a:spLocks noGrp="1"/>
          </p:cNvSpPr>
          <p:nvPr>
            <p:ph type="title"/>
          </p:nvPr>
        </p:nvSpPr>
        <p:spPr/>
        <p:txBody>
          <a:bodyPr wrap="square" lIns="0" tIns="0" rIns="0" bIns="0" anchor="t">
            <a:noAutofit/>
          </a:bodyPr>
          <a:lstStyle/>
          <a:p>
            <a:r>
              <a:rPr lang="en-US"/>
              <a:t>Kirkpatrick level 3 - behaviour</a:t>
            </a:r>
          </a:p>
        </p:txBody>
      </p:sp>
      <p:pic>
        <p:nvPicPr>
          <p:cNvPr id="5" name="Graphic 4" descr="Speech outline">
            <a:extLst>
              <a:ext uri="{FF2B5EF4-FFF2-40B4-BE49-F238E27FC236}">
                <a16:creationId xmlns:a16="http://schemas.microsoft.com/office/drawing/2014/main" id="{9D55555B-1100-28E5-BEC1-88A8CD0EA0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71254" y="2178419"/>
            <a:ext cx="4612564" cy="3241901"/>
          </a:xfrm>
          <a:prstGeom prst="rect">
            <a:avLst/>
          </a:prstGeom>
        </p:spPr>
      </p:pic>
      <p:sp>
        <p:nvSpPr>
          <p:cNvPr id="15" name="TextBox 14">
            <a:extLst>
              <a:ext uri="{FF2B5EF4-FFF2-40B4-BE49-F238E27FC236}">
                <a16:creationId xmlns:a16="http://schemas.microsoft.com/office/drawing/2014/main" id="{A09C5ECF-7297-3CF8-BD2E-04A9FF3852DE}"/>
              </a:ext>
            </a:extLst>
          </p:cNvPr>
          <p:cNvSpPr txBox="1"/>
          <p:nvPr/>
        </p:nvSpPr>
        <p:spPr>
          <a:xfrm>
            <a:off x="5914835" y="2841512"/>
            <a:ext cx="3134661"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GB" sz="1200" i="1">
                <a:latin typeface="Arial"/>
                <a:cs typeface="Arial"/>
              </a:rPr>
              <a:t>"</a:t>
            </a:r>
            <a:r>
              <a:rPr lang="en-US" sz="1200" i="1">
                <a:solidFill>
                  <a:srgbClr val="242424"/>
                </a:solidFill>
                <a:highlight>
                  <a:srgbClr val="FFFFFF"/>
                </a:highlight>
                <a:latin typeface="Arial"/>
                <a:cs typeface="Arial"/>
              </a:rPr>
              <a:t>I have had some interesting and thought-provoking discussions with my learners around discrimination and barriers to learning</a:t>
            </a:r>
            <a:r>
              <a:rPr lang="en-US" sz="1200" i="1">
                <a:solidFill>
                  <a:srgbClr val="323130"/>
                </a:solidFill>
                <a:highlight>
                  <a:srgbClr val="FFFFFF"/>
                </a:highlight>
                <a:latin typeface="Arial"/>
                <a:cs typeface="Arial"/>
              </a:rPr>
              <a:t>."</a:t>
            </a:r>
            <a:endParaRPr lang="en-GB" sz="1200">
              <a:solidFill>
                <a:srgbClr val="323130"/>
              </a:solidFill>
              <a:highlight>
                <a:srgbClr val="FFFFFF"/>
              </a:highlight>
              <a:latin typeface="Aptos"/>
              <a:cs typeface="Arial"/>
            </a:endParaRPr>
          </a:p>
          <a:p>
            <a:pPr algn="l">
              <a:spcAft>
                <a:spcPts val="600"/>
              </a:spcAft>
            </a:pPr>
            <a:r>
              <a:rPr lang="en-US" sz="1200" i="1">
                <a:solidFill>
                  <a:srgbClr val="323130"/>
                </a:solidFill>
                <a:highlight>
                  <a:srgbClr val="FFFFFF"/>
                </a:highlight>
                <a:latin typeface="Arial"/>
                <a:cs typeface="Arial"/>
              </a:rPr>
              <a:t>"taking the accessibility considerations of individuals and reasonable adjustments into every meeting that I am now part of"</a:t>
            </a:r>
          </a:p>
          <a:p>
            <a:pPr algn="l">
              <a:spcAft>
                <a:spcPts val="600"/>
              </a:spcAft>
            </a:pPr>
            <a:br>
              <a:rPr lang="en-US" sz="1200">
                <a:solidFill>
                  <a:srgbClr val="323130"/>
                </a:solidFill>
                <a:highlight>
                  <a:srgbClr val="FFFFFF"/>
                </a:highlight>
                <a:latin typeface="Aptos"/>
              </a:rPr>
            </a:br>
            <a:endParaRPr lang="en-GB" sz="1200">
              <a:solidFill>
                <a:srgbClr val="323130"/>
              </a:solidFill>
              <a:highlight>
                <a:srgbClr val="FFFFFF"/>
              </a:highlight>
              <a:latin typeface="Aptos"/>
            </a:endParaRPr>
          </a:p>
        </p:txBody>
      </p:sp>
      <p:graphicFrame>
        <p:nvGraphicFramePr>
          <p:cNvPr id="17" name="Table 16">
            <a:extLst>
              <a:ext uri="{FF2B5EF4-FFF2-40B4-BE49-F238E27FC236}">
                <a16:creationId xmlns:a16="http://schemas.microsoft.com/office/drawing/2014/main" id="{393A0ADC-4044-2BAC-96B7-564FA6AEA9F0}"/>
              </a:ext>
            </a:extLst>
          </p:cNvPr>
          <p:cNvGraphicFramePr>
            <a:graphicFrameLocks noGrp="1"/>
          </p:cNvGraphicFramePr>
          <p:nvPr>
            <p:extLst>
              <p:ext uri="{D42A27DB-BD31-4B8C-83A1-F6EECF244321}">
                <p14:modId xmlns:p14="http://schemas.microsoft.com/office/powerpoint/2010/main" val="1642071726"/>
              </p:ext>
            </p:extLst>
          </p:nvPr>
        </p:nvGraphicFramePr>
        <p:xfrm>
          <a:off x="6279530" y="1017548"/>
          <a:ext cx="2671007" cy="1891665"/>
        </p:xfrm>
        <a:graphic>
          <a:graphicData uri="http://schemas.openxmlformats.org/drawingml/2006/table">
            <a:tbl>
              <a:tblPr bandRow="1">
                <a:tableStyleId>{5C22544A-7EE6-4342-B048-85BDC9FD1C3A}</a:tableStyleId>
              </a:tblPr>
              <a:tblGrid>
                <a:gridCol w="2671007">
                  <a:extLst>
                    <a:ext uri="{9D8B030D-6E8A-4147-A177-3AD203B41FA5}">
                      <a16:colId xmlns:a16="http://schemas.microsoft.com/office/drawing/2014/main" val="97587355"/>
                    </a:ext>
                  </a:extLst>
                </a:gridCol>
              </a:tblGrid>
              <a:tr h="1543050">
                <a:tc>
                  <a:txBody>
                    <a:bodyPr/>
                    <a:lstStyle/>
                    <a:p>
                      <a:pPr lvl="0">
                        <a:spcAft>
                          <a:spcPts val="500"/>
                        </a:spcAft>
                        <a:buNone/>
                      </a:pPr>
                      <a:r>
                        <a:rPr lang="en-GB" sz="1200" b="0" i="1" u="none" strike="noStrike" noProof="0">
                          <a:solidFill>
                            <a:srgbClr val="231F20"/>
                          </a:solidFill>
                          <a:effectLst/>
                          <a:latin typeface="Arial"/>
                        </a:rPr>
                        <a:t>"The programme has changed some of the ways that I think. And has given me so much to reflect on professionally and personally."</a:t>
                      </a:r>
                      <a:endParaRPr lang="en-US"/>
                    </a:p>
                    <a:p>
                      <a:pPr lvl="0">
                        <a:spcAft>
                          <a:spcPts val="500"/>
                        </a:spcAft>
                        <a:buNone/>
                      </a:pPr>
                      <a:r>
                        <a:rPr lang="en-US" sz="1200" b="0" i="1" u="none" strike="noStrike" noProof="0">
                          <a:solidFill>
                            <a:srgbClr val="000000"/>
                          </a:solidFill>
                          <a:effectLst/>
                          <a:highlight>
                            <a:srgbClr val="FFFFFF"/>
                          </a:highlight>
                          <a:latin typeface="Arial"/>
                        </a:rPr>
                        <a:t>"I am no longer closed off to technology and do not fear trying"</a:t>
                      </a:r>
                      <a:endParaRPr lang="en-GB"/>
                    </a:p>
                    <a:p>
                      <a:pPr lvl="0">
                        <a:spcAft>
                          <a:spcPts val="500"/>
                        </a:spcAft>
                        <a:buNone/>
                      </a:pPr>
                      <a:endParaRPr lang="en-GB" sz="1200" b="0" i="1" u="none" strike="noStrike" noProof="0">
                        <a:solidFill>
                          <a:srgbClr val="242424"/>
                        </a:solidFill>
                        <a:effectLst/>
                        <a:highlight>
                          <a:srgbClr val="FFFFFF"/>
                        </a:highlight>
                        <a:latin typeface="Arial"/>
                      </a:endParaRPr>
                    </a:p>
                    <a:p>
                      <a:pPr lvl="0">
                        <a:buNone/>
                      </a:pPr>
                      <a:endParaRPr lang="en-US" sz="1200" b="0" i="1" u="none" strike="noStrike" noProof="0">
                        <a:solidFill>
                          <a:srgbClr val="000000"/>
                        </a:solidFill>
                        <a:effectLst/>
                        <a:highlight>
                          <a:srgbClr val="FFFFFF"/>
                        </a:highlight>
                        <a:latin typeface="Arial"/>
                      </a:endParaRPr>
                    </a:p>
                    <a:p>
                      <a:pPr lvl="0">
                        <a:buNone/>
                      </a:pPr>
                      <a:endParaRPr lang="en-US" sz="1200" b="0" i="1" u="none" strike="noStrike" noProof="0">
                        <a:solidFill>
                          <a:srgbClr val="242424"/>
                        </a:solidFill>
                        <a:effectLst/>
                        <a:highlight>
                          <a:srgbClr val="FFFFFF"/>
                        </a:highlight>
                        <a:latin typeface="Arial"/>
                      </a:endParaRPr>
                    </a:p>
                  </a:txBody>
                  <a:tcPr marL="9525" marR="9525" marT="9525" anchor="b">
                    <a:lnL>
                      <a:noFill/>
                    </a:lnL>
                    <a:lnR>
                      <a:noFill/>
                    </a:lnR>
                    <a:lnT>
                      <a:noFill/>
                    </a:lnT>
                    <a:lnB>
                      <a:noFill/>
                    </a:lnB>
                    <a:noFill/>
                  </a:tcPr>
                </a:tc>
                <a:extLst>
                  <a:ext uri="{0D108BD9-81ED-4DB2-BD59-A6C34878D82A}">
                    <a16:rowId xmlns:a16="http://schemas.microsoft.com/office/drawing/2014/main" val="2994876430"/>
                  </a:ext>
                </a:extLst>
              </a:tr>
            </a:tbl>
          </a:graphicData>
        </a:graphic>
      </p:graphicFrame>
    </p:spTree>
    <p:extLst>
      <p:ext uri="{BB962C8B-B14F-4D97-AF65-F5344CB8AC3E}">
        <p14:creationId xmlns:p14="http://schemas.microsoft.com/office/powerpoint/2010/main" val="243065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B9CE0A-DBC6-126B-406D-1650714666CD}"/>
              </a:ext>
            </a:extLst>
          </p:cNvPr>
          <p:cNvSpPr>
            <a:spLocks noGrp="1"/>
          </p:cNvSpPr>
          <p:nvPr>
            <p:ph type="body" sz="quarter" idx="12"/>
          </p:nvPr>
        </p:nvSpPr>
        <p:spPr/>
        <p:txBody>
          <a:bodyPr vert="horz" lIns="0" tIns="0" rIns="0" bIns="0" rtlCol="0" anchor="t">
            <a:noAutofit/>
          </a:bodyPr>
          <a:lstStyle/>
          <a:p>
            <a:pPr marL="212090" indent="-212090"/>
            <a:r>
              <a:rPr lang="en-US" sz="2200"/>
              <a:t>Changes to educational design and delivery in organisations</a:t>
            </a:r>
            <a:endParaRPr lang="en-US" sz="2200">
              <a:solidFill>
                <a:srgbClr val="000000"/>
              </a:solidFill>
              <a:latin typeface="Arial"/>
              <a:cs typeface="Arial"/>
            </a:endParaRPr>
          </a:p>
          <a:p>
            <a:pPr marL="212090" indent="-212090"/>
            <a:r>
              <a:rPr lang="en-US" sz="2200"/>
              <a:t>Initiated training needs analysis</a:t>
            </a:r>
          </a:p>
          <a:p>
            <a:pPr marL="212090" indent="-212090"/>
            <a:r>
              <a:rPr lang="en-US" sz="2200"/>
              <a:t>Promoted multidisciplinary education</a:t>
            </a:r>
          </a:p>
          <a:p>
            <a:pPr marL="212090" indent="-212090"/>
            <a:r>
              <a:rPr lang="en-US" sz="2200"/>
              <a:t>Some limitations due to low </a:t>
            </a:r>
            <a:r>
              <a:rPr lang="en-US" sz="2200" err="1"/>
              <a:t>organisational</a:t>
            </a:r>
            <a:r>
              <a:rPr lang="en-US" sz="2200"/>
              <a:t> reach</a:t>
            </a:r>
            <a:endParaRPr lang="en-GB"/>
          </a:p>
        </p:txBody>
      </p:sp>
      <p:sp>
        <p:nvSpPr>
          <p:cNvPr id="2" name="Title 1">
            <a:extLst>
              <a:ext uri="{FF2B5EF4-FFF2-40B4-BE49-F238E27FC236}">
                <a16:creationId xmlns:a16="http://schemas.microsoft.com/office/drawing/2014/main" id="{D2AE7546-EB31-3636-B84B-B683FA503101}"/>
              </a:ext>
            </a:extLst>
          </p:cNvPr>
          <p:cNvSpPr>
            <a:spLocks noGrp="1"/>
          </p:cNvSpPr>
          <p:nvPr>
            <p:ph type="title"/>
          </p:nvPr>
        </p:nvSpPr>
        <p:spPr/>
        <p:txBody>
          <a:bodyPr wrap="square" lIns="0" tIns="0" rIns="0" bIns="0" anchor="t">
            <a:noAutofit/>
          </a:bodyPr>
          <a:lstStyle/>
          <a:p>
            <a:r>
              <a:rPr lang="en-US"/>
              <a:t>Kirkpatrick level 4 - results</a:t>
            </a:r>
          </a:p>
        </p:txBody>
      </p:sp>
      <p:pic>
        <p:nvPicPr>
          <p:cNvPr id="5" name="Graphic 4" descr="Speech outline">
            <a:extLst>
              <a:ext uri="{FF2B5EF4-FFF2-40B4-BE49-F238E27FC236}">
                <a16:creationId xmlns:a16="http://schemas.microsoft.com/office/drawing/2014/main" id="{071909D5-EA4C-2563-E57D-2E88BB7367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0136" y="2319933"/>
            <a:ext cx="3816548" cy="3271837"/>
          </a:xfrm>
          <a:prstGeom prst="rect">
            <a:avLst/>
          </a:prstGeom>
        </p:spPr>
      </p:pic>
      <p:sp>
        <p:nvSpPr>
          <p:cNvPr id="7" name="TextBox 6">
            <a:extLst>
              <a:ext uri="{FF2B5EF4-FFF2-40B4-BE49-F238E27FC236}">
                <a16:creationId xmlns:a16="http://schemas.microsoft.com/office/drawing/2014/main" id="{81836153-179D-E438-E53E-B531352E6AA4}"/>
              </a:ext>
            </a:extLst>
          </p:cNvPr>
          <p:cNvSpPr txBox="1"/>
          <p:nvPr/>
        </p:nvSpPr>
        <p:spPr>
          <a:xfrm>
            <a:off x="6464706" y="2987646"/>
            <a:ext cx="259990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i="1">
                <a:latin typeface="Arial"/>
                <a:cs typeface="Arial"/>
              </a:rPr>
              <a:t>"</a:t>
            </a:r>
            <a:r>
              <a:rPr lang="en-US" sz="1200" i="1">
                <a:solidFill>
                  <a:srgbClr val="323130"/>
                </a:solidFill>
                <a:highlight>
                  <a:srgbClr val="FFFFFF"/>
                </a:highlight>
                <a:latin typeface="Arial"/>
                <a:cs typeface="Arial"/>
              </a:rPr>
              <a:t>It makes me a bit frustrated that ...we've got a whole education.</a:t>
            </a:r>
            <a:br>
              <a:rPr lang="en-US" sz="1200" i="1">
                <a:highlight>
                  <a:srgbClr val="FFFFFF"/>
                </a:highlight>
                <a:latin typeface="Arial"/>
                <a:cs typeface="Arial"/>
              </a:rPr>
            </a:br>
            <a:r>
              <a:rPr lang="en-US" sz="1200" i="1">
                <a:solidFill>
                  <a:srgbClr val="323130"/>
                </a:solidFill>
                <a:highlight>
                  <a:srgbClr val="FFFFFF"/>
                </a:highlight>
                <a:latin typeface="Arial"/>
                <a:cs typeface="Arial"/>
              </a:rPr>
              <a:t>department that if I'm honest, AHPs are a bit outside... the whole thing makes me think are we</a:t>
            </a:r>
          </a:p>
          <a:p>
            <a:pPr algn="l"/>
            <a:r>
              <a:rPr lang="en-US" sz="1200">
                <a:solidFill>
                  <a:srgbClr val="323130"/>
                </a:solidFill>
                <a:highlight>
                  <a:srgbClr val="FFFFFF"/>
                </a:highlight>
                <a:latin typeface="Arial"/>
                <a:cs typeface="Arial"/>
              </a:rPr>
              <a:t>[the </a:t>
            </a:r>
            <a:r>
              <a:rPr lang="en-US" sz="1200" err="1">
                <a:solidFill>
                  <a:srgbClr val="323130"/>
                </a:solidFill>
                <a:highlight>
                  <a:srgbClr val="FFFFFF"/>
                </a:highlight>
                <a:latin typeface="Arial"/>
                <a:cs typeface="Arial"/>
              </a:rPr>
              <a:t>organisation</a:t>
            </a:r>
            <a:r>
              <a:rPr lang="en-US" sz="1200">
                <a:solidFill>
                  <a:srgbClr val="323130"/>
                </a:solidFill>
                <a:highlight>
                  <a:srgbClr val="FFFFFF"/>
                </a:highlight>
                <a:latin typeface="Arial"/>
                <a:cs typeface="Arial"/>
              </a:rPr>
              <a:t>]</a:t>
            </a:r>
            <a:r>
              <a:rPr lang="en-US" sz="1200" i="1">
                <a:solidFill>
                  <a:srgbClr val="323130"/>
                </a:solidFill>
                <a:highlight>
                  <a:srgbClr val="FFFFFF"/>
                </a:highlight>
                <a:latin typeface="Arial"/>
                <a:cs typeface="Arial"/>
              </a:rPr>
              <a:t> working like this? And I'm not sure we are."</a:t>
            </a:r>
            <a:br>
              <a:rPr lang="en-US" sz="1200">
                <a:solidFill>
                  <a:srgbClr val="323130"/>
                </a:solidFill>
                <a:highlight>
                  <a:srgbClr val="FFFFFF"/>
                </a:highlight>
                <a:latin typeface="Aptos"/>
              </a:rPr>
            </a:br>
            <a:endParaRPr lang="en-GB" sz="1200">
              <a:solidFill>
                <a:srgbClr val="323130"/>
              </a:solidFill>
              <a:highlight>
                <a:srgbClr val="FFFFFF"/>
              </a:highlight>
              <a:latin typeface="Aptos"/>
            </a:endParaRPr>
          </a:p>
        </p:txBody>
      </p:sp>
      <p:pic>
        <p:nvPicPr>
          <p:cNvPr id="9" name="Graphic 8" descr="Speech outline">
            <a:extLst>
              <a:ext uri="{FF2B5EF4-FFF2-40B4-BE49-F238E27FC236}">
                <a16:creationId xmlns:a16="http://schemas.microsoft.com/office/drawing/2014/main" id="{9329B244-2E48-103A-8F2F-53041F76E0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6310" y="2319933"/>
            <a:ext cx="3816548" cy="3271837"/>
          </a:xfrm>
          <a:prstGeom prst="rect">
            <a:avLst/>
          </a:prstGeom>
        </p:spPr>
      </p:pic>
      <p:pic>
        <p:nvPicPr>
          <p:cNvPr id="4" name="Graphic 3" descr="Speech outline">
            <a:extLst>
              <a:ext uri="{FF2B5EF4-FFF2-40B4-BE49-F238E27FC236}">
                <a16:creationId xmlns:a16="http://schemas.microsoft.com/office/drawing/2014/main" id="{202BAF11-DFBF-F6EB-3C00-DB4359239D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047" y="2319932"/>
            <a:ext cx="4442475" cy="3271837"/>
          </a:xfrm>
          <a:prstGeom prst="rect">
            <a:avLst/>
          </a:prstGeom>
        </p:spPr>
      </p:pic>
      <p:sp>
        <p:nvSpPr>
          <p:cNvPr id="6" name="TextBox 5">
            <a:extLst>
              <a:ext uri="{FF2B5EF4-FFF2-40B4-BE49-F238E27FC236}">
                <a16:creationId xmlns:a16="http://schemas.microsoft.com/office/drawing/2014/main" id="{8E93D3FF-CC49-0B14-96B4-94B68E7A1C52}"/>
              </a:ext>
            </a:extLst>
          </p:cNvPr>
          <p:cNvSpPr txBox="1"/>
          <p:nvPr/>
        </p:nvSpPr>
        <p:spPr>
          <a:xfrm>
            <a:off x="93191" y="3031103"/>
            <a:ext cx="299904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i="1">
                <a:latin typeface="Arial"/>
                <a:cs typeface="Arial"/>
              </a:rPr>
              <a:t>"</a:t>
            </a:r>
            <a:r>
              <a:rPr lang="en-US" sz="1200" i="1">
                <a:solidFill>
                  <a:srgbClr val="323130"/>
                </a:solidFill>
                <a:highlight>
                  <a:srgbClr val="FFFFFF"/>
                </a:highlight>
                <a:latin typeface="Arial"/>
                <a:cs typeface="Arial"/>
              </a:rPr>
              <a:t>We want nurses on the wards and in out patients to be able to deliver it </a:t>
            </a:r>
            <a:r>
              <a:rPr lang="en-US" sz="1200">
                <a:solidFill>
                  <a:srgbClr val="323130"/>
                </a:solidFill>
                <a:highlight>
                  <a:srgbClr val="FFFFFF"/>
                </a:highlight>
                <a:latin typeface="Arial"/>
                <a:cs typeface="Arial"/>
              </a:rPr>
              <a:t>[spirometry]</a:t>
            </a:r>
            <a:r>
              <a:rPr lang="en-US" sz="1200" i="1">
                <a:solidFill>
                  <a:srgbClr val="323130"/>
                </a:solidFill>
                <a:highlight>
                  <a:srgbClr val="FFFFFF"/>
                </a:highlight>
                <a:latin typeface="Arial"/>
                <a:cs typeface="Arial"/>
              </a:rPr>
              <a:t> to a certain standard... so I've had a meeting with the different stakeholders...involving the different practice educators....doing a learning needs gap analysis".</a:t>
            </a:r>
            <a:br>
              <a:rPr lang="en-US" sz="1200">
                <a:solidFill>
                  <a:srgbClr val="323130"/>
                </a:solidFill>
                <a:highlight>
                  <a:srgbClr val="FFFFFF"/>
                </a:highlight>
                <a:latin typeface="Aptos"/>
              </a:rPr>
            </a:br>
            <a:endParaRPr lang="en-GB" sz="1200">
              <a:solidFill>
                <a:srgbClr val="323130"/>
              </a:solidFill>
              <a:highlight>
                <a:srgbClr val="FFFFFF"/>
              </a:highlight>
              <a:latin typeface="Aptos"/>
            </a:endParaRPr>
          </a:p>
        </p:txBody>
      </p:sp>
      <p:sp>
        <p:nvSpPr>
          <p:cNvPr id="8" name="TextBox 7">
            <a:extLst>
              <a:ext uri="{FF2B5EF4-FFF2-40B4-BE49-F238E27FC236}">
                <a16:creationId xmlns:a16="http://schemas.microsoft.com/office/drawing/2014/main" id="{72750014-F983-1A95-F0BA-67F8178C61B2}"/>
              </a:ext>
            </a:extLst>
          </p:cNvPr>
          <p:cNvSpPr txBox="1"/>
          <p:nvPr/>
        </p:nvSpPr>
        <p:spPr>
          <a:xfrm>
            <a:off x="3516491" y="3033002"/>
            <a:ext cx="259990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i="1">
                <a:latin typeface="Arial"/>
                <a:cs typeface="Arial"/>
              </a:rPr>
              <a:t>"</a:t>
            </a:r>
            <a:r>
              <a:rPr lang="en-US" sz="1200" i="1">
                <a:solidFill>
                  <a:srgbClr val="323130"/>
                </a:solidFill>
                <a:highlight>
                  <a:srgbClr val="FFFFFF"/>
                </a:highlight>
                <a:latin typeface="Arial"/>
                <a:cs typeface="Arial"/>
              </a:rPr>
              <a:t>There's not much cross specialty education in medicine – nurses don't train with doctors or vice versa. But...delivering sessions which are multidisciplinary, it's so much richer."</a:t>
            </a:r>
            <a:br>
              <a:rPr lang="en-US" sz="1200">
                <a:solidFill>
                  <a:srgbClr val="323130"/>
                </a:solidFill>
                <a:highlight>
                  <a:srgbClr val="FFFFFF"/>
                </a:highlight>
                <a:latin typeface="Aptos"/>
              </a:rPr>
            </a:br>
            <a:endParaRPr lang="en-GB" sz="1200">
              <a:solidFill>
                <a:srgbClr val="323130"/>
              </a:solidFill>
              <a:highlight>
                <a:srgbClr val="FFFFFF"/>
              </a:highlight>
              <a:latin typeface="Aptos"/>
            </a:endParaRPr>
          </a:p>
        </p:txBody>
      </p:sp>
    </p:spTree>
    <p:extLst>
      <p:ext uri="{BB962C8B-B14F-4D97-AF65-F5344CB8AC3E}">
        <p14:creationId xmlns:p14="http://schemas.microsoft.com/office/powerpoint/2010/main" val="3439631508"/>
      </p:ext>
    </p:extLst>
  </p:cSld>
  <p:clrMapOvr>
    <a:masterClrMapping/>
  </p:clrMapOvr>
</p:sld>
</file>

<file path=ppt/theme/theme1.xml><?xml version="1.0" encoding="utf-8"?>
<a:theme xmlns:a="http://schemas.openxmlformats.org/drawingml/2006/main" name="Office Theme">
  <a:themeElements>
    <a:clrScheme name="Custom 1">
      <a:dk1>
        <a:srgbClr val="231F20"/>
      </a:dk1>
      <a:lt1>
        <a:srgbClr val="FFFFFF"/>
      </a:lt1>
      <a:dk2>
        <a:srgbClr val="005EB8"/>
      </a:dk2>
      <a:lt2>
        <a:srgbClr val="AE2473"/>
      </a:lt2>
      <a:accent1>
        <a:srgbClr val="E8EDEE"/>
      </a:accent1>
      <a:accent2>
        <a:srgbClr val="00A7CE"/>
      </a:accent2>
      <a:accent3>
        <a:srgbClr val="002F86"/>
      </a:accent3>
      <a:accent4>
        <a:srgbClr val="41B6E5"/>
      </a:accent4>
      <a:accent5>
        <a:srgbClr val="00A399"/>
      </a:accent5>
      <a:accent6>
        <a:srgbClr val="009638"/>
      </a:accent6>
      <a:hlink>
        <a:srgbClr val="AE2473"/>
      </a:hlink>
      <a:folHlink>
        <a:srgbClr val="AE24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Presentation7" id="{084578BB-0DD5-3646-AA19-9E7C941111C5}" vid="{634AD571-88ED-DE48-A29C-CC24C1D280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da5e76-a6be-4042-a550-726da6388da1">
      <Terms xmlns="http://schemas.microsoft.com/office/infopath/2007/PartnerControls"/>
    </lcf76f155ced4ddcb4097134ff3c332f>
    <TaxCatchAll xmlns="2964497b-b486-4562-84f4-c2454b65fd6f" xsi:nil="true"/>
    <Number xmlns="cada5e76-a6be-4042-a550-726da6388d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0C866B6537804D86EA93CE77116DC4" ma:contentTypeVersion="15" ma:contentTypeDescription="Create a new document." ma:contentTypeScope="" ma:versionID="e49e49306022b9418ace4255262ecb03">
  <xsd:schema xmlns:xsd="http://www.w3.org/2001/XMLSchema" xmlns:xs="http://www.w3.org/2001/XMLSchema" xmlns:p="http://schemas.microsoft.com/office/2006/metadata/properties" xmlns:ns2="cada5e76-a6be-4042-a550-726da6388da1" xmlns:ns3="2964497b-b486-4562-84f4-c2454b65fd6f" targetNamespace="http://schemas.microsoft.com/office/2006/metadata/properties" ma:root="true" ma:fieldsID="deea6363ff7cfd2b473dfe03353281e0" ns2:_="" ns3:_="">
    <xsd:import namespace="cada5e76-a6be-4042-a550-726da6388da1"/>
    <xsd:import namespace="2964497b-b486-4562-84f4-c2454b65fd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Number"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a5e76-a6be-4042-a550-726da6388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Number" ma:index="18" nillable="true" ma:displayName="Number" ma:format="Dropdown" ma:internalName="Number" ma:percentage="FALSE">
      <xsd:simpleType>
        <xsd:restriction base="dms:Number"/>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a802cd3-19d1-4162-9d92-4df546ef9c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64497b-b486-4562-84f4-c2454b65fd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f3ef375-73d2-4fca-bdd7-a91992e6fc4d}" ma:internalName="TaxCatchAll" ma:showField="CatchAllData" ma:web="2964497b-b486-4562-84f4-c2454b65fd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9326F8-2B18-4597-B2BA-EB1009115E1D}">
  <ds:schemaRefs>
    <ds:schemaRef ds:uri="25eae86a-633e-4d13-980a-a3432448f981"/>
    <ds:schemaRef ds:uri="ec126e83-0491-4b46-81a3-240225fc19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66E9E2-4B48-4DA0-8012-EFC3C2F50B9C}"/>
</file>

<file path=customXml/itemProps3.xml><?xml version="1.0" encoding="utf-8"?>
<ds:datastoreItem xmlns:ds="http://schemas.openxmlformats.org/officeDocument/2006/customXml" ds:itemID="{0783612F-437F-4B7D-BF4A-2FD5674F0D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NHS Elect - PowerPoint Main Template</Template>
  <Application>Microsoft Office PowerPoint</Application>
  <PresentationFormat>On-screen Show (16:9)</PresentationFormat>
  <Slides>14</Slides>
  <Notes>10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Clinical Educator National Development Programme</vt:lpstr>
      <vt:lpstr>PowerPoint Presentation</vt:lpstr>
      <vt:lpstr>Background</vt:lpstr>
      <vt:lpstr>Aim &amp; Design</vt:lpstr>
      <vt:lpstr>Results</vt:lpstr>
      <vt:lpstr>Kirkpatrick level 1 - reaction</vt:lpstr>
      <vt:lpstr>Kirkpatrick level 2 - learning</vt:lpstr>
      <vt:lpstr>Kirkpatrick level 3 - behaviour</vt:lpstr>
      <vt:lpstr>Kirkpatrick level 4 - results</vt:lpstr>
      <vt:lpstr>Conclusion</vt:lpstr>
      <vt:lpstr>Next Steps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Hunt</dc:creator>
  <cp:revision>6</cp:revision>
  <dcterms:created xsi:type="dcterms:W3CDTF">2026-01-15T15:24:47Z</dcterms:created>
  <dcterms:modified xsi:type="dcterms:W3CDTF">2026-02-26T10:07:45Z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2023-08-09T00:00:00Z</vt:filetime>
  </property>
  <property fmtid="{D5CDD505-2E9C-101B-9397-08002B2CF9AE}" pid="3" name="Creator">
    <vt:lpwstr>Adobe InDesign 18.5 (Macintosh)</vt:lpwstr>
  </property>
  <property fmtid="{D5CDD505-2E9C-101B-9397-08002B2CF9AE}" pid="4" name="LastSaved">
    <vt:filetime>2023-08-09T00:00:00Z</vt:filetime>
  </property>
  <property fmtid="{D5CDD505-2E9C-101B-9397-08002B2CF9AE}" pid="5" name="Producer">
    <vt:lpwstr>Adobe PDF Library 17.0</vt:lpwstr>
  </property>
  <property fmtid="{D5CDD505-2E9C-101B-9397-08002B2CF9AE}" pid="6" name="ContentTypeId">
    <vt:lpwstr>0x010100520C866B6537804D86EA93CE77116DC4</vt:lpwstr>
  </property>
  <property fmtid="{D5CDD505-2E9C-101B-9397-08002B2CF9AE}" pid="7" name="MediaServiceImageTags">
    <vt:lpwstr/>
  </property>
</Properties>
</file>