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91" r:id="rId4"/>
  </p:sldMasterIdLst>
  <p:notesMasterIdLst>
    <p:notesMasterId r:id="rId20"/>
  </p:notesMasterIdLst>
  <p:sldIdLst>
    <p:sldId id="256" r:id="rId5"/>
    <p:sldId id="270" r:id="rId6"/>
    <p:sldId id="272" r:id="rId7"/>
    <p:sldId id="258" r:id="rId8"/>
    <p:sldId id="274" r:id="rId9"/>
    <p:sldId id="285" r:id="rId10"/>
    <p:sldId id="259" r:id="rId11"/>
    <p:sldId id="286" r:id="rId12"/>
    <p:sldId id="288" r:id="rId13"/>
    <p:sldId id="289" r:id="rId14"/>
    <p:sldId id="291" r:id="rId15"/>
    <p:sldId id="292" r:id="rId16"/>
    <p:sldId id="290" r:id="rId17"/>
    <p:sldId id="295" r:id="rId18"/>
    <p:sldId id="29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21A953"/>
    <a:srgbClr val="FFD815"/>
    <a:srgbClr val="FFD914"/>
    <a:srgbClr val="499C4C"/>
    <a:srgbClr val="009E49"/>
    <a:srgbClr val="003087"/>
    <a:srgbClr val="005EB8"/>
    <a:srgbClr val="0072C6"/>
    <a:srgbClr val="0091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DE6CE9-9F8A-BF89-9C8E-8D19ADE978B7}" v="49" dt="2026-03-02T08:59:58.0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ILLERY, Rebecca (UNIVERSITY HOSPITALS SUSSEX NHS FOUNDATION TRUST)" userId="S::rebecca.fillery@nhs.net::e1857647-4075-457a-98e7-87dbb134c508" providerId="AD" clId="Web-{90F54B9B-7837-D830-B69D-0D35DF1E77F3}"/>
    <pc:docChg chg="modSld">
      <pc:chgData name="FILLERY, Rebecca (UNIVERSITY HOSPITALS SUSSEX NHS FOUNDATION TRUST)" userId="S::rebecca.fillery@nhs.net::e1857647-4075-457a-98e7-87dbb134c508" providerId="AD" clId="Web-{90F54B9B-7837-D830-B69D-0D35DF1E77F3}" dt="2026-02-25T16:39:31.044" v="0"/>
      <pc:docMkLst>
        <pc:docMk/>
      </pc:docMkLst>
      <pc:sldChg chg="delSp">
        <pc:chgData name="FILLERY, Rebecca (UNIVERSITY HOSPITALS SUSSEX NHS FOUNDATION TRUST)" userId="S::rebecca.fillery@nhs.net::e1857647-4075-457a-98e7-87dbb134c508" providerId="AD" clId="Web-{90F54B9B-7837-D830-B69D-0D35DF1E77F3}" dt="2026-02-25T16:39:31.044" v="0"/>
        <pc:sldMkLst>
          <pc:docMk/>
          <pc:sldMk cId="1531818970" sldId="259"/>
        </pc:sldMkLst>
      </pc:sldChg>
    </pc:docChg>
  </pc:docChgLst>
  <pc:docChgLst>
    <pc:chgData name="ROWLAND, Lydia (UNIVERSITY HOSPITALS SUSSEX NHS FOUNDATION TRUST)" userId="S::lydia.rowland@nhs.net::18e21f21-56e4-45bf-8a49-9a3b4e07799e" providerId="AD" clId="Web-{FBF6FD9C-DD5C-F175-D676-CE2785BD64DC}"/>
    <pc:docChg chg="addSld delSld modSld">
      <pc:chgData name="ROWLAND, Lydia (UNIVERSITY HOSPITALS SUSSEX NHS FOUNDATION TRUST)" userId="S::lydia.rowland@nhs.net::18e21f21-56e4-45bf-8a49-9a3b4e07799e" providerId="AD" clId="Web-{FBF6FD9C-DD5C-F175-D676-CE2785BD64DC}" dt="2026-02-18T11:56:13.003" v="582" actId="1076"/>
      <pc:docMkLst>
        <pc:docMk/>
      </pc:docMkLst>
      <pc:sldChg chg="addSp delSp modSp">
        <pc:chgData name="ROWLAND, Lydia (UNIVERSITY HOSPITALS SUSSEX NHS FOUNDATION TRUST)" userId="S::lydia.rowland@nhs.net::18e21f21-56e4-45bf-8a49-9a3b4e07799e" providerId="AD" clId="Web-{FBF6FD9C-DD5C-F175-D676-CE2785BD64DC}" dt="2026-02-18T11:00:54.361" v="333"/>
        <pc:sldMkLst>
          <pc:docMk/>
          <pc:sldMk cId="2252256448" sldId="258"/>
        </pc:sldMkLst>
      </pc:sldChg>
      <pc:sldChg chg="modSp">
        <pc:chgData name="ROWLAND, Lydia (UNIVERSITY HOSPITALS SUSSEX NHS FOUNDATION TRUST)" userId="S::lydia.rowland@nhs.net::18e21f21-56e4-45bf-8a49-9a3b4e07799e" providerId="AD" clId="Web-{FBF6FD9C-DD5C-F175-D676-CE2785BD64DC}" dt="2026-02-18T11:10:53.639" v="373" actId="20577"/>
        <pc:sldMkLst>
          <pc:docMk/>
          <pc:sldMk cId="3809423950" sldId="286"/>
        </pc:sldMkLst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0:53.639" v="373" actId="20577"/>
          <ac:spMkLst>
            <pc:docMk/>
            <pc:sldMk cId="3809423950" sldId="286"/>
            <ac:spMk id="6" creationId="{AD4CFD10-10E3-026C-2B03-921ED0E2CFDB}"/>
          </ac:spMkLst>
        </pc:spChg>
      </pc:sldChg>
      <pc:sldChg chg="addSp delSp modSp add replId">
        <pc:chgData name="ROWLAND, Lydia (UNIVERSITY HOSPITALS SUSSEX NHS FOUNDATION TRUST)" userId="S::lydia.rowland@nhs.net::18e21f21-56e4-45bf-8a49-9a3b4e07799e" providerId="AD" clId="Web-{FBF6FD9C-DD5C-F175-D676-CE2785BD64DC}" dt="2026-02-18T11:55:10.671" v="578" actId="1076"/>
        <pc:sldMkLst>
          <pc:docMk/>
          <pc:sldMk cId="2216022911" sldId="288"/>
        </pc:sldMkLst>
        <pc:spChg chg="add mod">
          <ac:chgData name="ROWLAND, Lydia (UNIVERSITY HOSPITALS SUSSEX NHS FOUNDATION TRUST)" userId="S::lydia.rowland@nhs.net::18e21f21-56e4-45bf-8a49-9a3b4e07799e" providerId="AD" clId="Web-{FBF6FD9C-DD5C-F175-D676-CE2785BD64DC}" dt="2026-02-18T10:56:39.916" v="310" actId="20577"/>
          <ac:spMkLst>
            <pc:docMk/>
            <pc:sldMk cId="2216022911" sldId="288"/>
            <ac:spMk id="3" creationId="{0EAD9EDB-2343-6D66-BF37-C665F51C8E2B}"/>
          </ac:spMkLst>
        </pc:spChg>
        <pc:picChg chg="add mod">
          <ac:chgData name="ROWLAND, Lydia (UNIVERSITY HOSPITALS SUSSEX NHS FOUNDATION TRUST)" userId="S::lydia.rowland@nhs.net::18e21f21-56e4-45bf-8a49-9a3b4e07799e" providerId="AD" clId="Web-{FBF6FD9C-DD5C-F175-D676-CE2785BD64DC}" dt="2026-02-18T11:55:10.671" v="578" actId="1076"/>
          <ac:picMkLst>
            <pc:docMk/>
            <pc:sldMk cId="2216022911" sldId="288"/>
            <ac:picMk id="2" creationId="{15C8A670-9D2F-FBA2-C8E5-2AEF31E54B0C}"/>
          </ac:picMkLst>
        </pc:picChg>
      </pc:sldChg>
      <pc:sldChg chg="addSp modSp add replId">
        <pc:chgData name="ROWLAND, Lydia (UNIVERSITY HOSPITALS SUSSEX NHS FOUNDATION TRUST)" userId="S::lydia.rowland@nhs.net::18e21f21-56e4-45bf-8a49-9a3b4e07799e" providerId="AD" clId="Web-{FBF6FD9C-DD5C-F175-D676-CE2785BD64DC}" dt="2026-02-18T11:16:25.126" v="571" actId="20577"/>
        <pc:sldMkLst>
          <pc:docMk/>
          <pc:sldMk cId="1155568799" sldId="289"/>
        </pc:sldMkLst>
        <pc:spChg chg="add mod">
          <ac:chgData name="ROWLAND, Lydia (UNIVERSITY HOSPITALS SUSSEX NHS FOUNDATION TRUST)" userId="S::lydia.rowland@nhs.net::18e21f21-56e4-45bf-8a49-9a3b4e07799e" providerId="AD" clId="Web-{FBF6FD9C-DD5C-F175-D676-CE2785BD64DC}" dt="2026-02-18T11:16:25.126" v="571" actId="20577"/>
          <ac:spMkLst>
            <pc:docMk/>
            <pc:sldMk cId="1155568799" sldId="289"/>
            <ac:spMk id="2" creationId="{E0A61BE1-3652-92CB-82DC-5B2FBC220ED3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5:31.720" v="528" actId="20577"/>
          <ac:spMkLst>
            <pc:docMk/>
            <pc:sldMk cId="1155568799" sldId="289"/>
            <ac:spMk id="8" creationId="{83323EE7-A19F-1DF0-034A-A182B89BB237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3:13.205" v="383" actId="20577"/>
          <ac:spMkLst>
            <pc:docMk/>
            <pc:sldMk cId="1155568799" sldId="289"/>
            <ac:spMk id="14" creationId="{04BB8CD8-C88E-452C-1F47-28581CD3187E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5:21.173" v="524" actId="20577"/>
          <ac:spMkLst>
            <pc:docMk/>
            <pc:sldMk cId="1155568799" sldId="289"/>
            <ac:spMk id="15" creationId="{F9CE4B5B-0A2E-3089-C9C2-CBB4E817F94A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3:55.215" v="389" actId="20577"/>
          <ac:spMkLst>
            <pc:docMk/>
            <pc:sldMk cId="1155568799" sldId="289"/>
            <ac:spMk id="16" creationId="{111C8043-0D62-C4B7-3C8C-0406E829E7E7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4:25.715" v="413" actId="20577"/>
          <ac:spMkLst>
            <pc:docMk/>
            <pc:sldMk cId="1155568799" sldId="289"/>
            <ac:spMk id="17" creationId="{EAD1DC01-882A-84B5-EE12-1517129528F1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5:14.751" v="502" actId="20577"/>
          <ac:spMkLst>
            <pc:docMk/>
            <pc:sldMk cId="1155568799" sldId="289"/>
            <ac:spMk id="18" creationId="{836709FC-A5B2-9FA9-CA35-0DFD43B4C020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3:31.509" v="386" actId="20577"/>
          <ac:spMkLst>
            <pc:docMk/>
            <pc:sldMk cId="1155568799" sldId="289"/>
            <ac:spMk id="19" creationId="{0F2F0F57-D668-CFED-D37A-0A5B9D7929C5}"/>
          </ac:spMkLst>
        </pc:spChg>
        <pc:spChg chg="mod">
          <ac:chgData name="ROWLAND, Lydia (UNIVERSITY HOSPITALS SUSSEX NHS FOUNDATION TRUST)" userId="S::lydia.rowland@nhs.net::18e21f21-56e4-45bf-8a49-9a3b4e07799e" providerId="AD" clId="Web-{FBF6FD9C-DD5C-F175-D676-CE2785BD64DC}" dt="2026-02-18T11:14:45.577" v="455" actId="20577"/>
          <ac:spMkLst>
            <pc:docMk/>
            <pc:sldMk cId="1155568799" sldId="289"/>
            <ac:spMk id="20" creationId="{2910DC8E-EDD0-9C1A-9577-5A73DA55A527}"/>
          </ac:spMkLst>
        </pc:spChg>
      </pc:sldChg>
      <pc:sldChg chg="modSp add replId">
        <pc:chgData name="ROWLAND, Lydia (UNIVERSITY HOSPITALS SUSSEX NHS FOUNDATION TRUST)" userId="S::lydia.rowland@nhs.net::18e21f21-56e4-45bf-8a49-9a3b4e07799e" providerId="AD" clId="Web-{FBF6FD9C-DD5C-F175-D676-CE2785BD64DC}" dt="2026-02-18T11:12:09.673" v="380" actId="20577"/>
        <pc:sldMkLst>
          <pc:docMk/>
          <pc:sldMk cId="16433485" sldId="290"/>
        </pc:sldMkLst>
      </pc:sldChg>
    </pc:docChg>
  </pc:docChgLst>
  <pc:docChgLst>
    <pc:chgData name="FILLERY, Rebecca (UNIVERSITY HOSPITALS SUSSEX NHS FOUNDATION TRUST)" userId="S::rebecca.fillery@nhs.net::e1857647-4075-457a-98e7-87dbb134c508" providerId="AD" clId="Web-{2E1C9A0A-7530-F5E6-15BD-7ABEE091CBC2}"/>
    <pc:docChg chg="modSld">
      <pc:chgData name="FILLERY, Rebecca (UNIVERSITY HOSPITALS SUSSEX NHS FOUNDATION TRUST)" userId="S::rebecca.fillery@nhs.net::e1857647-4075-457a-98e7-87dbb134c508" providerId="AD" clId="Web-{2E1C9A0A-7530-F5E6-15BD-7ABEE091CBC2}" dt="2026-02-25T12:17:28.643" v="41" actId="14100"/>
      <pc:docMkLst>
        <pc:docMk/>
      </pc:docMkLst>
      <pc:sldChg chg="addSp delSp modSp">
        <pc:chgData name="FILLERY, Rebecca (UNIVERSITY HOSPITALS SUSSEX NHS FOUNDATION TRUST)" userId="S::rebecca.fillery@nhs.net::e1857647-4075-457a-98e7-87dbb134c508" providerId="AD" clId="Web-{2E1C9A0A-7530-F5E6-15BD-7ABEE091CBC2}" dt="2026-02-25T12:17:03.862" v="38" actId="20577"/>
        <pc:sldMkLst>
          <pc:docMk/>
          <pc:sldMk cId="497222661" sldId="295"/>
        </pc:sldMkLst>
        <pc:graphicFrameChg chg="add del modGraphic">
          <ac:chgData name="FILLERY, Rebecca (UNIVERSITY HOSPITALS SUSSEX NHS FOUNDATION TRUST)" userId="S::rebecca.fillery@nhs.net::e1857647-4075-457a-98e7-87dbb134c508" providerId="AD" clId="Web-{2E1C9A0A-7530-F5E6-15BD-7ABEE091CBC2}" dt="2026-02-25T12:17:03.862" v="38" actId="20577"/>
          <ac:graphicFrameMkLst>
            <pc:docMk/>
            <pc:sldMk cId="497222661" sldId="295"/>
            <ac:graphicFrameMk id="7" creationId="{C8881A3D-AB9A-FAA3-DFB7-448CEA837E52}"/>
          </ac:graphicFrameMkLst>
        </pc:graphicFrameChg>
      </pc:sldChg>
    </pc:docChg>
  </pc:docChgLst>
  <pc:docChgLst>
    <pc:chgData name="FILLERY, Rebecca (UNIVERSITY HOSPITALS SUSSEX NHS FOUNDATION TRUST)" userId="S::rebecca.fillery@nhs.net::e1857647-4075-457a-98e7-87dbb134c508" providerId="AD" clId="Web-{3E1006CE-2CFC-AC78-7A7A-2EC0A34BE8C2}"/>
    <pc:docChg chg="modSld">
      <pc:chgData name="FILLERY, Rebecca (UNIVERSITY HOSPITALS SUSSEX NHS FOUNDATION TRUST)" userId="S::rebecca.fillery@nhs.net::e1857647-4075-457a-98e7-87dbb134c508" providerId="AD" clId="Web-{3E1006CE-2CFC-AC78-7A7A-2EC0A34BE8C2}" dt="2026-02-25T12:09:20.897" v="248" actId="20577"/>
      <pc:docMkLst>
        <pc:docMk/>
      </pc:docMkLst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2:01:42.280" v="203" actId="14100"/>
        <pc:sldMkLst>
          <pc:docMk/>
          <pc:sldMk cId="2252256448" sldId="258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1:33.232" v="201" actId="20577"/>
          <ac:spMkLst>
            <pc:docMk/>
            <pc:sldMk cId="2252256448" sldId="258"/>
            <ac:spMk id="25" creationId="{0CF13070-B966-4C54-3E05-D698464B3B3A}"/>
          </ac:spMkLst>
        </pc:spChg>
        <pc:picChg chg="mod">
          <ac:chgData name="FILLERY, Rebecca (UNIVERSITY HOSPITALS SUSSEX NHS FOUNDATION TRUST)" userId="S::rebecca.fillery@nhs.net::e1857647-4075-457a-98e7-87dbb134c508" providerId="AD" clId="Web-{3E1006CE-2CFC-AC78-7A7A-2EC0A34BE8C2}" dt="2026-02-25T12:01:42.280" v="203" actId="14100"/>
          <ac:picMkLst>
            <pc:docMk/>
            <pc:sldMk cId="2252256448" sldId="258"/>
            <ac:picMk id="1028" creationId="{8A5554B3-25A1-5B06-9E87-D6871EB6690D}"/>
          </ac:picMkLst>
        </pc:picChg>
      </pc:sldChg>
      <pc:sldChg chg="addSp modSp">
        <pc:chgData name="FILLERY, Rebecca (UNIVERSITY HOSPITALS SUSSEX NHS FOUNDATION TRUST)" userId="S::rebecca.fillery@nhs.net::e1857647-4075-457a-98e7-87dbb134c508" providerId="AD" clId="Web-{3E1006CE-2CFC-AC78-7A7A-2EC0A34BE8C2}" dt="2026-02-25T12:03:20.762" v="209" actId="1076"/>
        <pc:sldMkLst>
          <pc:docMk/>
          <pc:sldMk cId="2528619919" sldId="270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0:30.190" v="190" actId="20577"/>
          <ac:spMkLst>
            <pc:docMk/>
            <pc:sldMk cId="2528619919" sldId="270"/>
            <ac:spMk id="2" creationId="{604B4A3B-2ABF-498D-8327-33CB26D140EE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3:16.887" v="208" actId="1076"/>
          <ac:spMkLst>
            <pc:docMk/>
            <pc:sldMk cId="2528619919" sldId="270"/>
            <ac:spMk id="3" creationId="{050992A1-6D2D-4CF9-91E4-711661F9AEF4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0:42.317" v="193" actId="1076"/>
          <ac:spMkLst>
            <pc:docMk/>
            <pc:sldMk cId="2528619919" sldId="270"/>
            <ac:spMk id="4" creationId="{6AB5D226-F302-4761-BD45-68E0B2794DE2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0:46.396" v="194" actId="1076"/>
          <ac:spMkLst>
            <pc:docMk/>
            <pc:sldMk cId="2528619919" sldId="270"/>
            <ac:spMk id="6" creationId="{BB2A210A-CAAB-4AA1-9036-88FB7288A686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3:20.762" v="209" actId="1076"/>
          <ac:spMkLst>
            <pc:docMk/>
            <pc:sldMk cId="2528619919" sldId="270"/>
            <ac:spMk id="10" creationId="{E39E839A-1605-AD3D-5B9E-F49E1FE249A6}"/>
          </ac:spMkLst>
        </pc:spChg>
        <pc:picChg chg="add mod">
          <ac:chgData name="FILLERY, Rebecca (UNIVERSITY HOSPITALS SUSSEX NHS FOUNDATION TRUST)" userId="S::rebecca.fillery@nhs.net::e1857647-4075-457a-98e7-87dbb134c508" providerId="AD" clId="Web-{3E1006CE-2CFC-AC78-7A7A-2EC0A34BE8C2}" dt="2026-02-25T11:55:19.523" v="151" actId="1076"/>
          <ac:picMkLst>
            <pc:docMk/>
            <pc:sldMk cId="2528619919" sldId="270"/>
            <ac:picMk id="5" creationId="{6962C765-B84F-0ABB-191C-4848487346EF}"/>
          </ac:picMkLst>
        </pc:picChg>
      </pc:sldChg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2:01:19.902" v="199" actId="20577"/>
        <pc:sldMkLst>
          <pc:docMk/>
          <pc:sldMk cId="1622136708" sldId="272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1:19.902" v="199" actId="20577"/>
          <ac:spMkLst>
            <pc:docMk/>
            <pc:sldMk cId="1622136708" sldId="272"/>
            <ac:spMk id="3" creationId="{8542C8E1-DCB0-4B15-8365-7CC5B4D2D7C1}"/>
          </ac:spMkLst>
        </pc:spChg>
      </pc:sldChg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1:59:49.609" v="184" actId="1076"/>
        <pc:sldMkLst>
          <pc:docMk/>
          <pc:sldMk cId="1417249956" sldId="274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7:39.112" v="10" actId="1076"/>
          <ac:spMkLst>
            <pc:docMk/>
            <pc:sldMk cId="1417249956" sldId="274"/>
            <ac:spMk id="8" creationId="{123B4B5F-1E18-FDFA-D165-1FDA2310EFCD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9:27.827" v="181"/>
          <ac:spMkLst>
            <pc:docMk/>
            <pc:sldMk cId="1417249956" sldId="274"/>
            <ac:spMk id="14" creationId="{97D19186-EEF0-7B4D-6A22-6966FC8CAF61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8:34.973" v="21" actId="1076"/>
          <ac:spMkLst>
            <pc:docMk/>
            <pc:sldMk cId="1417249956" sldId="274"/>
            <ac:spMk id="15" creationId="{0306C405-A8CC-8A11-B507-BC85CF7788C9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8:41.317" v="23" actId="14100"/>
          <ac:spMkLst>
            <pc:docMk/>
            <pc:sldMk cId="1417249956" sldId="274"/>
            <ac:spMk id="16" creationId="{126C68CD-BC77-AE50-9E89-11AB7363CA00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9:49.609" v="184" actId="1076"/>
          <ac:spMkLst>
            <pc:docMk/>
            <pc:sldMk cId="1417249956" sldId="274"/>
            <ac:spMk id="17" creationId="{A7E307AB-299D-E84C-FDB8-881E9DA43569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6:27.734" v="4" actId="1076"/>
          <ac:spMkLst>
            <pc:docMk/>
            <pc:sldMk cId="1417249956" sldId="274"/>
            <ac:spMk id="18" creationId="{02F0A428-98AA-B38C-FCCB-1843D14B8BFA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8:05.206" v="17" actId="20577"/>
          <ac:spMkLst>
            <pc:docMk/>
            <pc:sldMk cId="1417249956" sldId="274"/>
            <ac:spMk id="19" creationId="{9D7E9CD3-9FA3-6288-D220-4A0D7716DFCC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6:16.093" v="1" actId="1076"/>
          <ac:spMkLst>
            <pc:docMk/>
            <pc:sldMk cId="1417249956" sldId="274"/>
            <ac:spMk id="20" creationId="{01172A97-7A9F-59A2-6FF4-A97D3D59187D}"/>
          </ac:spMkLst>
        </pc:spChg>
      </pc:sldChg>
      <pc:sldChg chg="addSp delSp modSp">
        <pc:chgData name="FILLERY, Rebecca (UNIVERSITY HOSPITALS SUSSEX NHS FOUNDATION TRUST)" userId="S::rebecca.fillery@nhs.net::e1857647-4075-457a-98e7-87dbb134c508" providerId="AD" clId="Web-{3E1006CE-2CFC-AC78-7A7A-2EC0A34BE8C2}" dt="2026-02-25T11:58:51.357" v="177" actId="1076"/>
        <pc:sldMkLst>
          <pc:docMk/>
          <pc:sldMk cId="4151650504" sldId="285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9:59.256" v="26" actId="1076"/>
          <ac:spMkLst>
            <pc:docMk/>
            <pc:sldMk cId="4151650504" sldId="285"/>
            <ac:spMk id="2" creationId="{5812CC4F-CFA4-C617-8E19-977EF8B85B85}"/>
          </ac:spMkLst>
        </pc:spChg>
        <pc:spChg chg="add del mod">
          <ac:chgData name="FILLERY, Rebecca (UNIVERSITY HOSPITALS SUSSEX NHS FOUNDATION TRUST)" userId="S::rebecca.fillery@nhs.net::e1857647-4075-457a-98e7-87dbb134c508" providerId="AD" clId="Web-{3E1006CE-2CFC-AC78-7A7A-2EC0A34BE8C2}" dt="2026-02-25T11:42:23.885" v="40" actId="20577"/>
          <ac:spMkLst>
            <pc:docMk/>
            <pc:sldMk cId="4151650504" sldId="285"/>
            <ac:spMk id="3" creationId="{636471B8-E68B-5B0F-5EDF-BA99EBE2C292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39:46.459" v="25"/>
          <ac:spMkLst>
            <pc:docMk/>
            <pc:sldMk cId="4151650504" sldId="285"/>
            <ac:spMk id="5" creationId="{DCC0F0CB-EFFB-F4F7-45A3-93B0BE7928E3}"/>
          </ac:spMkLst>
        </pc:spChg>
        <pc:picChg chg="add mod modCrop">
          <ac:chgData name="FILLERY, Rebecca (UNIVERSITY HOSPITALS SUSSEX NHS FOUNDATION TRUST)" userId="S::rebecca.fillery@nhs.net::e1857647-4075-457a-98e7-87dbb134c508" providerId="AD" clId="Web-{3E1006CE-2CFC-AC78-7A7A-2EC0A34BE8C2}" dt="2026-02-25T11:58:51.357" v="177" actId="1076"/>
          <ac:picMkLst>
            <pc:docMk/>
            <pc:sldMk cId="4151650504" sldId="285"/>
            <ac:picMk id="33" creationId="{42AD3C6F-7B5F-D427-32EA-C82BC1BEF3A3}"/>
          </ac:picMkLst>
        </pc:picChg>
      </pc:sldChg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2:04:47.771" v="232" actId="20577"/>
        <pc:sldMkLst>
          <pc:docMk/>
          <pc:sldMk cId="3809423950" sldId="286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3:44.280" v="211" actId="20577"/>
          <ac:spMkLst>
            <pc:docMk/>
            <pc:sldMk cId="3809423950" sldId="286"/>
            <ac:spMk id="3" creationId="{1E8F96AD-DE32-8DC6-38C0-815E0D799378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4:47.771" v="232" actId="20577"/>
          <ac:spMkLst>
            <pc:docMk/>
            <pc:sldMk cId="3809423950" sldId="286"/>
            <ac:spMk id="4" creationId="{423E5411-E587-1D91-4903-9EB87CE81225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3:52.156" v="212" actId="1076"/>
          <ac:spMkLst>
            <pc:docMk/>
            <pc:sldMk cId="3809423950" sldId="286"/>
            <ac:spMk id="6" creationId="{AD4CFD10-10E3-026C-2B03-921ED0E2CFDB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3:39.624" v="210" actId="20577"/>
          <ac:spMkLst>
            <pc:docMk/>
            <pc:sldMk cId="3809423950" sldId="286"/>
            <ac:spMk id="10" creationId="{6FF6FC8A-AFA6-878D-74D7-EFEC5AAB1248}"/>
          </ac:spMkLst>
        </pc:spChg>
      </pc:sldChg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1:59:12.217" v="179"/>
        <pc:sldMkLst>
          <pc:docMk/>
          <pc:sldMk cId="1155568799" sldId="289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3:55.331" v="57" actId="1076"/>
          <ac:spMkLst>
            <pc:docMk/>
            <pc:sldMk cId="1155568799" sldId="289"/>
            <ac:spMk id="2" creationId="{E0A61BE1-3652-92CB-82DC-5B2FBC220ED3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8:33.114" v="96" actId="1076"/>
          <ac:spMkLst>
            <pc:docMk/>
            <pc:sldMk cId="1155568799" sldId="289"/>
            <ac:spMk id="8" creationId="{83323EE7-A19F-1DF0-034A-A182B89BB237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7:58.189" v="88" actId="14100"/>
          <ac:spMkLst>
            <pc:docMk/>
            <pc:sldMk cId="1155568799" sldId="289"/>
            <ac:spMk id="14" creationId="{04BB8CD8-C88E-452C-1F47-28581CD3187E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5:55.239" v="76" actId="14100"/>
          <ac:spMkLst>
            <pc:docMk/>
            <pc:sldMk cId="1155568799" sldId="289"/>
            <ac:spMk id="15" creationId="{F9CE4B5B-0A2E-3089-C9C2-CBB4E817F94A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9:07.967" v="178"/>
          <ac:spMkLst>
            <pc:docMk/>
            <pc:sldMk cId="1155568799" sldId="289"/>
            <ac:spMk id="16" creationId="{111C8043-0D62-C4B7-3C8C-0406E829E7E7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8:24.238" v="95" actId="1076"/>
          <ac:spMkLst>
            <pc:docMk/>
            <pc:sldMk cId="1155568799" sldId="289"/>
            <ac:spMk id="17" creationId="{EAD1DC01-882A-84B5-EE12-1517129528F1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8:15.909" v="93" actId="1076"/>
          <ac:spMkLst>
            <pc:docMk/>
            <pc:sldMk cId="1155568799" sldId="289"/>
            <ac:spMk id="18" creationId="{836709FC-A5B2-9FA9-CA35-0DFD43B4C020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9:12.217" v="179"/>
          <ac:spMkLst>
            <pc:docMk/>
            <pc:sldMk cId="1155568799" sldId="289"/>
            <ac:spMk id="19" creationId="{0F2F0F57-D668-CFED-D37A-0A5B9D7929C5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8:21.597" v="94" actId="1076"/>
          <ac:spMkLst>
            <pc:docMk/>
            <pc:sldMk cId="1155568799" sldId="289"/>
            <ac:spMk id="20" creationId="{2910DC8E-EDD0-9C1A-9577-5A73DA55A527}"/>
          </ac:spMkLst>
        </pc:spChg>
      </pc:sldChg>
      <pc:sldChg chg="addSp modSp">
        <pc:chgData name="FILLERY, Rebecca (UNIVERSITY HOSPITALS SUSSEX NHS FOUNDATION TRUST)" userId="S::rebecca.fillery@nhs.net::e1857647-4075-457a-98e7-87dbb134c508" providerId="AD" clId="Web-{3E1006CE-2CFC-AC78-7A7A-2EC0A34BE8C2}" dt="2026-02-25T11:58:34.513" v="174" actId="1076"/>
        <pc:sldMkLst>
          <pc:docMk/>
          <pc:sldMk cId="16433485" sldId="290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8:19.778" v="170" actId="14100"/>
          <ac:spMkLst>
            <pc:docMk/>
            <pc:sldMk cId="16433485" sldId="290"/>
            <ac:spMk id="3" creationId="{627BF178-B4C2-BD9D-93C0-F7BE5CBCB207}"/>
          </ac:spMkLst>
        </pc:spChg>
        <pc:picChg chg="add mod modCrop">
          <ac:chgData name="FILLERY, Rebecca (UNIVERSITY HOSPITALS SUSSEX NHS FOUNDATION TRUST)" userId="S::rebecca.fillery@nhs.net::e1857647-4075-457a-98e7-87dbb134c508" providerId="AD" clId="Web-{3E1006CE-2CFC-AC78-7A7A-2EC0A34BE8C2}" dt="2026-02-25T11:58:34.513" v="174" actId="1076"/>
          <ac:picMkLst>
            <pc:docMk/>
            <pc:sldMk cId="16433485" sldId="290"/>
            <ac:picMk id="6" creationId="{FCC63210-6563-6EA4-7416-7ABA281523C2}"/>
          </ac:picMkLst>
        </pc:picChg>
      </pc:sldChg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1:49:42.478" v="104" actId="1076"/>
        <pc:sldMkLst>
          <pc:docMk/>
          <pc:sldMk cId="1109779617" sldId="291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9:14.929" v="101" actId="1076"/>
          <ac:spMkLst>
            <pc:docMk/>
            <pc:sldMk cId="1109779617" sldId="291"/>
            <ac:spMk id="2" creationId="{498D1AEA-756E-9149-3A99-8701B7AF5CF9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9:42.478" v="104" actId="1076"/>
          <ac:spMkLst>
            <pc:docMk/>
            <pc:sldMk cId="1109779617" sldId="291"/>
            <ac:spMk id="3" creationId="{37849C49-0D6E-AD9E-18BC-0D0CC963FA6E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49:17.882" v="102" actId="1076"/>
          <ac:spMkLst>
            <pc:docMk/>
            <pc:sldMk cId="1109779617" sldId="291"/>
            <ac:spMk id="9" creationId="{6B73B1FD-FBC9-7A01-4036-0C6B1FC1B488}"/>
          </ac:spMkLst>
        </pc:spChg>
      </pc:sldChg>
      <pc:sldChg chg="modSp">
        <pc:chgData name="FILLERY, Rebecca (UNIVERSITY HOSPITALS SUSSEX NHS FOUNDATION TRUST)" userId="S::rebecca.fillery@nhs.net::e1857647-4075-457a-98e7-87dbb134c508" providerId="AD" clId="Web-{3E1006CE-2CFC-AC78-7A7A-2EC0A34BE8C2}" dt="2026-02-25T11:50:55.998" v="109" actId="1076"/>
        <pc:sldMkLst>
          <pc:docMk/>
          <pc:sldMk cId="1161153116" sldId="292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0:55.998" v="109" actId="1076"/>
          <ac:spMkLst>
            <pc:docMk/>
            <pc:sldMk cId="1161153116" sldId="292"/>
            <ac:spMk id="30" creationId="{1292DE43-F59C-C2D7-476C-BA9486DE5DFB}"/>
          </ac:spMkLst>
        </pc:spChg>
        <pc:graphicFrameChg chg="mod">
          <ac:chgData name="FILLERY, Rebecca (UNIVERSITY HOSPITALS SUSSEX NHS FOUNDATION TRUST)" userId="S::rebecca.fillery@nhs.net::e1857647-4075-457a-98e7-87dbb134c508" providerId="AD" clId="Web-{3E1006CE-2CFC-AC78-7A7A-2EC0A34BE8C2}" dt="2026-02-25T11:50:39.528" v="108" actId="1076"/>
          <ac:graphicFrameMkLst>
            <pc:docMk/>
            <pc:sldMk cId="1161153116" sldId="292"/>
            <ac:graphicFrameMk id="7" creationId="{89E64989-30F4-644B-AB6D-8D541DFEA601}"/>
          </ac:graphicFrameMkLst>
        </pc:graphicFrameChg>
      </pc:sldChg>
      <pc:sldChg chg="addSp delSp modSp mod modClrScheme chgLayout">
        <pc:chgData name="FILLERY, Rebecca (UNIVERSITY HOSPITALS SUSSEX NHS FOUNDATION TRUST)" userId="S::rebecca.fillery@nhs.net::e1857647-4075-457a-98e7-87dbb134c508" providerId="AD" clId="Web-{3E1006CE-2CFC-AC78-7A7A-2EC0A34BE8C2}" dt="2026-02-25T12:09:20.897" v="248" actId="20577"/>
        <pc:sldMkLst>
          <pc:docMk/>
          <pc:sldMk cId="497222661" sldId="295"/>
        </pc:sldMkLst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2:06:32.966" v="234"/>
          <ac:spMkLst>
            <pc:docMk/>
            <pc:sldMk cId="497222661" sldId="295"/>
            <ac:spMk id="2" creationId="{DC04773A-DFF7-8C17-78EF-9AA5F778751A}"/>
          </ac:spMkLst>
        </pc:spChg>
        <pc:spChg chg="mod">
          <ac:chgData name="FILLERY, Rebecca (UNIVERSITY HOSPITALS SUSSEX NHS FOUNDATION TRUST)" userId="S::rebecca.fillery@nhs.net::e1857647-4075-457a-98e7-87dbb134c508" providerId="AD" clId="Web-{3E1006CE-2CFC-AC78-7A7A-2EC0A34BE8C2}" dt="2026-02-25T11:51:33.624" v="113"/>
          <ac:spMkLst>
            <pc:docMk/>
            <pc:sldMk cId="497222661" sldId="295"/>
            <ac:spMk id="5" creationId="{21238228-90E6-6E60-8762-72EE9F205CDA}"/>
          </ac:spMkLst>
        </pc:spChg>
        <pc:graphicFrameChg chg="add mod modGraphic">
          <ac:chgData name="FILLERY, Rebecca (UNIVERSITY HOSPITALS SUSSEX NHS FOUNDATION TRUST)" userId="S::rebecca.fillery@nhs.net::e1857647-4075-457a-98e7-87dbb134c508" providerId="AD" clId="Web-{3E1006CE-2CFC-AC78-7A7A-2EC0A34BE8C2}" dt="2026-02-25T12:09:20.897" v="248" actId="20577"/>
          <ac:graphicFrameMkLst>
            <pc:docMk/>
            <pc:sldMk cId="497222661" sldId="295"/>
            <ac:graphicFrameMk id="7" creationId="{C8881A3D-AB9A-FAA3-DFB7-448CEA837E52}"/>
          </ac:graphicFrameMkLst>
        </pc:graphicFrameChg>
      </pc:sldChg>
    </pc:docChg>
  </pc:docChgLst>
  <pc:docChgLst>
    <pc:chgData name="SEAGRAVES, Hannah (UNIVERSITY HOSPITALS SUSSEX NHS FOUNDATION TRUST)" userId="2f18d410-994a-4082-9341-7e9dd8830c53" providerId="ADAL" clId="{8C11F5EB-5EA4-418B-9F1A-2BD093B0C965}"/>
    <pc:docChg chg="custSel addSld delSld modSld sldOrd">
      <pc:chgData name="SEAGRAVES, Hannah (UNIVERSITY HOSPITALS SUSSEX NHS FOUNDATION TRUST)" userId="2f18d410-994a-4082-9341-7e9dd8830c53" providerId="ADAL" clId="{8C11F5EB-5EA4-418B-9F1A-2BD093B0C965}" dt="2026-02-16T21:14:52.170" v="1205" actId="14100"/>
      <pc:docMkLst>
        <pc:docMk/>
      </pc:docMkLst>
      <pc:sldChg chg="addSp modSp mod">
        <pc:chgData name="SEAGRAVES, Hannah (UNIVERSITY HOSPITALS SUSSEX NHS FOUNDATION TRUST)" userId="2f18d410-994a-4082-9341-7e9dd8830c53" providerId="ADAL" clId="{8C11F5EB-5EA4-418B-9F1A-2BD093B0C965}" dt="2026-02-16T21:02:33.527" v="770" actId="1076"/>
        <pc:sldMkLst>
          <pc:docMk/>
          <pc:sldMk cId="2252256448" sldId="258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0:45:19.479" v="190" actId="1076"/>
          <ac:spMkLst>
            <pc:docMk/>
            <pc:sldMk cId="2252256448" sldId="258"/>
            <ac:spMk id="2" creationId="{40EBF4F0-111F-40D8-A749-0674D6828059}"/>
          </ac:spMkLst>
        </pc:spChg>
        <pc:spChg chg="add mod">
          <ac:chgData name="SEAGRAVES, Hannah (UNIVERSITY HOSPITALS SUSSEX NHS FOUNDATION TRUST)" userId="2f18d410-994a-4082-9341-7e9dd8830c53" providerId="ADAL" clId="{8C11F5EB-5EA4-418B-9F1A-2BD093B0C965}" dt="2026-02-16T21:02:30.568" v="769" actId="1076"/>
          <ac:spMkLst>
            <pc:docMk/>
            <pc:sldMk cId="2252256448" sldId="258"/>
            <ac:spMk id="25" creationId="{0CF13070-B966-4C54-3E05-D698464B3B3A}"/>
          </ac:spMkLst>
        </pc:spChg>
        <pc:picChg chg="add mod">
          <ac:chgData name="SEAGRAVES, Hannah (UNIVERSITY HOSPITALS SUSSEX NHS FOUNDATION TRUST)" userId="2f18d410-994a-4082-9341-7e9dd8830c53" providerId="ADAL" clId="{8C11F5EB-5EA4-418B-9F1A-2BD093B0C965}" dt="2026-02-16T21:02:28.094" v="768" actId="1076"/>
          <ac:picMkLst>
            <pc:docMk/>
            <pc:sldMk cId="2252256448" sldId="258"/>
            <ac:picMk id="7" creationId="{42B89FC3-C498-3700-657C-90D33A8DD641}"/>
          </ac:picMkLst>
        </pc:picChg>
        <pc:picChg chg="mod">
          <ac:chgData name="SEAGRAVES, Hannah (UNIVERSITY HOSPITALS SUSSEX NHS FOUNDATION TRUST)" userId="2f18d410-994a-4082-9341-7e9dd8830c53" providerId="ADAL" clId="{8C11F5EB-5EA4-418B-9F1A-2BD093B0C965}" dt="2026-02-16T20:42:27.433" v="95" actId="1076"/>
          <ac:picMkLst>
            <pc:docMk/>
            <pc:sldMk cId="2252256448" sldId="258"/>
            <ac:picMk id="1026" creationId="{99389562-974C-8AF2-EBB0-979ED8B9B850}"/>
          </ac:picMkLst>
        </pc:picChg>
        <pc:picChg chg="mod">
          <ac:chgData name="SEAGRAVES, Hannah (UNIVERSITY HOSPITALS SUSSEX NHS FOUNDATION TRUST)" userId="2f18d410-994a-4082-9341-7e9dd8830c53" providerId="ADAL" clId="{8C11F5EB-5EA4-418B-9F1A-2BD093B0C965}" dt="2026-02-16T21:02:33.527" v="770" actId="1076"/>
          <ac:picMkLst>
            <pc:docMk/>
            <pc:sldMk cId="2252256448" sldId="258"/>
            <ac:picMk id="1028" creationId="{8A5554B3-25A1-5B06-9E87-D6871EB6690D}"/>
          </ac:picMkLst>
        </pc:picChg>
      </pc:sldChg>
      <pc:sldChg chg="modSp mod">
        <pc:chgData name="SEAGRAVES, Hannah (UNIVERSITY HOSPITALS SUSSEX NHS FOUNDATION TRUST)" userId="2f18d410-994a-4082-9341-7e9dd8830c53" providerId="ADAL" clId="{8C11F5EB-5EA4-418B-9F1A-2BD093B0C965}" dt="2026-02-16T20:59:22.687" v="732" actId="20577"/>
        <pc:sldMkLst>
          <pc:docMk/>
          <pc:sldMk cId="1531818970" sldId="259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0:34:33.638" v="17" actId="20577"/>
          <ac:spMkLst>
            <pc:docMk/>
            <pc:sldMk cId="1531818970" sldId="259"/>
            <ac:spMk id="8" creationId="{FA3C5EDA-B3B8-44ED-AB66-8784AAA84CC3}"/>
          </ac:spMkLst>
        </pc:spChg>
      </pc:sldChg>
      <pc:sldChg chg="modSp mod">
        <pc:chgData name="SEAGRAVES, Hannah (UNIVERSITY HOSPITALS SUSSEX NHS FOUNDATION TRUST)" userId="2f18d410-994a-4082-9341-7e9dd8830c53" providerId="ADAL" clId="{8C11F5EB-5EA4-418B-9F1A-2BD093B0C965}" dt="2026-02-16T20:59:48.886" v="748" actId="20577"/>
        <pc:sldMkLst>
          <pc:docMk/>
          <pc:sldMk cId="2528619919" sldId="270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0:59:48.886" v="748" actId="20577"/>
          <ac:spMkLst>
            <pc:docMk/>
            <pc:sldMk cId="2528619919" sldId="270"/>
            <ac:spMk id="4" creationId="{6AB5D226-F302-4761-BD45-68E0B2794DE2}"/>
          </ac:spMkLst>
        </pc:spChg>
      </pc:sldChg>
      <pc:sldChg chg="modSp mod">
        <pc:chgData name="SEAGRAVES, Hannah (UNIVERSITY HOSPITALS SUSSEX NHS FOUNDATION TRUST)" userId="2f18d410-994a-4082-9341-7e9dd8830c53" providerId="ADAL" clId="{8C11F5EB-5EA4-418B-9F1A-2BD093B0C965}" dt="2026-02-16T21:01:42.906" v="765" actId="20577"/>
        <pc:sldMkLst>
          <pc:docMk/>
          <pc:sldMk cId="1622136708" sldId="272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1:01:42.906" v="765" actId="20577"/>
          <ac:spMkLst>
            <pc:docMk/>
            <pc:sldMk cId="1622136708" sldId="272"/>
            <ac:spMk id="3" creationId="{8542C8E1-DCB0-4B15-8365-7CC5B4D2D7C1}"/>
          </ac:spMkLst>
        </pc:spChg>
      </pc:sldChg>
      <pc:sldChg chg="delSp modSp mod">
        <pc:chgData name="SEAGRAVES, Hannah (UNIVERSITY HOSPITALS SUSSEX NHS FOUNDATION TRUST)" userId="2f18d410-994a-4082-9341-7e9dd8830c53" providerId="ADAL" clId="{8C11F5EB-5EA4-418B-9F1A-2BD093B0C965}" dt="2026-02-16T21:00:53.639" v="751" actId="403"/>
        <pc:sldMkLst>
          <pc:docMk/>
          <pc:sldMk cId="1417249956" sldId="274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8" creationId="{123B4B5F-1E18-FDFA-D165-1FDA2310EFCD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14" creationId="{97D19186-EEF0-7B4D-6A22-6966FC8CAF61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15" creationId="{0306C405-A8CC-8A11-B507-BC85CF7788C9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16" creationId="{126C68CD-BC77-AE50-9E89-11AB7363CA00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17" creationId="{A7E307AB-299D-E84C-FDB8-881E9DA43569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18" creationId="{02F0A428-98AA-B38C-FCCB-1843D14B8BFA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39.826" v="749" actId="403"/>
          <ac:spMkLst>
            <pc:docMk/>
            <pc:sldMk cId="1417249956" sldId="274"/>
            <ac:spMk id="19" creationId="{9D7E9CD3-9FA3-6288-D220-4A0D7716DFCC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53.639" v="751" actId="403"/>
          <ac:spMkLst>
            <pc:docMk/>
            <pc:sldMk cId="1417249956" sldId="274"/>
            <ac:spMk id="20" creationId="{01172A97-7A9F-59A2-6FF4-A97D3D59187D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0:47.491" v="750" actId="255"/>
          <ac:spMkLst>
            <pc:docMk/>
            <pc:sldMk cId="1417249956" sldId="274"/>
            <ac:spMk id="21" creationId="{818DF164-378C-033A-C653-B0E23757DE7F}"/>
          </ac:spMkLst>
        </pc:spChg>
      </pc:sldChg>
      <pc:sldChg chg="addSp delSp modSp add mod ord">
        <pc:chgData name="SEAGRAVES, Hannah (UNIVERSITY HOSPITALS SUSSEX NHS FOUNDATION TRUST)" userId="2f18d410-994a-4082-9341-7e9dd8830c53" providerId="ADAL" clId="{8C11F5EB-5EA4-418B-9F1A-2BD093B0C965}" dt="2026-02-16T20:58:49.619" v="731" actId="20577"/>
        <pc:sldMkLst>
          <pc:docMk/>
          <pc:sldMk cId="4151650504" sldId="285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0:35:28.171" v="35" actId="20577"/>
          <ac:spMkLst>
            <pc:docMk/>
            <pc:sldMk cId="4151650504" sldId="285"/>
            <ac:spMk id="2" creationId="{5812CC4F-CFA4-C617-8E19-977EF8B85B85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0:58:49.619" v="731" actId="20577"/>
          <ac:spMkLst>
            <pc:docMk/>
            <pc:sldMk cId="4151650504" sldId="285"/>
            <ac:spMk id="3" creationId="{636471B8-E68B-5B0F-5EDF-BA99EBE2C292}"/>
          </ac:spMkLst>
        </pc:spChg>
      </pc:sldChg>
      <pc:sldChg chg="modSp add mod modNotesTx">
        <pc:chgData name="SEAGRAVES, Hannah (UNIVERSITY HOSPITALS SUSSEX NHS FOUNDATION TRUST)" userId="2f18d410-994a-4082-9341-7e9dd8830c53" providerId="ADAL" clId="{8C11F5EB-5EA4-418B-9F1A-2BD093B0C965}" dt="2026-02-16T21:12:59.769" v="1176" actId="20577"/>
        <pc:sldMkLst>
          <pc:docMk/>
          <pc:sldMk cId="3809423950" sldId="286"/>
        </pc:sldMkLst>
        <pc:spChg chg="mod">
          <ac:chgData name="SEAGRAVES, Hannah (UNIVERSITY HOSPITALS SUSSEX NHS FOUNDATION TRUST)" userId="2f18d410-994a-4082-9341-7e9dd8830c53" providerId="ADAL" clId="{8C11F5EB-5EA4-418B-9F1A-2BD093B0C965}" dt="2026-02-16T21:03:35.518" v="780" actId="20577"/>
          <ac:spMkLst>
            <pc:docMk/>
            <pc:sldMk cId="3809423950" sldId="286"/>
            <ac:spMk id="2" creationId="{9C34CCE4-6FD2-A6F6-F759-FA1193E9A88E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05:08.606" v="783" actId="20577"/>
          <ac:spMkLst>
            <pc:docMk/>
            <pc:sldMk cId="3809423950" sldId="286"/>
            <ac:spMk id="3" creationId="{1E8F96AD-DE32-8DC6-38C0-815E0D799378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11:20.840" v="1174" actId="5793"/>
          <ac:spMkLst>
            <pc:docMk/>
            <pc:sldMk cId="3809423950" sldId="286"/>
            <ac:spMk id="4" creationId="{423E5411-E587-1D91-4903-9EB87CE81225}"/>
          </ac:spMkLst>
        </pc:spChg>
        <pc:spChg chg="mod">
          <ac:chgData name="SEAGRAVES, Hannah (UNIVERSITY HOSPITALS SUSSEX NHS FOUNDATION TRUST)" userId="2f18d410-994a-4082-9341-7e9dd8830c53" providerId="ADAL" clId="{8C11F5EB-5EA4-418B-9F1A-2BD093B0C965}" dt="2026-02-16T21:11:24.639" v="1175" actId="20577"/>
          <ac:spMkLst>
            <pc:docMk/>
            <pc:sldMk cId="3809423950" sldId="286"/>
            <ac:spMk id="6" creationId="{AD4CFD10-10E3-026C-2B03-921ED0E2CFDB}"/>
          </ac:spMkLst>
        </pc:spChg>
      </pc:sldChg>
    </pc:docChg>
  </pc:docChgLst>
  <pc:docChgLst>
    <pc:chgData name="FILLERY, Rebecca (UNIVERSITY HOSPITALS SUSSEX NHS FOUNDATION TRUST)" userId="S::rebecca.fillery@nhs.net::e1857647-4075-457a-98e7-87dbb134c508" providerId="AD" clId="Web-{FD10D6ED-F8ED-14CE-7109-71D91759B1D4}"/>
    <pc:docChg chg="modSld">
      <pc:chgData name="FILLERY, Rebecca (UNIVERSITY HOSPITALS SUSSEX NHS FOUNDATION TRUST)" userId="S::rebecca.fillery@nhs.net::e1857647-4075-457a-98e7-87dbb134c508" providerId="AD" clId="Web-{FD10D6ED-F8ED-14CE-7109-71D91759B1D4}" dt="2026-02-25T12:16:04.418" v="49" actId="20577"/>
      <pc:docMkLst>
        <pc:docMk/>
      </pc:docMkLst>
      <pc:sldChg chg="modSp">
        <pc:chgData name="FILLERY, Rebecca (UNIVERSITY HOSPITALS SUSSEX NHS FOUNDATION TRUST)" userId="S::rebecca.fillery@nhs.net::e1857647-4075-457a-98e7-87dbb134c508" providerId="AD" clId="Web-{FD10D6ED-F8ED-14CE-7109-71D91759B1D4}" dt="2026-02-25T12:16:04.418" v="49" actId="20577"/>
        <pc:sldMkLst>
          <pc:docMk/>
          <pc:sldMk cId="497222661" sldId="295"/>
        </pc:sldMkLst>
        <pc:graphicFrameChg chg="modGraphic">
          <ac:chgData name="FILLERY, Rebecca (UNIVERSITY HOSPITALS SUSSEX NHS FOUNDATION TRUST)" userId="S::rebecca.fillery@nhs.net::e1857647-4075-457a-98e7-87dbb134c508" providerId="AD" clId="Web-{FD10D6ED-F8ED-14CE-7109-71D91759B1D4}" dt="2026-02-25T12:16:04.418" v="49" actId="20577"/>
          <ac:graphicFrameMkLst>
            <pc:docMk/>
            <pc:sldMk cId="497222661" sldId="295"/>
            <ac:graphicFrameMk id="7" creationId="{C8881A3D-AB9A-FAA3-DFB7-448CEA837E52}"/>
          </ac:graphicFrameMkLst>
        </pc:graphicFrameChg>
      </pc:sldChg>
    </pc:docChg>
  </pc:docChgLst>
  <pc:docChgLst>
    <pc:chgData name="MACANINCH, Elaine (UNIVERSITY HOSPITALS SUSSEX NHS FOUNDATION TRUST)" userId="S::elaine.macaninch@nhs.net::a27dd8e0-d737-484d-8e9e-675af089ced8" providerId="AD" clId="Web-{2BE47FC4-B8FB-19E2-A6D4-8D08A6DD550E}"/>
    <pc:docChg chg="modSld">
      <pc:chgData name="MACANINCH, Elaine (UNIVERSITY HOSPITALS SUSSEX NHS FOUNDATION TRUST)" userId="S::elaine.macaninch@nhs.net::a27dd8e0-d737-484d-8e9e-675af089ced8" providerId="AD" clId="Web-{2BE47FC4-B8FB-19E2-A6D4-8D08A6DD550E}" dt="2026-02-23T15:21:41.297" v="1"/>
      <pc:docMkLst>
        <pc:docMk/>
      </pc:docMkLst>
      <pc:sldChg chg="addSp delSp modSp mod modClrScheme chgLayout">
        <pc:chgData name="MACANINCH, Elaine (UNIVERSITY HOSPITALS SUSSEX NHS FOUNDATION TRUST)" userId="S::elaine.macaninch@nhs.net::a27dd8e0-d737-484d-8e9e-675af089ced8" providerId="AD" clId="Web-{2BE47FC4-B8FB-19E2-A6D4-8D08A6DD550E}" dt="2026-02-23T15:21:41.297" v="1"/>
        <pc:sldMkLst>
          <pc:docMk/>
          <pc:sldMk cId="16433485" sldId="290"/>
        </pc:sldMkLst>
        <pc:spChg chg="mod">
          <ac:chgData name="MACANINCH, Elaine (UNIVERSITY HOSPITALS SUSSEX NHS FOUNDATION TRUST)" userId="S::elaine.macaninch@nhs.net::a27dd8e0-d737-484d-8e9e-675af089ced8" providerId="AD" clId="Web-{2BE47FC4-B8FB-19E2-A6D4-8D08A6DD550E}" dt="2026-02-23T15:21:41.297" v="1"/>
          <ac:spMkLst>
            <pc:docMk/>
            <pc:sldMk cId="16433485" sldId="290"/>
            <ac:spMk id="2" creationId="{1B3B04CA-8FC9-E773-59CD-B13D0C42C685}"/>
          </ac:spMkLst>
        </pc:spChg>
        <pc:spChg chg="add del">
          <ac:chgData name="MACANINCH, Elaine (UNIVERSITY HOSPITALS SUSSEX NHS FOUNDATION TRUST)" userId="S::elaine.macaninch@nhs.net::a27dd8e0-d737-484d-8e9e-675af089ced8" providerId="AD" clId="Web-{2BE47FC4-B8FB-19E2-A6D4-8D08A6DD550E}" dt="2026-02-23T15:21:41.297" v="1"/>
          <ac:spMkLst>
            <pc:docMk/>
            <pc:sldMk cId="16433485" sldId="290"/>
            <ac:spMk id="3" creationId="{627BF178-B4C2-BD9D-93C0-F7BE5CBCB207}"/>
          </ac:spMkLst>
        </pc:spChg>
        <pc:spChg chg="mod">
          <ac:chgData name="MACANINCH, Elaine (UNIVERSITY HOSPITALS SUSSEX NHS FOUNDATION TRUST)" userId="S::elaine.macaninch@nhs.net::a27dd8e0-d737-484d-8e9e-675af089ced8" providerId="AD" clId="Web-{2BE47FC4-B8FB-19E2-A6D4-8D08A6DD550E}" dt="2026-02-23T15:21:41.297" v="1"/>
          <ac:spMkLst>
            <pc:docMk/>
            <pc:sldMk cId="16433485" sldId="290"/>
            <ac:spMk id="5" creationId="{55E2930C-A8FA-9544-2CF7-9AFF631A8098}"/>
          </ac:spMkLst>
        </pc:spChg>
      </pc:sldChg>
    </pc:docChg>
  </pc:docChgLst>
  <pc:docChgLst>
    <pc:chgData name="SEAGRAVES, Hannah (UNIVERSITY HOSPITALS SUSSEX NHS FOUNDATION TRUST)" userId="S::hannah.seagraves@nhs.net::2f18d410-994a-4082-9341-7e9dd8830c53" providerId="AD" clId="Web-{61C5BF1B-955D-5036-C945-C494CE1C366D}"/>
    <pc:docChg chg="delSld modSld">
      <pc:chgData name="SEAGRAVES, Hannah (UNIVERSITY HOSPITALS SUSSEX NHS FOUNDATION TRUST)" userId="S::hannah.seagraves@nhs.net::2f18d410-994a-4082-9341-7e9dd8830c53" providerId="AD" clId="Web-{61C5BF1B-955D-5036-C945-C494CE1C366D}" dt="2026-02-18T13:38:07.237" v="18"/>
      <pc:docMkLst>
        <pc:docMk/>
      </pc:docMkLst>
      <pc:sldChg chg="modSp">
        <pc:chgData name="SEAGRAVES, Hannah (UNIVERSITY HOSPITALS SUSSEX NHS FOUNDATION TRUST)" userId="S::hannah.seagraves@nhs.net::2f18d410-994a-4082-9341-7e9dd8830c53" providerId="AD" clId="Web-{61C5BF1B-955D-5036-C945-C494CE1C366D}" dt="2026-02-18T13:37:26.877" v="2" actId="20577"/>
        <pc:sldMkLst>
          <pc:docMk/>
          <pc:sldMk cId="16433485" sldId="290"/>
        </pc:sldMkLst>
      </pc:sldChg>
    </pc:docChg>
  </pc:docChgLst>
  <pc:docChgLst>
    <pc:chgData name="SEAGRAVES, Hannah (UNIVERSITY HOSPITALS SUSSEX NHS FOUNDATION TRUST)" userId="S::hannah.seagraves@nhs.net::2f18d410-994a-4082-9341-7e9dd8830c53" providerId="AD" clId="Web-{7120F9E5-1C9F-9631-DBB6-878E3A2B20C6}"/>
    <pc:docChg chg="delSld modSld">
      <pc:chgData name="SEAGRAVES, Hannah (UNIVERSITY HOSPITALS SUSSEX NHS FOUNDATION TRUST)" userId="S::hannah.seagraves@nhs.net::2f18d410-994a-4082-9341-7e9dd8830c53" providerId="AD" clId="Web-{7120F9E5-1C9F-9631-DBB6-878E3A2B20C6}" dt="2026-02-20T15:14:15.624" v="9" actId="20577"/>
      <pc:docMkLst>
        <pc:docMk/>
      </pc:docMkLst>
      <pc:sldChg chg="modSp">
        <pc:chgData name="SEAGRAVES, Hannah (UNIVERSITY HOSPITALS SUSSEX NHS FOUNDATION TRUST)" userId="S::hannah.seagraves@nhs.net::2f18d410-994a-4082-9341-7e9dd8830c53" providerId="AD" clId="Web-{7120F9E5-1C9F-9631-DBB6-878E3A2B20C6}" dt="2026-02-20T15:14:15.624" v="9" actId="20577"/>
        <pc:sldMkLst>
          <pc:docMk/>
          <pc:sldMk cId="3809423950" sldId="286"/>
        </pc:sldMkLst>
        <pc:spChg chg="mod">
          <ac:chgData name="SEAGRAVES, Hannah (UNIVERSITY HOSPITALS SUSSEX NHS FOUNDATION TRUST)" userId="S::hannah.seagraves@nhs.net::2f18d410-994a-4082-9341-7e9dd8830c53" providerId="AD" clId="Web-{7120F9E5-1C9F-9631-DBB6-878E3A2B20C6}" dt="2026-02-20T15:14:15.624" v="9" actId="20577"/>
          <ac:spMkLst>
            <pc:docMk/>
            <pc:sldMk cId="3809423950" sldId="286"/>
            <ac:spMk id="2" creationId="{9C34CCE4-6FD2-A6F6-F759-FA1193E9A88E}"/>
          </ac:spMkLst>
        </pc:spChg>
      </pc:sldChg>
    </pc:docChg>
  </pc:docChgLst>
  <pc:docChgLst>
    <pc:chgData name="SEAGRAVES, Hannah (UNIVERSITY HOSPITALS SUSSEX NHS FOUNDATION TRUST)" userId="S::hannah.seagraves@nhs.net::2f18d410-994a-4082-9341-7e9dd8830c53" providerId="AD" clId="Web-{241ECF0A-FD11-DE69-3F3B-90B19BBF9348}"/>
    <pc:docChg chg="addSld delSld modSld sldOrd">
      <pc:chgData name="SEAGRAVES, Hannah (UNIVERSITY HOSPITALS SUSSEX NHS FOUNDATION TRUST)" userId="S::hannah.seagraves@nhs.net::2f18d410-994a-4082-9341-7e9dd8830c53" providerId="AD" clId="Web-{241ECF0A-FD11-DE69-3F3B-90B19BBF9348}" dt="2026-02-20T14:55:55.250" v="858" actId="1076"/>
      <pc:docMkLst>
        <pc:docMk/>
      </pc:docMkLst>
      <pc:sldChg chg="modSp">
        <pc:chgData name="SEAGRAVES, Hannah (UNIVERSITY HOSPITALS SUSSEX NHS FOUNDATION TRUST)" userId="S::hannah.seagraves@nhs.net::2f18d410-994a-4082-9341-7e9dd8830c53" providerId="AD" clId="Web-{241ECF0A-FD11-DE69-3F3B-90B19BBF9348}" dt="2026-02-20T14:46:41.299" v="747" actId="20577"/>
        <pc:sldMkLst>
          <pc:docMk/>
          <pc:sldMk cId="2252256448" sldId="258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46:41.299" v="747" actId="20577"/>
          <ac:spMkLst>
            <pc:docMk/>
            <pc:sldMk cId="2252256448" sldId="258"/>
            <ac:spMk id="25" creationId="{0CF13070-B966-4C54-3E05-D698464B3B3A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241ECF0A-FD11-DE69-3F3B-90B19BBF9348}" dt="2026-02-20T14:32:32.588" v="639" actId="20577"/>
        <pc:sldMkLst>
          <pc:docMk/>
          <pc:sldMk cId="2528619919" sldId="270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32:32.588" v="639" actId="20577"/>
          <ac:spMkLst>
            <pc:docMk/>
            <pc:sldMk cId="2528619919" sldId="270"/>
            <ac:spMk id="4" creationId="{6AB5D226-F302-4761-BD45-68E0B2794DE2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0:06:08.456" v="95" actId="1076"/>
          <ac:spMkLst>
            <pc:docMk/>
            <pc:sldMk cId="2528619919" sldId="270"/>
            <ac:spMk id="6" creationId="{BB2A210A-CAAB-4AA1-9036-88FB7288A686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0:06:23.503" v="97" actId="20577"/>
          <ac:spMkLst>
            <pc:docMk/>
            <pc:sldMk cId="2528619919" sldId="270"/>
            <ac:spMk id="10" creationId="{E39E839A-1605-AD3D-5B9E-F49E1FE249A6}"/>
          </ac:spMkLst>
        </pc:spChg>
      </pc:sldChg>
      <pc:sldChg chg="addSp delSp modSp modNotes">
        <pc:chgData name="SEAGRAVES, Hannah (UNIVERSITY HOSPITALS SUSSEX NHS FOUNDATION TRUST)" userId="S::hannah.seagraves@nhs.net::2f18d410-994a-4082-9341-7e9dd8830c53" providerId="AD" clId="Web-{241ECF0A-FD11-DE69-3F3B-90B19BBF9348}" dt="2026-02-20T14:44:43.078" v="739" actId="1076"/>
        <pc:sldMkLst>
          <pc:docMk/>
          <pc:sldMk cId="1622136708" sldId="272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44:43.078" v="739" actId="1076"/>
          <ac:spMkLst>
            <pc:docMk/>
            <pc:sldMk cId="1622136708" sldId="272"/>
            <ac:spMk id="3" creationId="{8542C8E1-DCB0-4B15-8365-7CC5B4D2D7C1}"/>
          </ac:spMkLst>
        </pc:spChg>
        <pc:picChg chg="add mod ord">
          <ac:chgData name="SEAGRAVES, Hannah (UNIVERSITY HOSPITALS SUSSEX NHS FOUNDATION TRUST)" userId="S::hannah.seagraves@nhs.net::2f18d410-994a-4082-9341-7e9dd8830c53" providerId="AD" clId="Web-{241ECF0A-FD11-DE69-3F3B-90B19BBF9348}" dt="2026-02-20T14:44:40" v="738" actId="1076"/>
          <ac:picMkLst>
            <pc:docMk/>
            <pc:sldMk cId="1622136708" sldId="272"/>
            <ac:picMk id="7" creationId="{B821F61A-C3CB-FF79-D317-9974F704D6EA}"/>
          </ac:picMkLst>
        </pc:picChg>
      </pc:sldChg>
      <pc:sldChg chg="modSp">
        <pc:chgData name="SEAGRAVES, Hannah (UNIVERSITY HOSPITALS SUSSEX NHS FOUNDATION TRUST)" userId="S::hannah.seagraves@nhs.net::2f18d410-994a-4082-9341-7e9dd8830c53" providerId="AD" clId="Web-{241ECF0A-FD11-DE69-3F3B-90B19BBF9348}" dt="2026-02-20T14:48:21.753" v="752" actId="20577"/>
        <pc:sldMkLst>
          <pc:docMk/>
          <pc:sldMk cId="4151650504" sldId="285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48:21.753" v="752" actId="20577"/>
          <ac:spMkLst>
            <pc:docMk/>
            <pc:sldMk cId="4151650504" sldId="285"/>
            <ac:spMk id="3" creationId="{636471B8-E68B-5B0F-5EDF-BA99EBE2C292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241ECF0A-FD11-DE69-3F3B-90B19BBF9348}" dt="2026-02-20T14:51:19.755" v="815" actId="1076"/>
        <pc:sldMkLst>
          <pc:docMk/>
          <pc:sldMk cId="3809423950" sldId="286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50:52.801" v="807" actId="20577"/>
          <ac:spMkLst>
            <pc:docMk/>
            <pc:sldMk cId="3809423950" sldId="286"/>
            <ac:spMk id="4" creationId="{423E5411-E587-1D91-4903-9EB87CE81225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51:19.755" v="815" actId="1076"/>
          <ac:spMkLst>
            <pc:docMk/>
            <pc:sldMk cId="3809423950" sldId="286"/>
            <ac:spMk id="6" creationId="{AD4CFD10-10E3-026C-2B03-921ED0E2CFDB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51:16.442" v="814" actId="1076"/>
          <ac:spMkLst>
            <pc:docMk/>
            <pc:sldMk cId="3809423950" sldId="286"/>
            <ac:spMk id="10" creationId="{6FF6FC8A-AFA6-878D-74D7-EFEC5AAB1248}"/>
          </ac:spMkLst>
        </pc:spChg>
      </pc:sldChg>
      <pc:sldChg chg="addSp delSp modSp modNotes">
        <pc:chgData name="SEAGRAVES, Hannah (UNIVERSITY HOSPITALS SUSSEX NHS FOUNDATION TRUST)" userId="S::hannah.seagraves@nhs.net::2f18d410-994a-4082-9341-7e9dd8830c53" providerId="AD" clId="Web-{241ECF0A-FD11-DE69-3F3B-90B19BBF9348}" dt="2026-02-20T14:52:19.052" v="820" actId="14100"/>
        <pc:sldMkLst>
          <pc:docMk/>
          <pc:sldMk cId="2216022911" sldId="288"/>
        </pc:sldMkLst>
        <pc:spChg chg="add mod">
          <ac:chgData name="SEAGRAVES, Hannah (UNIVERSITY HOSPITALS SUSSEX NHS FOUNDATION TRUST)" userId="S::hannah.seagraves@nhs.net::2f18d410-994a-4082-9341-7e9dd8830c53" providerId="AD" clId="Web-{241ECF0A-FD11-DE69-3F3B-90B19BBF9348}" dt="2026-02-20T14:52:19.052" v="820" actId="14100"/>
          <ac:spMkLst>
            <pc:docMk/>
            <pc:sldMk cId="2216022911" sldId="288"/>
            <ac:spMk id="11" creationId="{217981A3-6B85-7AB0-B834-FE871CD118E8}"/>
          </ac:spMkLst>
        </pc:spChg>
        <pc:picChg chg="add mod ord">
          <ac:chgData name="SEAGRAVES, Hannah (UNIVERSITY HOSPITALS SUSSEX NHS FOUNDATION TRUST)" userId="S::hannah.seagraves@nhs.net::2f18d410-994a-4082-9341-7e9dd8830c53" providerId="AD" clId="Web-{241ECF0A-FD11-DE69-3F3B-90B19BBF9348}" dt="2026-02-20T14:51:58.099" v="817"/>
          <ac:picMkLst>
            <pc:docMk/>
            <pc:sldMk cId="2216022911" sldId="288"/>
            <ac:picMk id="4" creationId="{D8A15CBE-14C6-9D4C-4296-CD6C91F08F6B}"/>
          </ac:picMkLst>
        </pc:picChg>
      </pc:sldChg>
      <pc:sldChg chg="modSp">
        <pc:chgData name="SEAGRAVES, Hannah (UNIVERSITY HOSPITALS SUSSEX NHS FOUNDATION TRUST)" userId="S::hannah.seagraves@nhs.net::2f18d410-994a-4082-9341-7e9dd8830c53" providerId="AD" clId="Web-{241ECF0A-FD11-DE69-3F3B-90B19BBF9348}" dt="2026-02-19T16:56:44.761" v="16" actId="20577"/>
        <pc:sldMkLst>
          <pc:docMk/>
          <pc:sldMk cId="1155568799" sldId="289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19T16:56:18.338" v="10" actId="20577"/>
          <ac:spMkLst>
            <pc:docMk/>
            <pc:sldMk cId="1155568799" sldId="289"/>
            <ac:spMk id="2" creationId="{E0A61BE1-3652-92CB-82DC-5B2FBC220ED3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19T16:56:41.261" v="15" actId="20577"/>
          <ac:spMkLst>
            <pc:docMk/>
            <pc:sldMk cId="1155568799" sldId="289"/>
            <ac:spMk id="14" creationId="{04BB8CD8-C88E-452C-1F47-28581CD3187E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19T16:56:44.761" v="16" actId="20577"/>
          <ac:spMkLst>
            <pc:docMk/>
            <pc:sldMk cId="1155568799" sldId="289"/>
            <ac:spMk id="16" creationId="{111C8043-0D62-C4B7-3C8C-0406E829E7E7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19T16:56:13.245" v="9" actId="20577"/>
          <ac:spMkLst>
            <pc:docMk/>
            <pc:sldMk cId="1155568799" sldId="289"/>
            <ac:spMk id="19" creationId="{0F2F0F57-D668-CFED-D37A-0A5B9D7929C5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241ECF0A-FD11-DE69-3F3B-90B19BBF9348}" dt="2026-02-20T14:54:20.746" v="833" actId="14100"/>
        <pc:sldMkLst>
          <pc:docMk/>
          <pc:sldMk cId="16433485" sldId="290"/>
        </pc:sldMkLst>
      </pc:sldChg>
      <pc:sldChg chg="addSp delSp modSp new modNotes">
        <pc:chgData name="SEAGRAVES, Hannah (UNIVERSITY HOSPITALS SUSSEX NHS FOUNDATION TRUST)" userId="S::hannah.seagraves@nhs.net::2f18d410-994a-4082-9341-7e9dd8830c53" providerId="AD" clId="Web-{241ECF0A-FD11-DE69-3F3B-90B19BBF9348}" dt="2026-02-20T10:24:01.449" v="410" actId="1076"/>
        <pc:sldMkLst>
          <pc:docMk/>
          <pc:sldMk cId="1109779617" sldId="291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0:22:50.838" v="387" actId="1076"/>
          <ac:spMkLst>
            <pc:docMk/>
            <pc:sldMk cId="1109779617" sldId="291"/>
            <ac:spMk id="2" creationId="{498D1AEA-756E-9149-3A99-8701B7AF5CF9}"/>
          </ac:spMkLst>
        </pc:spChg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0:24:01.449" v="410" actId="1076"/>
          <ac:spMkLst>
            <pc:docMk/>
            <pc:sldMk cId="1109779617" sldId="291"/>
            <ac:spMk id="3" creationId="{37849C49-0D6E-AD9E-18BC-0D0CC963FA6E}"/>
          </ac:spMkLst>
        </pc:spChg>
        <pc:spChg chg="add mod">
          <ac:chgData name="SEAGRAVES, Hannah (UNIVERSITY HOSPITALS SUSSEX NHS FOUNDATION TRUST)" userId="S::hannah.seagraves@nhs.net::2f18d410-994a-4082-9341-7e9dd8830c53" providerId="AD" clId="Web-{241ECF0A-FD11-DE69-3F3B-90B19BBF9348}" dt="2026-02-20T10:23:02.214" v="389" actId="1076"/>
          <ac:spMkLst>
            <pc:docMk/>
            <pc:sldMk cId="1109779617" sldId="291"/>
            <ac:spMk id="9" creationId="{6B73B1FD-FBC9-7A01-4036-0C6B1FC1B488}"/>
          </ac:spMkLst>
        </pc:spChg>
      </pc:sldChg>
      <pc:sldChg chg="addSp delSp modSp new modNotes">
        <pc:chgData name="SEAGRAVES, Hannah (UNIVERSITY HOSPITALS SUSSEX NHS FOUNDATION TRUST)" userId="S::hannah.seagraves@nhs.net::2f18d410-994a-4082-9341-7e9dd8830c53" providerId="AD" clId="Web-{241ECF0A-FD11-DE69-3F3B-90B19BBF9348}" dt="2026-02-20T13:43:28.503" v="512"/>
        <pc:sldMkLst>
          <pc:docMk/>
          <pc:sldMk cId="1161153116" sldId="292"/>
        </pc:sldMkLst>
        <pc:spChg chg="add">
          <ac:chgData name="SEAGRAVES, Hannah (UNIVERSITY HOSPITALS SUSSEX NHS FOUNDATION TRUST)" userId="S::hannah.seagraves@nhs.net::2f18d410-994a-4082-9341-7e9dd8830c53" providerId="AD" clId="Web-{241ECF0A-FD11-DE69-3F3B-90B19BBF9348}" dt="2026-02-20T13:33:53.558" v="490"/>
          <ac:spMkLst>
            <pc:docMk/>
            <pc:sldMk cId="1161153116" sldId="292"/>
            <ac:spMk id="28" creationId="{0451F5C7-10A0-8FF1-51E6-069974006689}"/>
          </ac:spMkLst>
        </pc:spChg>
        <pc:spChg chg="add mod">
          <ac:chgData name="SEAGRAVES, Hannah (UNIVERSITY HOSPITALS SUSSEX NHS FOUNDATION TRUST)" userId="S::hannah.seagraves@nhs.net::2f18d410-994a-4082-9341-7e9dd8830c53" providerId="AD" clId="Web-{241ECF0A-FD11-DE69-3F3B-90B19BBF9348}" dt="2026-02-20T13:35:51.386" v="509" actId="1076"/>
          <ac:spMkLst>
            <pc:docMk/>
            <pc:sldMk cId="1161153116" sldId="292"/>
            <ac:spMk id="30" creationId="{1292DE43-F59C-C2D7-476C-BA9486DE5DFB}"/>
          </ac:spMkLst>
        </pc:spChg>
        <pc:graphicFrameChg chg="add mod">
          <ac:chgData name="SEAGRAVES, Hannah (UNIVERSITY HOSPITALS SUSSEX NHS FOUNDATION TRUST)" userId="S::hannah.seagraves@nhs.net::2f18d410-994a-4082-9341-7e9dd8830c53" providerId="AD" clId="Web-{241ECF0A-FD11-DE69-3F3B-90B19BBF9348}" dt="2026-02-20T13:35:56.683" v="510" actId="1076"/>
          <ac:graphicFrameMkLst>
            <pc:docMk/>
            <pc:sldMk cId="1161153116" sldId="292"/>
            <ac:graphicFrameMk id="7" creationId="{89E64989-30F4-644B-AB6D-8D541DFEA601}"/>
          </ac:graphicFrameMkLst>
        </pc:graphicFrameChg>
      </pc:sldChg>
      <pc:sldChg chg="modSp add ord replId">
        <pc:chgData name="SEAGRAVES, Hannah (UNIVERSITY HOSPITALS SUSSEX NHS FOUNDATION TRUST)" userId="S::hannah.seagraves@nhs.net::2f18d410-994a-4082-9341-7e9dd8830c53" providerId="AD" clId="Web-{241ECF0A-FD11-DE69-3F3B-90B19BBF9348}" dt="2026-02-20T14:05:17.150" v="631" actId="1076"/>
        <pc:sldMkLst>
          <pc:docMk/>
          <pc:sldMk cId="2931630966" sldId="294"/>
        </pc:sldMkLst>
        <pc:spChg chg="mod">
          <ac:chgData name="SEAGRAVES, Hannah (UNIVERSITY HOSPITALS SUSSEX NHS FOUNDATION TRUST)" userId="S::hannah.seagraves@nhs.net::2f18d410-994a-4082-9341-7e9dd8830c53" providerId="AD" clId="Web-{241ECF0A-FD11-DE69-3F3B-90B19BBF9348}" dt="2026-02-20T14:05:17.150" v="631" actId="1076"/>
          <ac:spMkLst>
            <pc:docMk/>
            <pc:sldMk cId="2931630966" sldId="294"/>
            <ac:spMk id="8" creationId="{FB3234C7-82C1-8CB6-106B-DBD8A9BBAE02}"/>
          </ac:spMkLst>
        </pc:spChg>
      </pc:sldChg>
    </pc:docChg>
  </pc:docChgLst>
  <pc:docChgLst>
    <pc:chgData name="SEAGRAVES, Hannah (UNIVERSITY HOSPITALS SUSSEX NHS FOUNDATION TRUST)" userId="S::hannah.seagraves@nhs.net::2f18d410-994a-4082-9341-7e9dd8830c53" providerId="AD" clId="Web-{4E309132-E18C-C9B8-F432-E84A33787661}"/>
    <pc:docChg chg="addSld delSld modSld">
      <pc:chgData name="SEAGRAVES, Hannah (UNIVERSITY HOSPITALS SUSSEX NHS FOUNDATION TRUST)" userId="S::hannah.seagraves@nhs.net::2f18d410-994a-4082-9341-7e9dd8830c53" providerId="AD" clId="Web-{4E309132-E18C-C9B8-F432-E84A33787661}" dt="2026-02-25T10:49:58.851" v="996"/>
      <pc:docMkLst>
        <pc:docMk/>
      </pc:docMkLst>
      <pc:sldChg chg="modSp">
        <pc:chgData name="SEAGRAVES, Hannah (UNIVERSITY HOSPITALS SUSSEX NHS FOUNDATION TRUST)" userId="S::hannah.seagraves@nhs.net::2f18d410-994a-4082-9341-7e9dd8830c53" providerId="AD" clId="Web-{4E309132-E18C-C9B8-F432-E84A33787661}" dt="2026-02-25T10:32:55.471" v="788" actId="20577"/>
        <pc:sldMkLst>
          <pc:docMk/>
          <pc:sldMk cId="2528619919" sldId="270"/>
        </pc:sldMkLst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32:08.438" v="787" actId="20577"/>
          <ac:spMkLst>
            <pc:docMk/>
            <pc:sldMk cId="2528619919" sldId="270"/>
            <ac:spMk id="4" creationId="{6AB5D226-F302-4761-BD45-68E0B2794DE2}"/>
          </ac:spMkLst>
        </pc:spChg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32:55.471" v="788" actId="20577"/>
          <ac:spMkLst>
            <pc:docMk/>
            <pc:sldMk cId="2528619919" sldId="270"/>
            <ac:spMk id="6" creationId="{BB2A210A-CAAB-4AA1-9036-88FB7288A686}"/>
          </ac:spMkLst>
        </pc:spChg>
      </pc:sldChg>
      <pc:sldChg chg="addSp delSp modSp">
        <pc:chgData name="SEAGRAVES, Hannah (UNIVERSITY HOSPITALS SUSSEX NHS FOUNDATION TRUST)" userId="S::hannah.seagraves@nhs.net::2f18d410-994a-4082-9341-7e9dd8830c53" providerId="AD" clId="Web-{4E309132-E18C-C9B8-F432-E84A33787661}" dt="2026-02-25T10:49:58.851" v="996"/>
        <pc:sldMkLst>
          <pc:docMk/>
          <pc:sldMk cId="4151650504" sldId="285"/>
        </pc:sldMkLst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49:58.851" v="996"/>
          <ac:spMkLst>
            <pc:docMk/>
            <pc:sldMk cId="4151650504" sldId="285"/>
            <ac:spMk id="2" creationId="{5812CC4F-CFA4-C617-8E19-977EF8B85B85}"/>
          </ac:spMkLst>
        </pc:spChg>
        <pc:spChg chg="add del mod">
          <ac:chgData name="SEAGRAVES, Hannah (UNIVERSITY HOSPITALS SUSSEX NHS FOUNDATION TRUST)" userId="S::hannah.seagraves@nhs.net::2f18d410-994a-4082-9341-7e9dd8830c53" providerId="AD" clId="Web-{4E309132-E18C-C9B8-F432-E84A33787661}" dt="2026-02-25T10:49:58.851" v="996"/>
          <ac:spMkLst>
            <pc:docMk/>
            <pc:sldMk cId="4151650504" sldId="285"/>
            <ac:spMk id="3" creationId="{636471B8-E68B-5B0F-5EDF-BA99EBE2C292}"/>
          </ac:spMkLst>
        </pc:spChg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49:58.851" v="996"/>
          <ac:spMkLst>
            <pc:docMk/>
            <pc:sldMk cId="4151650504" sldId="285"/>
            <ac:spMk id="5" creationId="{DCC0F0CB-EFFB-F4F7-45A3-93B0BE7928E3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4E309132-E18C-C9B8-F432-E84A33787661}" dt="2026-02-25T10:37:25.711" v="828" actId="20577"/>
        <pc:sldMkLst>
          <pc:docMk/>
          <pc:sldMk cId="3809423950" sldId="286"/>
        </pc:sldMkLst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37:25.711" v="828" actId="20577"/>
          <ac:spMkLst>
            <pc:docMk/>
            <pc:sldMk cId="3809423950" sldId="286"/>
            <ac:spMk id="4" creationId="{423E5411-E587-1D91-4903-9EB87CE81225}"/>
          </ac:spMkLst>
        </pc:spChg>
      </pc:sldChg>
      <pc:sldChg chg="modSp modNotes">
        <pc:chgData name="SEAGRAVES, Hannah (UNIVERSITY HOSPITALS SUSSEX NHS FOUNDATION TRUST)" userId="S::hannah.seagraves@nhs.net::2f18d410-994a-4082-9341-7e9dd8830c53" providerId="AD" clId="Web-{4E309132-E18C-C9B8-F432-E84A33787661}" dt="2026-02-25T10:45:53.952" v="961" actId="20577"/>
        <pc:sldMkLst>
          <pc:docMk/>
          <pc:sldMk cId="16433485" sldId="290"/>
        </pc:sldMkLst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45:53.952" v="961" actId="20577"/>
          <ac:spMkLst>
            <pc:docMk/>
            <pc:sldMk cId="16433485" sldId="290"/>
            <ac:spMk id="3" creationId="{627BF178-B4C2-BD9D-93C0-F7BE5CBCB207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4E309132-E18C-C9B8-F432-E84A33787661}" dt="2026-02-25T10:47:35.644" v="994" actId="20577"/>
        <pc:sldMkLst>
          <pc:docMk/>
          <pc:sldMk cId="2931630966" sldId="294"/>
        </pc:sldMkLst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47:35.644" v="994" actId="20577"/>
          <ac:spMkLst>
            <pc:docMk/>
            <pc:sldMk cId="2931630966" sldId="294"/>
            <ac:spMk id="8" creationId="{FB3234C7-82C1-8CB6-106B-DBD8A9BBAE02}"/>
          </ac:spMkLst>
        </pc:spChg>
      </pc:sldChg>
      <pc:sldChg chg="delSp modSp new modNotes">
        <pc:chgData name="SEAGRAVES, Hannah (UNIVERSITY HOSPITALS SUSSEX NHS FOUNDATION TRUST)" userId="S::hannah.seagraves@nhs.net::2f18d410-994a-4082-9341-7e9dd8830c53" providerId="AD" clId="Web-{4E309132-E18C-C9B8-F432-E84A33787661}" dt="2026-02-25T10:46:45.517" v="971" actId="20577"/>
        <pc:sldMkLst>
          <pc:docMk/>
          <pc:sldMk cId="497222661" sldId="295"/>
        </pc:sldMkLst>
        <pc:spChg chg="mod">
          <ac:chgData name="SEAGRAVES, Hannah (UNIVERSITY HOSPITALS SUSSEX NHS FOUNDATION TRUST)" userId="S::hannah.seagraves@nhs.net::2f18d410-994a-4082-9341-7e9dd8830c53" providerId="AD" clId="Web-{4E309132-E18C-C9B8-F432-E84A33787661}" dt="2026-02-25T10:06:30.656" v="12" actId="20577"/>
          <ac:spMkLst>
            <pc:docMk/>
            <pc:sldMk cId="497222661" sldId="295"/>
            <ac:spMk id="2" creationId="{DC04773A-DFF7-8C17-78EF-9AA5F778751A}"/>
          </ac:spMkLst>
        </pc:spChg>
      </pc:sldChg>
    </pc:docChg>
  </pc:docChgLst>
  <pc:docChgLst>
    <pc:chgData name="SEAGRAVES, Hannah (UNIVERSITY HOSPITALS SUSSEX NHS FOUNDATION TRUST)" userId="S::hannah.seagraves@nhs.net::2f18d410-994a-4082-9341-7e9dd8830c53" providerId="AD" clId="Web-{F9DE6CE9-9F8A-BF89-9C8E-8D19ADE978B7}"/>
    <pc:docChg chg="delSld modSld">
      <pc:chgData name="SEAGRAVES, Hannah (UNIVERSITY HOSPITALS SUSSEX NHS FOUNDATION TRUST)" userId="S::hannah.seagraves@nhs.net::2f18d410-994a-4082-9341-7e9dd8830c53" providerId="AD" clId="Web-{F9DE6CE9-9F8A-BF89-9C8E-8D19ADE978B7}" dt="2026-03-02T08:59:58.071" v="54" actId="1076"/>
      <pc:docMkLst>
        <pc:docMk/>
      </pc:docMkLst>
      <pc:sldChg chg="del">
        <pc:chgData name="SEAGRAVES, Hannah (UNIVERSITY HOSPITALS SUSSEX NHS FOUNDATION TRUST)" userId="S::hannah.seagraves@nhs.net::2f18d410-994a-4082-9341-7e9dd8830c53" providerId="AD" clId="Web-{F9DE6CE9-9F8A-BF89-9C8E-8D19ADE978B7}" dt="2026-03-02T08:41:56.238" v="37"/>
        <pc:sldMkLst>
          <pc:docMk/>
          <pc:sldMk cId="1112999953" sldId="260"/>
        </pc:sldMkLst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57:45.660" v="47" actId="1076"/>
        <pc:sldMkLst>
          <pc:docMk/>
          <pc:sldMk cId="1622136708" sldId="272"/>
        </pc:sldMkLst>
        <pc:picChg chg="mod">
          <ac:chgData name="SEAGRAVES, Hannah (UNIVERSITY HOSPITALS SUSSEX NHS FOUNDATION TRUST)" userId="S::hannah.seagraves@nhs.net::2f18d410-994a-4082-9341-7e9dd8830c53" providerId="AD" clId="Web-{F9DE6CE9-9F8A-BF89-9C8E-8D19ADE978B7}" dt="2026-03-02T08:57:45.660" v="47" actId="1076"/>
          <ac:picMkLst>
            <pc:docMk/>
            <pc:sldMk cId="1622136708" sldId="272"/>
            <ac:picMk id="7" creationId="{B821F61A-C3CB-FF79-D317-9974F704D6EA}"/>
          </ac:picMkLst>
        </pc:pic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40:12.079" v="32" actId="14100"/>
        <pc:sldMkLst>
          <pc:docMk/>
          <pc:sldMk cId="1417249956" sldId="274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40:00.204" v="29" actId="14100"/>
          <ac:spMkLst>
            <pc:docMk/>
            <pc:sldMk cId="1417249956" sldId="274"/>
            <ac:spMk id="8" creationId="{123B4B5F-1E18-FDFA-D165-1FDA2310EFCD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40:12.079" v="32" actId="14100"/>
          <ac:spMkLst>
            <pc:docMk/>
            <pc:sldMk cId="1417249956" sldId="274"/>
            <ac:spMk id="14" creationId="{97D19186-EEF0-7B4D-6A22-6966FC8CAF61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19.202" v="21" actId="14100"/>
          <ac:spMkLst>
            <pc:docMk/>
            <pc:sldMk cId="1417249956" sldId="274"/>
            <ac:spMk id="15" creationId="{0306C405-A8CC-8A11-B507-BC85CF7788C9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40:04.532" v="30" actId="20577"/>
          <ac:spMkLst>
            <pc:docMk/>
            <pc:sldMk cId="1417249956" sldId="274"/>
            <ac:spMk id="16" creationId="{126C68CD-BC77-AE50-9E89-11AB7363CA00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52.344" v="27" actId="14100"/>
          <ac:spMkLst>
            <pc:docMk/>
            <pc:sldMk cId="1417249956" sldId="274"/>
            <ac:spMk id="17" creationId="{A7E307AB-299D-E84C-FDB8-881E9DA43569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24.233" v="22" actId="20577"/>
          <ac:spMkLst>
            <pc:docMk/>
            <pc:sldMk cId="1417249956" sldId="274"/>
            <ac:spMk id="18" creationId="{02F0A428-98AA-B38C-FCCB-1843D14B8BFA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32.296" v="23" actId="20577"/>
          <ac:spMkLst>
            <pc:docMk/>
            <pc:sldMk cId="1417249956" sldId="274"/>
            <ac:spMk id="19" creationId="{9D7E9CD3-9FA3-6288-D220-4A0D7716DFCC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42.140" v="25" actId="20577"/>
          <ac:spMkLst>
            <pc:docMk/>
            <pc:sldMk cId="1417249956" sldId="274"/>
            <ac:spMk id="20" creationId="{01172A97-7A9F-59A2-6FF4-A97D3D59187D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58:51.444" v="48" actId="1076"/>
        <pc:sldMkLst>
          <pc:docMk/>
          <pc:sldMk cId="3809423950" sldId="286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7:16.105" v="5" actId="1076"/>
          <ac:spMkLst>
            <pc:docMk/>
            <pc:sldMk cId="3809423950" sldId="286"/>
            <ac:spMk id="2" creationId="{9C34CCE4-6FD2-A6F6-F759-FA1193E9A88E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7:21.339" v="6" actId="1076"/>
          <ac:spMkLst>
            <pc:docMk/>
            <pc:sldMk cId="3809423950" sldId="286"/>
            <ac:spMk id="3" creationId="{1E8F96AD-DE32-8DC6-38C0-815E0D799378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58:51.444" v="48" actId="1076"/>
          <ac:spMkLst>
            <pc:docMk/>
            <pc:sldMk cId="3809423950" sldId="286"/>
            <ac:spMk id="4" creationId="{423E5411-E587-1D91-4903-9EB87CE81225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7:35.496" v="9" actId="14100"/>
          <ac:spMkLst>
            <pc:docMk/>
            <pc:sldMk cId="3809423950" sldId="286"/>
            <ac:spMk id="6" creationId="{AD4CFD10-10E3-026C-2B03-921ED0E2CFDB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7:25.527" v="7" actId="1076"/>
          <ac:spMkLst>
            <pc:docMk/>
            <pc:sldMk cId="3809423950" sldId="286"/>
            <ac:spMk id="10" creationId="{6FF6FC8A-AFA6-878D-74D7-EFEC5AAB1248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59:58.071" v="54" actId="1076"/>
        <pc:sldMkLst>
          <pc:docMk/>
          <pc:sldMk cId="2216022911" sldId="288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59:58.071" v="54" actId="1076"/>
          <ac:spMkLst>
            <pc:docMk/>
            <pc:sldMk cId="2216022911" sldId="288"/>
            <ac:spMk id="11" creationId="{217981A3-6B85-7AB0-B834-FE871CD118E8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39:06.076" v="19" actId="20577"/>
        <pc:sldMkLst>
          <pc:docMk/>
          <pc:sldMk cId="1155568799" sldId="289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8:22.746" v="12" actId="20577"/>
          <ac:spMkLst>
            <pc:docMk/>
            <pc:sldMk cId="1155568799" sldId="289"/>
            <ac:spMk id="2" creationId="{E0A61BE1-3652-92CB-82DC-5B2FBC220ED3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8:57.060" v="17" actId="20577"/>
          <ac:spMkLst>
            <pc:docMk/>
            <pc:sldMk cId="1155568799" sldId="289"/>
            <ac:spMk id="8" creationId="{83323EE7-A19F-1DF0-034A-A182B89BB237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8:52.872" v="16" actId="20577"/>
          <ac:spMkLst>
            <pc:docMk/>
            <pc:sldMk cId="1155568799" sldId="289"/>
            <ac:spMk id="14" creationId="{04BB8CD8-C88E-452C-1F47-28581CD3187E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06.076" v="19" actId="20577"/>
          <ac:spMkLst>
            <pc:docMk/>
            <pc:sldMk cId="1155568799" sldId="289"/>
            <ac:spMk id="15" creationId="{F9CE4B5B-0A2E-3089-C9C2-CBB4E817F94A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9:02.435" v="18" actId="20577"/>
          <ac:spMkLst>
            <pc:docMk/>
            <pc:sldMk cId="1155568799" sldId="289"/>
            <ac:spMk id="17" creationId="{EAD1DC01-882A-84B5-EE12-1517129528F1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8:17.027" v="11" actId="20577"/>
          <ac:spMkLst>
            <pc:docMk/>
            <pc:sldMk cId="1155568799" sldId="289"/>
            <ac:spMk id="18" creationId="{836709FC-A5B2-9FA9-CA35-0DFD43B4C020}"/>
          </ac:spMkLst>
        </pc:spChg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38:46.106" v="15" actId="20577"/>
          <ac:spMkLst>
            <pc:docMk/>
            <pc:sldMk cId="1155568799" sldId="289"/>
            <ac:spMk id="20" creationId="{2910DC8E-EDD0-9C1A-9577-5A73DA55A527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41:38.159" v="36" actId="14100"/>
        <pc:sldMkLst>
          <pc:docMk/>
          <pc:sldMk cId="16433485" sldId="290"/>
        </pc:sldMkLst>
        <pc:picChg chg="mod">
          <ac:chgData name="SEAGRAVES, Hannah (UNIVERSITY HOSPITALS SUSSEX NHS FOUNDATION TRUST)" userId="S::hannah.seagraves@nhs.net::2f18d410-994a-4082-9341-7e9dd8830c53" providerId="AD" clId="Web-{F9DE6CE9-9F8A-BF89-9C8E-8D19ADE978B7}" dt="2026-03-02T08:41:38.159" v="36" actId="14100"/>
          <ac:picMkLst>
            <pc:docMk/>
            <pc:sldMk cId="16433485" sldId="290"/>
            <ac:picMk id="6" creationId="{FCC63210-6563-6EA4-7416-7ABA281523C2}"/>
          </ac:picMkLst>
        </pc:pic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40:58.268" v="33" actId="1076"/>
        <pc:sldMkLst>
          <pc:docMk/>
          <pc:sldMk cId="1109779617" sldId="291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40:58.268" v="33" actId="1076"/>
          <ac:spMkLst>
            <pc:docMk/>
            <pc:sldMk cId="1109779617" sldId="291"/>
            <ac:spMk id="3" creationId="{37849C49-0D6E-AD9E-18BC-0D0CC963FA6E}"/>
          </ac:spMkLst>
        </pc:sp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41:18.487" v="35" actId="1076"/>
        <pc:sldMkLst>
          <pc:docMk/>
          <pc:sldMk cId="1161153116" sldId="292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41:09.846" v="34" actId="1076"/>
          <ac:spMkLst>
            <pc:docMk/>
            <pc:sldMk cId="1161153116" sldId="292"/>
            <ac:spMk id="28" creationId="{0451F5C7-10A0-8FF1-51E6-069974006689}"/>
          </ac:spMkLst>
        </pc:spChg>
        <pc:graphicFrameChg chg="mod">
          <ac:chgData name="SEAGRAVES, Hannah (UNIVERSITY HOSPITALS SUSSEX NHS FOUNDATION TRUST)" userId="S::hannah.seagraves@nhs.net::2f18d410-994a-4082-9341-7e9dd8830c53" providerId="AD" clId="Web-{F9DE6CE9-9F8A-BF89-9C8E-8D19ADE978B7}" dt="2026-03-02T08:41:18.487" v="35" actId="1076"/>
          <ac:graphicFrameMkLst>
            <pc:docMk/>
            <pc:sldMk cId="1161153116" sldId="292"/>
            <ac:graphicFrameMk id="7" creationId="{89E64989-30F4-644B-AB6D-8D541DFEA601}"/>
          </ac:graphicFrameMkLst>
        </pc:graphicFrameChg>
      </pc:sldChg>
      <pc:sldChg chg="modSp">
        <pc:chgData name="SEAGRAVES, Hannah (UNIVERSITY HOSPITALS SUSSEX NHS FOUNDATION TRUST)" userId="S::hannah.seagraves@nhs.net::2f18d410-994a-4082-9341-7e9dd8830c53" providerId="AD" clId="Web-{F9DE6CE9-9F8A-BF89-9C8E-8D19ADE978B7}" dt="2026-03-02T08:43:26.489" v="44" actId="1076"/>
        <pc:sldMkLst>
          <pc:docMk/>
          <pc:sldMk cId="497222661" sldId="295"/>
        </pc:sldMkLst>
        <pc:spChg chg="mod">
          <ac:chgData name="SEAGRAVES, Hannah (UNIVERSITY HOSPITALS SUSSEX NHS FOUNDATION TRUST)" userId="S::hannah.seagraves@nhs.net::2f18d410-994a-4082-9341-7e9dd8830c53" providerId="AD" clId="Web-{F9DE6CE9-9F8A-BF89-9C8E-8D19ADE978B7}" dt="2026-03-02T08:43:18.223" v="43" actId="1076"/>
          <ac:spMkLst>
            <pc:docMk/>
            <pc:sldMk cId="497222661" sldId="295"/>
            <ac:spMk id="2" creationId="{DC04773A-DFF7-8C17-78EF-9AA5F778751A}"/>
          </ac:spMkLst>
        </pc:spChg>
        <pc:graphicFrameChg chg="mod modGraphic">
          <ac:chgData name="SEAGRAVES, Hannah (UNIVERSITY HOSPITALS SUSSEX NHS FOUNDATION TRUST)" userId="S::hannah.seagraves@nhs.net::2f18d410-994a-4082-9341-7e9dd8830c53" providerId="AD" clId="Web-{F9DE6CE9-9F8A-BF89-9C8E-8D19ADE978B7}" dt="2026-03-02T08:43:26.489" v="44" actId="1076"/>
          <ac:graphicFrameMkLst>
            <pc:docMk/>
            <pc:sldMk cId="497222661" sldId="295"/>
            <ac:graphicFrameMk id="7" creationId="{C8881A3D-AB9A-FAA3-DFB7-448CEA837E52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8BB1B8-54D3-4523-995F-248FDECA5E48}" type="doc">
      <dgm:prSet loTypeId="urn:microsoft.com/office/officeart/2005/8/layout/defaul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DA5F55-5802-479E-B17B-BFEC03797A59}">
      <dgm:prSet/>
      <dgm:spPr/>
      <dgm:t>
        <a:bodyPr/>
        <a:lstStyle/>
        <a:p>
          <a:pPr rtl="0"/>
          <a:r>
            <a:rPr lang="en-US" b="0" i="0"/>
            <a:t>2 </a:t>
          </a:r>
          <a:r>
            <a:rPr lang="en-US" b="0" i="0">
              <a:latin typeface="Century Gothic" panose="020B0502020202020204"/>
            </a:rPr>
            <a:t>Hour session</a:t>
          </a:r>
          <a:endParaRPr lang="en-US"/>
        </a:p>
      </dgm:t>
    </dgm:pt>
    <dgm:pt modelId="{36CB651C-A1C6-452B-9499-317B1C1845A4}" type="parTrans" cxnId="{F6D17EF6-062C-4103-96C8-B8788C5B14B1}">
      <dgm:prSet/>
      <dgm:spPr/>
      <dgm:t>
        <a:bodyPr/>
        <a:lstStyle/>
        <a:p>
          <a:endParaRPr lang="en-US"/>
        </a:p>
      </dgm:t>
    </dgm:pt>
    <dgm:pt modelId="{0AFDD5CB-418E-4FE1-8D6B-41C454C422E5}" type="sibTrans" cxnId="{F6D17EF6-062C-4103-96C8-B8788C5B14B1}">
      <dgm:prSet/>
      <dgm:spPr/>
      <dgm:t>
        <a:bodyPr/>
        <a:lstStyle/>
        <a:p>
          <a:endParaRPr lang="en-US"/>
        </a:p>
      </dgm:t>
    </dgm:pt>
    <dgm:pt modelId="{8DD7AD08-6D84-4EB5-8C11-3D4FA9C4788E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10 minute welcome</a:t>
          </a:r>
          <a:r>
            <a:rPr lang="en-US" b="0" i="0"/>
            <a:t> and pre‑brief </a:t>
          </a:r>
          <a:endParaRPr lang="en-US"/>
        </a:p>
      </dgm:t>
    </dgm:pt>
    <dgm:pt modelId="{458C588D-1723-4DB3-B13F-09EED596A093}" type="parTrans" cxnId="{F942D29A-F7F9-414E-B89D-057C2D4FE481}">
      <dgm:prSet/>
      <dgm:spPr/>
      <dgm:t>
        <a:bodyPr/>
        <a:lstStyle/>
        <a:p>
          <a:endParaRPr lang="en-US"/>
        </a:p>
      </dgm:t>
    </dgm:pt>
    <dgm:pt modelId="{F058A530-C10D-433A-8031-43E9D6356D84}" type="sibTrans" cxnId="{F942D29A-F7F9-414E-B89D-057C2D4FE481}">
      <dgm:prSet/>
      <dgm:spPr/>
      <dgm:t>
        <a:bodyPr/>
        <a:lstStyle/>
        <a:p>
          <a:endParaRPr lang="en-US"/>
        </a:p>
      </dgm:t>
    </dgm:pt>
    <dgm:pt modelId="{0D295C21-1DB6-4B35-BC2E-81CA307DC8D5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15 minute introduction</a:t>
          </a:r>
          <a:r>
            <a:rPr lang="en-US" b="0" i="0"/>
            <a:t> to MDT working and roles </a:t>
          </a:r>
          <a:endParaRPr lang="en-US"/>
        </a:p>
      </dgm:t>
    </dgm:pt>
    <dgm:pt modelId="{20409DA4-542C-4AD4-BF93-79D52DAE243D}" type="parTrans" cxnId="{DDD63FEA-4FD9-4371-A039-1D30CA32F9B7}">
      <dgm:prSet/>
      <dgm:spPr/>
      <dgm:t>
        <a:bodyPr/>
        <a:lstStyle/>
        <a:p>
          <a:endParaRPr lang="en-US"/>
        </a:p>
      </dgm:t>
    </dgm:pt>
    <dgm:pt modelId="{533DCF7E-EF0B-40B5-9A14-A2C83DFC25AB}" type="sibTrans" cxnId="{DDD63FEA-4FD9-4371-A039-1D30CA32F9B7}">
      <dgm:prSet/>
      <dgm:spPr/>
      <dgm:t>
        <a:bodyPr/>
        <a:lstStyle/>
        <a:p>
          <a:endParaRPr lang="en-US"/>
        </a:p>
      </dgm:t>
    </dgm:pt>
    <dgm:pt modelId="{839A5654-1FBA-497A-860C-F7ECA06AB0EC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30 minute simulation</a:t>
          </a:r>
          <a:r>
            <a:rPr lang="en-US" b="0" i="0"/>
            <a:t>: MDT meeting</a:t>
          </a:r>
          <a:r>
            <a:rPr lang="en-US">
              <a:latin typeface="Century Gothic" panose="020B0502020202020204"/>
            </a:rPr>
            <a:t> (first half)</a:t>
          </a:r>
          <a:endParaRPr lang="en-US"/>
        </a:p>
      </dgm:t>
    </dgm:pt>
    <dgm:pt modelId="{D3512CC6-B7A6-4025-911F-8802CD40804D}" type="parTrans" cxnId="{47348613-B91A-4ADF-8AC5-A99339724444}">
      <dgm:prSet/>
      <dgm:spPr/>
      <dgm:t>
        <a:bodyPr/>
        <a:lstStyle/>
        <a:p>
          <a:endParaRPr lang="en-US"/>
        </a:p>
      </dgm:t>
    </dgm:pt>
    <dgm:pt modelId="{294CE2D3-BBFD-476B-826D-24D90D5906AD}" type="sibTrans" cxnId="{47348613-B91A-4ADF-8AC5-A99339724444}">
      <dgm:prSet/>
      <dgm:spPr/>
      <dgm:t>
        <a:bodyPr/>
        <a:lstStyle/>
        <a:p>
          <a:endParaRPr lang="en-US"/>
        </a:p>
      </dgm:t>
    </dgm:pt>
    <dgm:pt modelId="{5D799EAA-5B9D-4A90-8A26-01BA37788D93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10</a:t>
          </a:r>
          <a:r>
            <a:rPr lang="en-US" b="0" i="0"/>
            <a:t> </a:t>
          </a:r>
          <a:r>
            <a:rPr lang="en-US" b="0" i="0">
              <a:latin typeface="Century Gothic" panose="020B0502020202020204"/>
            </a:rPr>
            <a:t>minute break</a:t>
          </a:r>
          <a:endParaRPr lang="en-US"/>
        </a:p>
      </dgm:t>
    </dgm:pt>
    <dgm:pt modelId="{CC7D4F9D-6B32-4799-A36C-2243E808FD06}" type="parTrans" cxnId="{2E380CCD-B78F-4C67-B924-8FB6DD248CCF}">
      <dgm:prSet/>
      <dgm:spPr/>
      <dgm:t>
        <a:bodyPr/>
        <a:lstStyle/>
        <a:p>
          <a:endParaRPr lang="en-US"/>
        </a:p>
      </dgm:t>
    </dgm:pt>
    <dgm:pt modelId="{EC67786E-2DAC-4068-9F87-FA5651DC849E}" type="sibTrans" cxnId="{2E380CCD-B78F-4C67-B924-8FB6DD248CCF}">
      <dgm:prSet/>
      <dgm:spPr/>
      <dgm:t>
        <a:bodyPr/>
        <a:lstStyle/>
        <a:p>
          <a:endParaRPr lang="en-US"/>
        </a:p>
      </dgm:t>
    </dgm:pt>
    <dgm:pt modelId="{77F10C89-94C2-45A4-A69B-AEC9C6923B2B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20 minute facilitated</a:t>
          </a:r>
          <a:r>
            <a:rPr lang="en-US" b="0" i="0"/>
            <a:t> debrief</a:t>
          </a:r>
          <a:endParaRPr lang="en-US"/>
        </a:p>
      </dgm:t>
    </dgm:pt>
    <dgm:pt modelId="{9CDB2770-027F-4AA1-BEA3-DA273892DE64}" type="parTrans" cxnId="{2D968187-182D-4DD0-898D-051FE83807A8}">
      <dgm:prSet/>
      <dgm:spPr/>
      <dgm:t>
        <a:bodyPr/>
        <a:lstStyle/>
        <a:p>
          <a:endParaRPr lang="en-US"/>
        </a:p>
      </dgm:t>
    </dgm:pt>
    <dgm:pt modelId="{0F38C213-D4A7-4EFB-B3D4-1B1BEA094854}" type="sibTrans" cxnId="{2D968187-182D-4DD0-898D-051FE83807A8}">
      <dgm:prSet/>
      <dgm:spPr/>
      <dgm:t>
        <a:bodyPr/>
        <a:lstStyle/>
        <a:p>
          <a:endParaRPr lang="en-US"/>
        </a:p>
      </dgm:t>
    </dgm:pt>
    <dgm:pt modelId="{0B0884B1-5EE5-4D4B-A510-FA0861B0EF18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10 minute key</a:t>
          </a:r>
          <a:r>
            <a:rPr lang="en-US" b="0" i="0"/>
            <a:t> learning points and evaluation</a:t>
          </a:r>
          <a:endParaRPr lang="en-US"/>
        </a:p>
      </dgm:t>
    </dgm:pt>
    <dgm:pt modelId="{8316418A-87C7-47A7-A6DD-23F8774D80DE}" type="parTrans" cxnId="{CDF53B92-AE6F-4AB7-8E3A-44BDAE94D546}">
      <dgm:prSet/>
      <dgm:spPr/>
      <dgm:t>
        <a:bodyPr/>
        <a:lstStyle/>
        <a:p>
          <a:endParaRPr lang="en-US"/>
        </a:p>
      </dgm:t>
    </dgm:pt>
    <dgm:pt modelId="{54B7F37B-B53D-4619-BE23-ED6849B2F1BC}" type="sibTrans" cxnId="{CDF53B92-AE6F-4AB7-8E3A-44BDAE94D546}">
      <dgm:prSet/>
      <dgm:spPr/>
      <dgm:t>
        <a:bodyPr/>
        <a:lstStyle/>
        <a:p>
          <a:endParaRPr lang="en-US"/>
        </a:p>
      </dgm:t>
    </dgm:pt>
    <dgm:pt modelId="{B099DA14-B0CC-46A5-A083-A163BE514A2D}">
      <dgm:prSet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5 minute feedback</a:t>
          </a:r>
          <a:r>
            <a:rPr lang="en-US" b="0" i="0"/>
            <a:t> from attendees</a:t>
          </a:r>
          <a:endParaRPr lang="en-US"/>
        </a:p>
      </dgm:t>
    </dgm:pt>
    <dgm:pt modelId="{4622835E-1636-44CC-A4CF-D79F22E929C7}" type="parTrans" cxnId="{656B1146-1995-47C6-9325-18D1F7202D1F}">
      <dgm:prSet/>
      <dgm:spPr/>
      <dgm:t>
        <a:bodyPr/>
        <a:lstStyle/>
        <a:p>
          <a:endParaRPr lang="en-US"/>
        </a:p>
      </dgm:t>
    </dgm:pt>
    <dgm:pt modelId="{B61E84EF-A6C8-42BA-B418-E1330BA47849}" type="sibTrans" cxnId="{656B1146-1995-47C6-9325-18D1F7202D1F}">
      <dgm:prSet/>
      <dgm:spPr/>
      <dgm:t>
        <a:bodyPr/>
        <a:lstStyle/>
        <a:p>
          <a:endParaRPr lang="en-US"/>
        </a:p>
      </dgm:t>
    </dgm:pt>
    <dgm:pt modelId="{2ACBE6BD-05F0-467D-8E02-B43FE96FE18E}">
      <dgm:prSet phldr="0"/>
      <dgm:spPr/>
      <dgm:t>
        <a:bodyPr/>
        <a:lstStyle/>
        <a:p>
          <a:pPr rtl="0"/>
          <a:r>
            <a:rPr lang="en-US" b="0" i="0">
              <a:latin typeface="Century Gothic" panose="020B0502020202020204"/>
            </a:rPr>
            <a:t>20 Minute simulation (second half)</a:t>
          </a:r>
        </a:p>
      </dgm:t>
    </dgm:pt>
    <dgm:pt modelId="{69A2B3F7-A1BF-494A-A452-AB0BEE6BB586}" type="parTrans" cxnId="{4D3D8CD7-3EE1-4569-BB07-24C3D3E562C5}">
      <dgm:prSet/>
      <dgm:spPr/>
    </dgm:pt>
    <dgm:pt modelId="{2801C073-7930-4105-8217-1FD64561223E}" type="sibTrans" cxnId="{4D3D8CD7-3EE1-4569-BB07-24C3D3E562C5}">
      <dgm:prSet/>
      <dgm:spPr/>
    </dgm:pt>
    <dgm:pt modelId="{52BDA3B2-60A0-49C8-997A-F1032A10FAE7}" type="pres">
      <dgm:prSet presAssocID="{C48BB1B8-54D3-4523-995F-248FDECA5E48}" presName="diagram" presStyleCnt="0">
        <dgm:presLayoutVars>
          <dgm:dir/>
          <dgm:resizeHandles val="exact"/>
        </dgm:presLayoutVars>
      </dgm:prSet>
      <dgm:spPr/>
    </dgm:pt>
    <dgm:pt modelId="{5F601953-F9CD-4A16-BFDA-82479AB75B00}" type="pres">
      <dgm:prSet presAssocID="{C9DA5F55-5802-479E-B17B-BFEC03797A59}" presName="node" presStyleLbl="node1" presStyleIdx="0" presStyleCnt="9">
        <dgm:presLayoutVars>
          <dgm:bulletEnabled val="1"/>
        </dgm:presLayoutVars>
      </dgm:prSet>
      <dgm:spPr/>
    </dgm:pt>
    <dgm:pt modelId="{AB447550-623E-47F5-9FA2-5CCA70AE04EA}" type="pres">
      <dgm:prSet presAssocID="{0AFDD5CB-418E-4FE1-8D6B-41C454C422E5}" presName="sibTrans" presStyleCnt="0"/>
      <dgm:spPr/>
    </dgm:pt>
    <dgm:pt modelId="{46E2AB40-5010-4556-823A-28B5D6497F64}" type="pres">
      <dgm:prSet presAssocID="{8DD7AD08-6D84-4EB5-8C11-3D4FA9C4788E}" presName="node" presStyleLbl="node1" presStyleIdx="1" presStyleCnt="9">
        <dgm:presLayoutVars>
          <dgm:bulletEnabled val="1"/>
        </dgm:presLayoutVars>
      </dgm:prSet>
      <dgm:spPr/>
    </dgm:pt>
    <dgm:pt modelId="{EBF1E70A-1808-4F75-A2C1-54EFA2106AC3}" type="pres">
      <dgm:prSet presAssocID="{F058A530-C10D-433A-8031-43E9D6356D84}" presName="sibTrans" presStyleCnt="0"/>
      <dgm:spPr/>
    </dgm:pt>
    <dgm:pt modelId="{D851BA3D-37BD-4508-941B-E0390A18BD2F}" type="pres">
      <dgm:prSet presAssocID="{0D295C21-1DB6-4B35-BC2E-81CA307DC8D5}" presName="node" presStyleLbl="node1" presStyleIdx="2" presStyleCnt="9">
        <dgm:presLayoutVars>
          <dgm:bulletEnabled val="1"/>
        </dgm:presLayoutVars>
      </dgm:prSet>
      <dgm:spPr/>
    </dgm:pt>
    <dgm:pt modelId="{57E01C52-C728-4C0A-964E-B77DF82EBE71}" type="pres">
      <dgm:prSet presAssocID="{533DCF7E-EF0B-40B5-9A14-A2C83DFC25AB}" presName="sibTrans" presStyleCnt="0"/>
      <dgm:spPr/>
    </dgm:pt>
    <dgm:pt modelId="{49138C04-16EA-46E7-A06F-71E9F72019F4}" type="pres">
      <dgm:prSet presAssocID="{839A5654-1FBA-497A-860C-F7ECA06AB0EC}" presName="node" presStyleLbl="node1" presStyleIdx="3" presStyleCnt="9">
        <dgm:presLayoutVars>
          <dgm:bulletEnabled val="1"/>
        </dgm:presLayoutVars>
      </dgm:prSet>
      <dgm:spPr/>
    </dgm:pt>
    <dgm:pt modelId="{7FACA503-6D24-40FE-8CB3-5BDD9C6F0718}" type="pres">
      <dgm:prSet presAssocID="{294CE2D3-BBFD-476B-826D-24D90D5906AD}" presName="sibTrans" presStyleCnt="0"/>
      <dgm:spPr/>
    </dgm:pt>
    <dgm:pt modelId="{1D60C35D-BB26-482B-B79A-F77B648FE77D}" type="pres">
      <dgm:prSet presAssocID="{5D799EAA-5B9D-4A90-8A26-01BA37788D93}" presName="node" presStyleLbl="node1" presStyleIdx="4" presStyleCnt="9">
        <dgm:presLayoutVars>
          <dgm:bulletEnabled val="1"/>
        </dgm:presLayoutVars>
      </dgm:prSet>
      <dgm:spPr/>
    </dgm:pt>
    <dgm:pt modelId="{5C65F1E6-ABCF-43EE-B36F-C29CD2852D2F}" type="pres">
      <dgm:prSet presAssocID="{EC67786E-2DAC-4068-9F87-FA5651DC849E}" presName="sibTrans" presStyleCnt="0"/>
      <dgm:spPr/>
    </dgm:pt>
    <dgm:pt modelId="{F7D5ABE5-8B47-45F4-BA40-EFC170732C61}" type="pres">
      <dgm:prSet presAssocID="{2ACBE6BD-05F0-467D-8E02-B43FE96FE18E}" presName="node" presStyleLbl="node1" presStyleIdx="5" presStyleCnt="9">
        <dgm:presLayoutVars>
          <dgm:bulletEnabled val="1"/>
        </dgm:presLayoutVars>
      </dgm:prSet>
      <dgm:spPr/>
    </dgm:pt>
    <dgm:pt modelId="{5B19D784-2F00-4A75-9177-9857BBEECD7F}" type="pres">
      <dgm:prSet presAssocID="{2801C073-7930-4105-8217-1FD64561223E}" presName="sibTrans" presStyleCnt="0"/>
      <dgm:spPr/>
    </dgm:pt>
    <dgm:pt modelId="{C78A18DA-93E9-432C-AEB5-CE094C2684C0}" type="pres">
      <dgm:prSet presAssocID="{77F10C89-94C2-45A4-A69B-AEC9C6923B2B}" presName="node" presStyleLbl="node1" presStyleIdx="6" presStyleCnt="9">
        <dgm:presLayoutVars>
          <dgm:bulletEnabled val="1"/>
        </dgm:presLayoutVars>
      </dgm:prSet>
      <dgm:spPr/>
    </dgm:pt>
    <dgm:pt modelId="{23436FFD-6008-46EC-B29C-0E9F076330BF}" type="pres">
      <dgm:prSet presAssocID="{0F38C213-D4A7-4EFB-B3D4-1B1BEA094854}" presName="sibTrans" presStyleCnt="0"/>
      <dgm:spPr/>
    </dgm:pt>
    <dgm:pt modelId="{28F47374-CB48-46E5-9CC6-A8514BAAD802}" type="pres">
      <dgm:prSet presAssocID="{0B0884B1-5EE5-4D4B-A510-FA0861B0EF18}" presName="node" presStyleLbl="node1" presStyleIdx="7" presStyleCnt="9">
        <dgm:presLayoutVars>
          <dgm:bulletEnabled val="1"/>
        </dgm:presLayoutVars>
      </dgm:prSet>
      <dgm:spPr/>
    </dgm:pt>
    <dgm:pt modelId="{70339815-6627-4A55-BBEC-043F9BA1210D}" type="pres">
      <dgm:prSet presAssocID="{54B7F37B-B53D-4619-BE23-ED6849B2F1BC}" presName="sibTrans" presStyleCnt="0"/>
      <dgm:spPr/>
    </dgm:pt>
    <dgm:pt modelId="{4E9F8BD2-1E9B-4548-897C-640A31617025}" type="pres">
      <dgm:prSet presAssocID="{B099DA14-B0CC-46A5-A083-A163BE514A2D}" presName="node" presStyleLbl="node1" presStyleIdx="8" presStyleCnt="9">
        <dgm:presLayoutVars>
          <dgm:bulletEnabled val="1"/>
        </dgm:presLayoutVars>
      </dgm:prSet>
      <dgm:spPr/>
    </dgm:pt>
  </dgm:ptLst>
  <dgm:cxnLst>
    <dgm:cxn modelId="{35506005-6228-4D30-84F5-B533ABBD836D}" type="presOf" srcId="{77F10C89-94C2-45A4-A69B-AEC9C6923B2B}" destId="{C78A18DA-93E9-432C-AEB5-CE094C2684C0}" srcOrd="0" destOrd="0" presId="urn:microsoft.com/office/officeart/2005/8/layout/default"/>
    <dgm:cxn modelId="{47348613-B91A-4ADF-8AC5-A99339724444}" srcId="{C48BB1B8-54D3-4523-995F-248FDECA5E48}" destId="{839A5654-1FBA-497A-860C-F7ECA06AB0EC}" srcOrd="3" destOrd="0" parTransId="{D3512CC6-B7A6-4025-911F-8802CD40804D}" sibTransId="{294CE2D3-BBFD-476B-826D-24D90D5906AD}"/>
    <dgm:cxn modelId="{F1D04E2F-335E-44F4-9EEB-8B6FA4EFAAF8}" type="presOf" srcId="{839A5654-1FBA-497A-860C-F7ECA06AB0EC}" destId="{49138C04-16EA-46E7-A06F-71E9F72019F4}" srcOrd="0" destOrd="0" presId="urn:microsoft.com/office/officeart/2005/8/layout/default"/>
    <dgm:cxn modelId="{3F83FD30-79C0-4352-ABE6-4090D9652684}" type="presOf" srcId="{C9DA5F55-5802-479E-B17B-BFEC03797A59}" destId="{5F601953-F9CD-4A16-BFDA-82479AB75B00}" srcOrd="0" destOrd="0" presId="urn:microsoft.com/office/officeart/2005/8/layout/default"/>
    <dgm:cxn modelId="{44DC7633-65C6-4535-BBB0-C3455ABAE185}" type="presOf" srcId="{0B0884B1-5EE5-4D4B-A510-FA0861B0EF18}" destId="{28F47374-CB48-46E5-9CC6-A8514BAAD802}" srcOrd="0" destOrd="0" presId="urn:microsoft.com/office/officeart/2005/8/layout/default"/>
    <dgm:cxn modelId="{1E41C639-9E5A-4D6D-99FF-3CCC9ABE65D9}" type="presOf" srcId="{C48BB1B8-54D3-4523-995F-248FDECA5E48}" destId="{52BDA3B2-60A0-49C8-997A-F1032A10FAE7}" srcOrd="0" destOrd="0" presId="urn:microsoft.com/office/officeart/2005/8/layout/default"/>
    <dgm:cxn modelId="{656B1146-1995-47C6-9325-18D1F7202D1F}" srcId="{C48BB1B8-54D3-4523-995F-248FDECA5E48}" destId="{B099DA14-B0CC-46A5-A083-A163BE514A2D}" srcOrd="8" destOrd="0" parTransId="{4622835E-1636-44CC-A4CF-D79F22E929C7}" sibTransId="{B61E84EF-A6C8-42BA-B418-E1330BA47849}"/>
    <dgm:cxn modelId="{66C4AD66-A990-4BB7-9AD6-E29AC2E23DF9}" type="presOf" srcId="{B099DA14-B0CC-46A5-A083-A163BE514A2D}" destId="{4E9F8BD2-1E9B-4548-897C-640A31617025}" srcOrd="0" destOrd="0" presId="urn:microsoft.com/office/officeart/2005/8/layout/default"/>
    <dgm:cxn modelId="{2D968187-182D-4DD0-898D-051FE83807A8}" srcId="{C48BB1B8-54D3-4523-995F-248FDECA5E48}" destId="{77F10C89-94C2-45A4-A69B-AEC9C6923B2B}" srcOrd="6" destOrd="0" parTransId="{9CDB2770-027F-4AA1-BEA3-DA273892DE64}" sibTransId="{0F38C213-D4A7-4EFB-B3D4-1B1BEA094854}"/>
    <dgm:cxn modelId="{CDF53B92-AE6F-4AB7-8E3A-44BDAE94D546}" srcId="{C48BB1B8-54D3-4523-995F-248FDECA5E48}" destId="{0B0884B1-5EE5-4D4B-A510-FA0861B0EF18}" srcOrd="7" destOrd="0" parTransId="{8316418A-87C7-47A7-A6DD-23F8774D80DE}" sibTransId="{54B7F37B-B53D-4619-BE23-ED6849B2F1BC}"/>
    <dgm:cxn modelId="{F942D29A-F7F9-414E-B89D-057C2D4FE481}" srcId="{C48BB1B8-54D3-4523-995F-248FDECA5E48}" destId="{8DD7AD08-6D84-4EB5-8C11-3D4FA9C4788E}" srcOrd="1" destOrd="0" parTransId="{458C588D-1723-4DB3-B13F-09EED596A093}" sibTransId="{F058A530-C10D-433A-8031-43E9D6356D84}"/>
    <dgm:cxn modelId="{356CF3C3-A558-4BEC-BB0E-635A2E88EFF6}" type="presOf" srcId="{2ACBE6BD-05F0-467D-8E02-B43FE96FE18E}" destId="{F7D5ABE5-8B47-45F4-BA40-EFC170732C61}" srcOrd="0" destOrd="0" presId="urn:microsoft.com/office/officeart/2005/8/layout/default"/>
    <dgm:cxn modelId="{2E380CCD-B78F-4C67-B924-8FB6DD248CCF}" srcId="{C48BB1B8-54D3-4523-995F-248FDECA5E48}" destId="{5D799EAA-5B9D-4A90-8A26-01BA37788D93}" srcOrd="4" destOrd="0" parTransId="{CC7D4F9D-6B32-4799-A36C-2243E808FD06}" sibTransId="{EC67786E-2DAC-4068-9F87-FA5651DC849E}"/>
    <dgm:cxn modelId="{4D3D8CD7-3EE1-4569-BB07-24C3D3E562C5}" srcId="{C48BB1B8-54D3-4523-995F-248FDECA5E48}" destId="{2ACBE6BD-05F0-467D-8E02-B43FE96FE18E}" srcOrd="5" destOrd="0" parTransId="{69A2B3F7-A1BF-494A-A452-AB0BEE6BB586}" sibTransId="{2801C073-7930-4105-8217-1FD64561223E}"/>
    <dgm:cxn modelId="{BB1124DC-8B44-4DFC-8012-2F80F0C88429}" type="presOf" srcId="{0D295C21-1DB6-4B35-BC2E-81CA307DC8D5}" destId="{D851BA3D-37BD-4508-941B-E0390A18BD2F}" srcOrd="0" destOrd="0" presId="urn:microsoft.com/office/officeart/2005/8/layout/default"/>
    <dgm:cxn modelId="{BC43AFDF-3B8C-45B8-8E8A-B1C830FDFB9C}" type="presOf" srcId="{5D799EAA-5B9D-4A90-8A26-01BA37788D93}" destId="{1D60C35D-BB26-482B-B79A-F77B648FE77D}" srcOrd="0" destOrd="0" presId="urn:microsoft.com/office/officeart/2005/8/layout/default"/>
    <dgm:cxn modelId="{DDD63FEA-4FD9-4371-A039-1D30CA32F9B7}" srcId="{C48BB1B8-54D3-4523-995F-248FDECA5E48}" destId="{0D295C21-1DB6-4B35-BC2E-81CA307DC8D5}" srcOrd="2" destOrd="0" parTransId="{20409DA4-542C-4AD4-BF93-79D52DAE243D}" sibTransId="{533DCF7E-EF0B-40B5-9A14-A2C83DFC25AB}"/>
    <dgm:cxn modelId="{F6D17EF6-062C-4103-96C8-B8788C5B14B1}" srcId="{C48BB1B8-54D3-4523-995F-248FDECA5E48}" destId="{C9DA5F55-5802-479E-B17B-BFEC03797A59}" srcOrd="0" destOrd="0" parTransId="{36CB651C-A1C6-452B-9499-317B1C1845A4}" sibTransId="{0AFDD5CB-418E-4FE1-8D6B-41C454C422E5}"/>
    <dgm:cxn modelId="{FC9C4BF9-89E8-46D1-B88A-DC337B8EF122}" type="presOf" srcId="{8DD7AD08-6D84-4EB5-8C11-3D4FA9C4788E}" destId="{46E2AB40-5010-4556-823A-28B5D6497F64}" srcOrd="0" destOrd="0" presId="urn:microsoft.com/office/officeart/2005/8/layout/default"/>
    <dgm:cxn modelId="{66F4A56F-985E-429D-B2BC-3DFDF2B02ECF}" type="presParOf" srcId="{52BDA3B2-60A0-49C8-997A-F1032A10FAE7}" destId="{5F601953-F9CD-4A16-BFDA-82479AB75B00}" srcOrd="0" destOrd="0" presId="urn:microsoft.com/office/officeart/2005/8/layout/default"/>
    <dgm:cxn modelId="{22FE7672-C86F-4148-ABB2-8738D9CB5C3C}" type="presParOf" srcId="{52BDA3B2-60A0-49C8-997A-F1032A10FAE7}" destId="{AB447550-623E-47F5-9FA2-5CCA70AE04EA}" srcOrd="1" destOrd="0" presId="urn:microsoft.com/office/officeart/2005/8/layout/default"/>
    <dgm:cxn modelId="{96085C9F-D575-49D7-8D15-BBA9C4A21729}" type="presParOf" srcId="{52BDA3B2-60A0-49C8-997A-F1032A10FAE7}" destId="{46E2AB40-5010-4556-823A-28B5D6497F64}" srcOrd="2" destOrd="0" presId="urn:microsoft.com/office/officeart/2005/8/layout/default"/>
    <dgm:cxn modelId="{03D77835-B472-476C-B5F1-443991080598}" type="presParOf" srcId="{52BDA3B2-60A0-49C8-997A-F1032A10FAE7}" destId="{EBF1E70A-1808-4F75-A2C1-54EFA2106AC3}" srcOrd="3" destOrd="0" presId="urn:microsoft.com/office/officeart/2005/8/layout/default"/>
    <dgm:cxn modelId="{11B54830-E76E-4D5E-B83E-A9B4AA1377A4}" type="presParOf" srcId="{52BDA3B2-60A0-49C8-997A-F1032A10FAE7}" destId="{D851BA3D-37BD-4508-941B-E0390A18BD2F}" srcOrd="4" destOrd="0" presId="urn:microsoft.com/office/officeart/2005/8/layout/default"/>
    <dgm:cxn modelId="{814AE589-1D06-4541-87CD-C3502793FDE7}" type="presParOf" srcId="{52BDA3B2-60A0-49C8-997A-F1032A10FAE7}" destId="{57E01C52-C728-4C0A-964E-B77DF82EBE71}" srcOrd="5" destOrd="0" presId="urn:microsoft.com/office/officeart/2005/8/layout/default"/>
    <dgm:cxn modelId="{E011D8C4-FC8F-4745-AD54-4CB80A362632}" type="presParOf" srcId="{52BDA3B2-60A0-49C8-997A-F1032A10FAE7}" destId="{49138C04-16EA-46E7-A06F-71E9F72019F4}" srcOrd="6" destOrd="0" presId="urn:microsoft.com/office/officeart/2005/8/layout/default"/>
    <dgm:cxn modelId="{41BA0B3B-D045-4AEC-9617-BB37A58C544F}" type="presParOf" srcId="{52BDA3B2-60A0-49C8-997A-F1032A10FAE7}" destId="{7FACA503-6D24-40FE-8CB3-5BDD9C6F0718}" srcOrd="7" destOrd="0" presId="urn:microsoft.com/office/officeart/2005/8/layout/default"/>
    <dgm:cxn modelId="{2178CE32-C0AD-41EC-9FAD-C1EBB4EB264E}" type="presParOf" srcId="{52BDA3B2-60A0-49C8-997A-F1032A10FAE7}" destId="{1D60C35D-BB26-482B-B79A-F77B648FE77D}" srcOrd="8" destOrd="0" presId="urn:microsoft.com/office/officeart/2005/8/layout/default"/>
    <dgm:cxn modelId="{4CC5419B-988E-41F6-BA94-9683C168ABF5}" type="presParOf" srcId="{52BDA3B2-60A0-49C8-997A-F1032A10FAE7}" destId="{5C65F1E6-ABCF-43EE-B36F-C29CD2852D2F}" srcOrd="9" destOrd="0" presId="urn:microsoft.com/office/officeart/2005/8/layout/default"/>
    <dgm:cxn modelId="{FAEEE072-1A94-40A4-BE72-DF76BA6BCEF7}" type="presParOf" srcId="{52BDA3B2-60A0-49C8-997A-F1032A10FAE7}" destId="{F7D5ABE5-8B47-45F4-BA40-EFC170732C61}" srcOrd="10" destOrd="0" presId="urn:microsoft.com/office/officeart/2005/8/layout/default"/>
    <dgm:cxn modelId="{9E2D4D9D-4F64-415E-978B-972616612E1D}" type="presParOf" srcId="{52BDA3B2-60A0-49C8-997A-F1032A10FAE7}" destId="{5B19D784-2F00-4A75-9177-9857BBEECD7F}" srcOrd="11" destOrd="0" presId="urn:microsoft.com/office/officeart/2005/8/layout/default"/>
    <dgm:cxn modelId="{55463698-8962-454E-B1F6-F61BAE8F5C35}" type="presParOf" srcId="{52BDA3B2-60A0-49C8-997A-F1032A10FAE7}" destId="{C78A18DA-93E9-432C-AEB5-CE094C2684C0}" srcOrd="12" destOrd="0" presId="urn:microsoft.com/office/officeart/2005/8/layout/default"/>
    <dgm:cxn modelId="{1A9B5C2D-4406-4B1F-BAE8-A96F735FB0AB}" type="presParOf" srcId="{52BDA3B2-60A0-49C8-997A-F1032A10FAE7}" destId="{23436FFD-6008-46EC-B29C-0E9F076330BF}" srcOrd="13" destOrd="0" presId="urn:microsoft.com/office/officeart/2005/8/layout/default"/>
    <dgm:cxn modelId="{1B022C2E-EBDE-406B-A4AD-080CAEE8BDBE}" type="presParOf" srcId="{52BDA3B2-60A0-49C8-997A-F1032A10FAE7}" destId="{28F47374-CB48-46E5-9CC6-A8514BAAD802}" srcOrd="14" destOrd="0" presId="urn:microsoft.com/office/officeart/2005/8/layout/default"/>
    <dgm:cxn modelId="{55745FC4-2F47-42B4-8B7F-84D8EF8B7CC0}" type="presParOf" srcId="{52BDA3B2-60A0-49C8-997A-F1032A10FAE7}" destId="{70339815-6627-4A55-BBEC-043F9BA1210D}" srcOrd="15" destOrd="0" presId="urn:microsoft.com/office/officeart/2005/8/layout/default"/>
    <dgm:cxn modelId="{4DC97D01-0F7D-493B-A603-2DDA2AD1BBB5}" type="presParOf" srcId="{52BDA3B2-60A0-49C8-997A-F1032A10FAE7}" destId="{4E9F8BD2-1E9B-4548-897C-640A31617025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C37E96-FE48-4A86-A99C-9046141DFBC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3F68229-9D2E-42A2-A489-40F7F61E5FEB}">
      <dgm:prSet custT="1"/>
      <dgm:spPr/>
      <dgm:t>
        <a:bodyPr/>
        <a:lstStyle/>
        <a:p>
          <a:pPr algn="l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Service development can be led </a:t>
          </a:r>
          <a:r>
            <a:rPr lang="en-GB" sz="20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and</a:t>
          </a:r>
          <a:r>
            <a:rPr lang="en-GB" sz="2000">
              <a:solidFill>
                <a:srgbClr val="FFFFFF"/>
              </a:solidFill>
              <a:ea typeface="+mn-ea"/>
              <a:cs typeface="+mn-cs"/>
            </a:rPr>
            <a:t> progressed via student placements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4DFF4175-60D1-4635-866D-93CA6AF46856}" type="parTrans" cxnId="{32F10F5F-469C-430D-AC6D-E74C3BB1194D}">
      <dgm:prSet/>
      <dgm:spPr/>
      <dgm:t>
        <a:bodyPr/>
        <a:lstStyle/>
        <a:p>
          <a:endParaRPr lang="en-US"/>
        </a:p>
      </dgm:t>
    </dgm:pt>
    <dgm:pt modelId="{5FF4E2E4-6EF4-44D7-B040-B1322CA1DF18}" type="sibTrans" cxnId="{32F10F5F-469C-430D-AC6D-E74C3BB1194D}">
      <dgm:prSet/>
      <dgm:spPr/>
      <dgm:t>
        <a:bodyPr/>
        <a:lstStyle/>
        <a:p>
          <a:endParaRPr lang="en-US"/>
        </a:p>
      </dgm:t>
    </dgm:pt>
    <dgm:pt modelId="{16AB1783-BC82-49E2-99F9-23177D9FDBED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Building capacity -</a:t>
          </a:r>
          <a:r>
            <a:rPr lang="en-GB" sz="20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GB" sz="2000">
              <a:solidFill>
                <a:srgbClr val="FFFFFF"/>
              </a:solidFill>
              <a:ea typeface="+mn-ea"/>
              <a:cs typeface="+mn-cs"/>
            </a:rPr>
            <a:t>Students are the perfect driver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D15FF578-518C-4554-A3DA-A406EDAE6765}" type="parTrans" cxnId="{0AF80BEE-C9C6-428E-8DDB-7CE92C67ED96}">
      <dgm:prSet/>
      <dgm:spPr/>
      <dgm:t>
        <a:bodyPr/>
        <a:lstStyle/>
        <a:p>
          <a:endParaRPr lang="en-US"/>
        </a:p>
      </dgm:t>
    </dgm:pt>
    <dgm:pt modelId="{38DB49B0-1FA7-46C4-8517-8169EDBCF37F}" type="sibTrans" cxnId="{0AF80BEE-C9C6-428E-8DDB-7CE92C67ED96}">
      <dgm:prSet/>
      <dgm:spPr/>
      <dgm:t>
        <a:bodyPr/>
        <a:lstStyle/>
        <a:p>
          <a:endParaRPr lang="en-US"/>
        </a:p>
      </dgm:t>
    </dgm:pt>
    <dgm:pt modelId="{3D5897B3-13C1-4FE1-A8F1-539908710B51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Logistical challenges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047B28A4-1DE8-4790-A42D-0E7DECC00C73}" type="parTrans" cxnId="{4294AF0C-6558-4303-8705-759E1557CF91}">
      <dgm:prSet/>
      <dgm:spPr/>
      <dgm:t>
        <a:bodyPr/>
        <a:lstStyle/>
        <a:p>
          <a:endParaRPr lang="en-US"/>
        </a:p>
      </dgm:t>
    </dgm:pt>
    <dgm:pt modelId="{14329D82-2CB9-4840-BA8C-BA492A2BF8AB}" type="sibTrans" cxnId="{4294AF0C-6558-4303-8705-759E1557CF91}">
      <dgm:prSet/>
      <dgm:spPr/>
      <dgm:t>
        <a:bodyPr/>
        <a:lstStyle/>
        <a:p>
          <a:endParaRPr lang="en-US"/>
        </a:p>
      </dgm:t>
    </dgm:pt>
    <dgm:pt modelId="{8AE5D35E-6E20-4B3A-AC9C-EDD04E72D711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Lack of IPE leadership within AHP services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732BC2D5-8C26-4766-B386-06FE167F03E4}" type="parTrans" cxnId="{0C6A731C-F9BD-4572-AB91-8BA8FB6434DA}">
      <dgm:prSet/>
      <dgm:spPr/>
      <dgm:t>
        <a:bodyPr/>
        <a:lstStyle/>
        <a:p>
          <a:endParaRPr lang="en-US"/>
        </a:p>
      </dgm:t>
    </dgm:pt>
    <dgm:pt modelId="{57284E09-60B9-4148-A482-86EA33645884}" type="sibTrans" cxnId="{0C6A731C-F9BD-4572-AB91-8BA8FB6434DA}">
      <dgm:prSet/>
      <dgm:spPr/>
      <dgm:t>
        <a:bodyPr/>
        <a:lstStyle/>
        <a:p>
          <a:endParaRPr lang="en-US"/>
        </a:p>
      </dgm:t>
    </dgm:pt>
    <dgm:pt modelId="{9D7F30FA-6D6F-4660-8CF4-29162767F27D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Limited IPE opportunities </a:t>
          </a:r>
          <a:r>
            <a:rPr lang="en-GB" sz="20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however stakeholder interest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F94D1922-5F64-414E-B072-AC8D971969FF}" type="parTrans" cxnId="{9540AD9B-AE87-4DCA-B3AE-38D6DE5E551E}">
      <dgm:prSet/>
      <dgm:spPr/>
      <dgm:t>
        <a:bodyPr/>
        <a:lstStyle/>
        <a:p>
          <a:endParaRPr lang="en-US"/>
        </a:p>
      </dgm:t>
    </dgm:pt>
    <dgm:pt modelId="{22786F35-B2D9-4B9E-8571-046280A2A97C}" type="sibTrans" cxnId="{9540AD9B-AE87-4DCA-B3AE-38D6DE5E551E}">
      <dgm:prSet/>
      <dgm:spPr/>
      <dgm:t>
        <a:bodyPr/>
        <a:lstStyle/>
        <a:p>
          <a:endParaRPr lang="en-US"/>
        </a:p>
      </dgm:t>
    </dgm:pt>
    <dgm:pt modelId="{54BEFA6D-D169-47DA-A170-5795A1723E43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GB" sz="2000" dirty="0">
              <a:solidFill>
                <a:srgbClr val="FFFFFF"/>
              </a:solidFill>
              <a:ea typeface="+mn-ea"/>
              <a:cs typeface="+mn-cs"/>
            </a:rPr>
            <a:t>Evidence base to progress project further within </a:t>
          </a:r>
          <a:r>
            <a:rPr lang="en-GB" sz="2000" dirty="0" err="1">
              <a:solidFill>
                <a:srgbClr val="FFFFFF"/>
              </a:solidFill>
              <a:ea typeface="+mn-ea"/>
              <a:cs typeface="+mn-cs"/>
            </a:rPr>
            <a:t>UHSussex</a:t>
          </a:r>
          <a:endParaRPr lang="en-US" sz="2000" dirty="0" err="1">
            <a:solidFill>
              <a:srgbClr val="FFFFFF"/>
            </a:solidFill>
            <a:ea typeface="+mn-ea"/>
            <a:cs typeface="+mn-cs"/>
          </a:endParaRPr>
        </a:p>
      </dgm:t>
    </dgm:pt>
    <dgm:pt modelId="{56AE4746-238F-4A9C-9D99-2CB3082A42AC}" type="parTrans" cxnId="{C74FED70-B48B-4A68-AB6B-3DA8604635D7}">
      <dgm:prSet/>
      <dgm:spPr/>
      <dgm:t>
        <a:bodyPr/>
        <a:lstStyle/>
        <a:p>
          <a:endParaRPr lang="en-US"/>
        </a:p>
      </dgm:t>
    </dgm:pt>
    <dgm:pt modelId="{7AE05BE4-5629-43CD-87FE-9F39F511860B}" type="sibTrans" cxnId="{C74FED70-B48B-4A68-AB6B-3DA8604635D7}">
      <dgm:prSet/>
      <dgm:spPr/>
      <dgm:t>
        <a:bodyPr/>
        <a:lstStyle/>
        <a:p>
          <a:endParaRPr lang="en-US"/>
        </a:p>
      </dgm:t>
    </dgm:pt>
    <dgm:pt modelId="{7ED3163F-3E4B-4442-A2CB-A2F8C7D31AAE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PEF learning and development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C60E6BD6-5019-4CA4-9B46-CD754D43706F}" type="parTrans" cxnId="{E4B770A8-05AC-4F31-A254-9FA53924EE47}">
      <dgm:prSet/>
      <dgm:spPr/>
      <dgm:t>
        <a:bodyPr/>
        <a:lstStyle/>
        <a:p>
          <a:endParaRPr lang="en-US"/>
        </a:p>
      </dgm:t>
    </dgm:pt>
    <dgm:pt modelId="{14362BDB-A6A2-481C-9AEA-71300C152362}" type="sibTrans" cxnId="{E4B770A8-05AC-4F31-A254-9FA53924EE47}">
      <dgm:prSet/>
      <dgm:spPr/>
      <dgm:t>
        <a:bodyPr/>
        <a:lstStyle/>
        <a:p>
          <a:endParaRPr lang="en-US"/>
        </a:p>
      </dgm:t>
    </dgm:pt>
    <dgm:pt modelId="{B0C0D252-A94A-4E92-9FA6-219EE6F3D93C}">
      <dgm:prSet/>
      <dgm:spPr/>
      <dgm:t>
        <a:bodyPr/>
        <a:lstStyle/>
        <a:p>
          <a:pPr algn="l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Translate existing models into AHP 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DE004C2B-DA10-4651-89D8-4FB6F5C17DF0}" type="parTrans" cxnId="{BDA65B9E-7D17-4DA5-A71E-EE982F00B67F}">
      <dgm:prSet/>
      <dgm:spPr/>
      <dgm:t>
        <a:bodyPr/>
        <a:lstStyle/>
        <a:p>
          <a:endParaRPr lang="en-US"/>
        </a:p>
      </dgm:t>
    </dgm:pt>
    <dgm:pt modelId="{9855778C-39FA-45BA-A0D5-7943C6E2AE06}" type="sibTrans" cxnId="{BDA65B9E-7D17-4DA5-A71E-EE982F00B67F}">
      <dgm:prSet/>
      <dgm:spPr/>
      <dgm:t>
        <a:bodyPr/>
        <a:lstStyle/>
        <a:p>
          <a:endParaRPr lang="en-US"/>
        </a:p>
      </dgm:t>
    </dgm:pt>
    <dgm:pt modelId="{7041244A-F34C-4C82-9C13-013493188F15}">
      <dgm:prSet/>
      <dgm:spPr/>
      <dgm:t>
        <a:bodyPr/>
        <a:lstStyle/>
        <a:p>
          <a:pPr algn="l" rtl="0">
            <a:lnSpc>
              <a:spcPct val="90000"/>
            </a:lnSpc>
          </a:pPr>
          <a:r>
            <a:rPr lang="en-GB" sz="2000">
              <a:solidFill>
                <a:srgbClr val="FFFFFF"/>
              </a:solidFill>
              <a:ea typeface="+mn-ea"/>
              <a:cs typeface="+mn-cs"/>
            </a:rPr>
            <a:t>Collaborating with organisations and HEIs to explore IPE</a:t>
          </a:r>
          <a:r>
            <a:rPr lang="en-GB" sz="20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 </a:t>
          </a:r>
          <a:endParaRPr lang="en-US" sz="2000">
            <a:solidFill>
              <a:srgbClr val="FFFFFF"/>
            </a:solidFill>
            <a:ea typeface="+mn-ea"/>
            <a:cs typeface="+mn-cs"/>
          </a:endParaRPr>
        </a:p>
      </dgm:t>
    </dgm:pt>
    <dgm:pt modelId="{114DB69C-62B2-4F0F-9A0A-20F894110FD6}" type="parTrans" cxnId="{41D2CAE5-BF89-4932-B1A7-0A877F74D38F}">
      <dgm:prSet/>
      <dgm:spPr/>
      <dgm:t>
        <a:bodyPr/>
        <a:lstStyle/>
        <a:p>
          <a:endParaRPr lang="en-US"/>
        </a:p>
      </dgm:t>
    </dgm:pt>
    <dgm:pt modelId="{E53B8FF5-5C7A-4DC9-A27B-B50366A98761}" type="sibTrans" cxnId="{41D2CAE5-BF89-4932-B1A7-0A877F74D38F}">
      <dgm:prSet/>
      <dgm:spPr/>
      <dgm:t>
        <a:bodyPr/>
        <a:lstStyle/>
        <a:p>
          <a:endParaRPr lang="en-US"/>
        </a:p>
      </dgm:t>
    </dgm:pt>
    <dgm:pt modelId="{66356E47-4592-47A0-B5C6-5CFD76119192}" type="pres">
      <dgm:prSet presAssocID="{6EC37E96-FE48-4A86-A99C-9046141DFBC7}" presName="linear" presStyleCnt="0">
        <dgm:presLayoutVars>
          <dgm:animLvl val="lvl"/>
          <dgm:resizeHandles val="exact"/>
        </dgm:presLayoutVars>
      </dgm:prSet>
      <dgm:spPr/>
    </dgm:pt>
    <dgm:pt modelId="{393F6E22-F77A-4206-881B-AEE8689FE6BE}" type="pres">
      <dgm:prSet presAssocID="{A3F68229-9D2E-42A2-A489-40F7F61E5FEB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2D703B74-F96E-44BB-92DE-192C3013D306}" type="pres">
      <dgm:prSet presAssocID="{5FF4E2E4-6EF4-44D7-B040-B1322CA1DF18}" presName="spacer" presStyleCnt="0"/>
      <dgm:spPr/>
    </dgm:pt>
    <dgm:pt modelId="{051E05CD-3C5A-4561-BFA3-637319B32A32}" type="pres">
      <dgm:prSet presAssocID="{16AB1783-BC82-49E2-99F9-23177D9FDBED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1821311E-8748-417B-A832-C25EB8B23453}" type="pres">
      <dgm:prSet presAssocID="{38DB49B0-1FA7-46C4-8517-8169EDBCF37F}" presName="spacer" presStyleCnt="0"/>
      <dgm:spPr/>
    </dgm:pt>
    <dgm:pt modelId="{03D76F94-A098-42F7-B9C1-72F786509706}" type="pres">
      <dgm:prSet presAssocID="{3D5897B3-13C1-4FE1-A8F1-539908710B51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591A9575-C509-4A9B-9918-487E274FB768}" type="pres">
      <dgm:prSet presAssocID="{14329D82-2CB9-4840-BA8C-BA492A2BF8AB}" presName="spacer" presStyleCnt="0"/>
      <dgm:spPr/>
    </dgm:pt>
    <dgm:pt modelId="{B9BBBF2E-F89C-455C-A24D-38B45E33957E}" type="pres">
      <dgm:prSet presAssocID="{8AE5D35E-6E20-4B3A-AC9C-EDD04E72D711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369812FA-9F14-41AF-8B36-EDD8EF399380}" type="pres">
      <dgm:prSet presAssocID="{57284E09-60B9-4148-A482-86EA33645884}" presName="spacer" presStyleCnt="0"/>
      <dgm:spPr/>
    </dgm:pt>
    <dgm:pt modelId="{E75EDA66-D068-4CC3-B475-A75B8A6D1319}" type="pres">
      <dgm:prSet presAssocID="{9D7F30FA-6D6F-4660-8CF4-29162767F27D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20BD19AD-E35C-432F-B8F6-093AE074A96A}" type="pres">
      <dgm:prSet presAssocID="{22786F35-B2D9-4B9E-8571-046280A2A97C}" presName="spacer" presStyleCnt="0"/>
      <dgm:spPr/>
    </dgm:pt>
    <dgm:pt modelId="{F0F3E868-6B1E-4513-A3B8-1CA6784C1B84}" type="pres">
      <dgm:prSet presAssocID="{54BEFA6D-D169-47DA-A170-5795A1723E43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2899FFB-04AD-492A-A88E-AD7B17BFBFB1}" type="pres">
      <dgm:prSet presAssocID="{7AE05BE4-5629-43CD-87FE-9F39F511860B}" presName="spacer" presStyleCnt="0"/>
      <dgm:spPr/>
    </dgm:pt>
    <dgm:pt modelId="{5A7EFA2A-0715-4C39-9DF4-9BBEC80E2EDB}" type="pres">
      <dgm:prSet presAssocID="{7ED3163F-3E4B-4442-A2CB-A2F8C7D31AAE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762F844A-E18A-4F93-BAC4-570EC393A696}" type="pres">
      <dgm:prSet presAssocID="{14362BDB-A6A2-481C-9AEA-71300C152362}" presName="spacer" presStyleCnt="0"/>
      <dgm:spPr/>
    </dgm:pt>
    <dgm:pt modelId="{59D2F247-E967-4C64-AEF5-7731E3C13C09}" type="pres">
      <dgm:prSet presAssocID="{B0C0D252-A94A-4E92-9FA6-219EE6F3D93C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2313003F-D665-4833-878E-CDCE9A4C7AE8}" type="pres">
      <dgm:prSet presAssocID="{9855778C-39FA-45BA-A0D5-7943C6E2AE06}" presName="spacer" presStyleCnt="0"/>
      <dgm:spPr/>
    </dgm:pt>
    <dgm:pt modelId="{CE3FB52B-51BD-46AC-96F9-FE40E6749AC5}" type="pres">
      <dgm:prSet presAssocID="{7041244A-F34C-4C82-9C13-013493188F15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4294AF0C-6558-4303-8705-759E1557CF91}" srcId="{6EC37E96-FE48-4A86-A99C-9046141DFBC7}" destId="{3D5897B3-13C1-4FE1-A8F1-539908710B51}" srcOrd="2" destOrd="0" parTransId="{047B28A4-1DE8-4790-A42D-0E7DECC00C73}" sibTransId="{14329D82-2CB9-4840-BA8C-BA492A2BF8AB}"/>
    <dgm:cxn modelId="{684BD611-AD20-485B-9B20-3506E7EEEA49}" type="presOf" srcId="{9D7F30FA-6D6F-4660-8CF4-29162767F27D}" destId="{E75EDA66-D068-4CC3-B475-A75B8A6D1319}" srcOrd="0" destOrd="0" presId="urn:microsoft.com/office/officeart/2005/8/layout/vList2"/>
    <dgm:cxn modelId="{8CECCF16-44B3-48F9-A4F8-6CDC6664B703}" type="presOf" srcId="{6EC37E96-FE48-4A86-A99C-9046141DFBC7}" destId="{66356E47-4592-47A0-B5C6-5CFD76119192}" srcOrd="0" destOrd="0" presId="urn:microsoft.com/office/officeart/2005/8/layout/vList2"/>
    <dgm:cxn modelId="{0C6A731C-F9BD-4572-AB91-8BA8FB6434DA}" srcId="{6EC37E96-FE48-4A86-A99C-9046141DFBC7}" destId="{8AE5D35E-6E20-4B3A-AC9C-EDD04E72D711}" srcOrd="3" destOrd="0" parTransId="{732BC2D5-8C26-4766-B386-06FE167F03E4}" sibTransId="{57284E09-60B9-4148-A482-86EA33645884}"/>
    <dgm:cxn modelId="{D07CB91F-2974-4063-B168-C3FABAD7F779}" type="presOf" srcId="{16AB1783-BC82-49E2-99F9-23177D9FDBED}" destId="{051E05CD-3C5A-4561-BFA3-637319B32A32}" srcOrd="0" destOrd="0" presId="urn:microsoft.com/office/officeart/2005/8/layout/vList2"/>
    <dgm:cxn modelId="{4D00FF1F-DD43-4AD9-A91C-A856A328B622}" type="presOf" srcId="{8AE5D35E-6E20-4B3A-AC9C-EDD04E72D711}" destId="{B9BBBF2E-F89C-455C-A24D-38B45E33957E}" srcOrd="0" destOrd="0" presId="urn:microsoft.com/office/officeart/2005/8/layout/vList2"/>
    <dgm:cxn modelId="{3AE2ED32-94F9-443D-B2D6-B075D6E3265C}" type="presOf" srcId="{3D5897B3-13C1-4FE1-A8F1-539908710B51}" destId="{03D76F94-A098-42F7-B9C1-72F786509706}" srcOrd="0" destOrd="0" presId="urn:microsoft.com/office/officeart/2005/8/layout/vList2"/>
    <dgm:cxn modelId="{32F10F5F-469C-430D-AC6D-E74C3BB1194D}" srcId="{6EC37E96-FE48-4A86-A99C-9046141DFBC7}" destId="{A3F68229-9D2E-42A2-A489-40F7F61E5FEB}" srcOrd="0" destOrd="0" parTransId="{4DFF4175-60D1-4635-866D-93CA6AF46856}" sibTransId="{5FF4E2E4-6EF4-44D7-B040-B1322CA1DF18}"/>
    <dgm:cxn modelId="{79EB8547-5392-4AFB-B313-442B225D9513}" type="presOf" srcId="{B0C0D252-A94A-4E92-9FA6-219EE6F3D93C}" destId="{59D2F247-E967-4C64-AEF5-7731E3C13C09}" srcOrd="0" destOrd="0" presId="urn:microsoft.com/office/officeart/2005/8/layout/vList2"/>
    <dgm:cxn modelId="{C74FED70-B48B-4A68-AB6B-3DA8604635D7}" srcId="{6EC37E96-FE48-4A86-A99C-9046141DFBC7}" destId="{54BEFA6D-D169-47DA-A170-5795A1723E43}" srcOrd="5" destOrd="0" parTransId="{56AE4746-238F-4A9C-9D99-2CB3082A42AC}" sibTransId="{7AE05BE4-5629-43CD-87FE-9F39F511860B}"/>
    <dgm:cxn modelId="{9540AD9B-AE87-4DCA-B3AE-38D6DE5E551E}" srcId="{6EC37E96-FE48-4A86-A99C-9046141DFBC7}" destId="{9D7F30FA-6D6F-4660-8CF4-29162767F27D}" srcOrd="4" destOrd="0" parTransId="{F94D1922-5F64-414E-B072-AC8D971969FF}" sibTransId="{22786F35-B2D9-4B9E-8571-046280A2A97C}"/>
    <dgm:cxn modelId="{0821069C-7E81-49D8-ACFE-578CCA9A15A1}" type="presOf" srcId="{A3F68229-9D2E-42A2-A489-40F7F61E5FEB}" destId="{393F6E22-F77A-4206-881B-AEE8689FE6BE}" srcOrd="0" destOrd="0" presId="urn:microsoft.com/office/officeart/2005/8/layout/vList2"/>
    <dgm:cxn modelId="{BDA65B9E-7D17-4DA5-A71E-EE982F00B67F}" srcId="{6EC37E96-FE48-4A86-A99C-9046141DFBC7}" destId="{B0C0D252-A94A-4E92-9FA6-219EE6F3D93C}" srcOrd="7" destOrd="0" parTransId="{DE004C2B-DA10-4651-89D8-4FB6F5C17DF0}" sibTransId="{9855778C-39FA-45BA-A0D5-7943C6E2AE06}"/>
    <dgm:cxn modelId="{E4B770A8-05AC-4F31-A254-9FA53924EE47}" srcId="{6EC37E96-FE48-4A86-A99C-9046141DFBC7}" destId="{7ED3163F-3E4B-4442-A2CB-A2F8C7D31AAE}" srcOrd="6" destOrd="0" parTransId="{C60E6BD6-5019-4CA4-9B46-CD754D43706F}" sibTransId="{14362BDB-A6A2-481C-9AEA-71300C152362}"/>
    <dgm:cxn modelId="{74AD28B3-314B-416A-9C3B-B67816E7922A}" type="presOf" srcId="{54BEFA6D-D169-47DA-A170-5795A1723E43}" destId="{F0F3E868-6B1E-4513-A3B8-1CA6784C1B84}" srcOrd="0" destOrd="0" presId="urn:microsoft.com/office/officeart/2005/8/layout/vList2"/>
    <dgm:cxn modelId="{255413B4-0239-411D-9452-F6686072ED22}" type="presOf" srcId="{7041244A-F34C-4C82-9C13-013493188F15}" destId="{CE3FB52B-51BD-46AC-96F9-FE40E6749AC5}" srcOrd="0" destOrd="0" presId="urn:microsoft.com/office/officeart/2005/8/layout/vList2"/>
    <dgm:cxn modelId="{3CE24AC4-3DCE-487A-8F0E-BCC7B529C7AE}" type="presOf" srcId="{7ED3163F-3E4B-4442-A2CB-A2F8C7D31AAE}" destId="{5A7EFA2A-0715-4C39-9DF4-9BBEC80E2EDB}" srcOrd="0" destOrd="0" presId="urn:microsoft.com/office/officeart/2005/8/layout/vList2"/>
    <dgm:cxn modelId="{41D2CAE5-BF89-4932-B1A7-0A877F74D38F}" srcId="{6EC37E96-FE48-4A86-A99C-9046141DFBC7}" destId="{7041244A-F34C-4C82-9C13-013493188F15}" srcOrd="8" destOrd="0" parTransId="{114DB69C-62B2-4F0F-9A0A-20F894110FD6}" sibTransId="{E53B8FF5-5C7A-4DC9-A27B-B50366A98761}"/>
    <dgm:cxn modelId="{0AF80BEE-C9C6-428E-8DDB-7CE92C67ED96}" srcId="{6EC37E96-FE48-4A86-A99C-9046141DFBC7}" destId="{16AB1783-BC82-49E2-99F9-23177D9FDBED}" srcOrd="1" destOrd="0" parTransId="{D15FF578-518C-4554-A3DA-A406EDAE6765}" sibTransId="{38DB49B0-1FA7-46C4-8517-8169EDBCF37F}"/>
    <dgm:cxn modelId="{5FFEC349-5975-4A8A-99A8-39687461D2F7}" type="presParOf" srcId="{66356E47-4592-47A0-B5C6-5CFD76119192}" destId="{393F6E22-F77A-4206-881B-AEE8689FE6BE}" srcOrd="0" destOrd="0" presId="urn:microsoft.com/office/officeart/2005/8/layout/vList2"/>
    <dgm:cxn modelId="{2944FFC3-703C-42EE-89B9-F3D36B30FFA1}" type="presParOf" srcId="{66356E47-4592-47A0-B5C6-5CFD76119192}" destId="{2D703B74-F96E-44BB-92DE-192C3013D306}" srcOrd="1" destOrd="0" presId="urn:microsoft.com/office/officeart/2005/8/layout/vList2"/>
    <dgm:cxn modelId="{6BEF156D-F73E-4DEB-B8D0-4D5602EC6292}" type="presParOf" srcId="{66356E47-4592-47A0-B5C6-5CFD76119192}" destId="{051E05CD-3C5A-4561-BFA3-637319B32A32}" srcOrd="2" destOrd="0" presId="urn:microsoft.com/office/officeart/2005/8/layout/vList2"/>
    <dgm:cxn modelId="{313967CF-4C07-401F-9076-E9F65BAC2303}" type="presParOf" srcId="{66356E47-4592-47A0-B5C6-5CFD76119192}" destId="{1821311E-8748-417B-A832-C25EB8B23453}" srcOrd="3" destOrd="0" presId="urn:microsoft.com/office/officeart/2005/8/layout/vList2"/>
    <dgm:cxn modelId="{DBA3CA46-B2C9-406E-BFEF-323C3C8045AA}" type="presParOf" srcId="{66356E47-4592-47A0-B5C6-5CFD76119192}" destId="{03D76F94-A098-42F7-B9C1-72F786509706}" srcOrd="4" destOrd="0" presId="urn:microsoft.com/office/officeart/2005/8/layout/vList2"/>
    <dgm:cxn modelId="{48258953-A397-4231-8431-919DCA479C08}" type="presParOf" srcId="{66356E47-4592-47A0-B5C6-5CFD76119192}" destId="{591A9575-C509-4A9B-9918-487E274FB768}" srcOrd="5" destOrd="0" presId="urn:microsoft.com/office/officeart/2005/8/layout/vList2"/>
    <dgm:cxn modelId="{0DEC0FED-B773-4435-AE35-6081FDD12E26}" type="presParOf" srcId="{66356E47-4592-47A0-B5C6-5CFD76119192}" destId="{B9BBBF2E-F89C-455C-A24D-38B45E33957E}" srcOrd="6" destOrd="0" presId="urn:microsoft.com/office/officeart/2005/8/layout/vList2"/>
    <dgm:cxn modelId="{A1103F8E-99C3-4D60-8A0E-AA99448B5596}" type="presParOf" srcId="{66356E47-4592-47A0-B5C6-5CFD76119192}" destId="{369812FA-9F14-41AF-8B36-EDD8EF399380}" srcOrd="7" destOrd="0" presId="urn:microsoft.com/office/officeart/2005/8/layout/vList2"/>
    <dgm:cxn modelId="{EC215481-988E-4B9B-9879-E1A4E4B6087A}" type="presParOf" srcId="{66356E47-4592-47A0-B5C6-5CFD76119192}" destId="{E75EDA66-D068-4CC3-B475-A75B8A6D1319}" srcOrd="8" destOrd="0" presId="urn:microsoft.com/office/officeart/2005/8/layout/vList2"/>
    <dgm:cxn modelId="{A9B5B2EB-4C15-40A6-9695-068BF0C99217}" type="presParOf" srcId="{66356E47-4592-47A0-B5C6-5CFD76119192}" destId="{20BD19AD-E35C-432F-B8F6-093AE074A96A}" srcOrd="9" destOrd="0" presId="urn:microsoft.com/office/officeart/2005/8/layout/vList2"/>
    <dgm:cxn modelId="{E527410F-87FC-4F99-AD5F-C1229D989D41}" type="presParOf" srcId="{66356E47-4592-47A0-B5C6-5CFD76119192}" destId="{F0F3E868-6B1E-4513-A3B8-1CA6784C1B84}" srcOrd="10" destOrd="0" presId="urn:microsoft.com/office/officeart/2005/8/layout/vList2"/>
    <dgm:cxn modelId="{826CADA5-F954-4B84-A1A9-1DDA1CD3A222}" type="presParOf" srcId="{66356E47-4592-47A0-B5C6-5CFD76119192}" destId="{92899FFB-04AD-492A-A88E-AD7B17BFBFB1}" srcOrd="11" destOrd="0" presId="urn:microsoft.com/office/officeart/2005/8/layout/vList2"/>
    <dgm:cxn modelId="{487E9AE3-68E4-4C6E-AADB-FDDA49CB69A7}" type="presParOf" srcId="{66356E47-4592-47A0-B5C6-5CFD76119192}" destId="{5A7EFA2A-0715-4C39-9DF4-9BBEC80E2EDB}" srcOrd="12" destOrd="0" presId="urn:microsoft.com/office/officeart/2005/8/layout/vList2"/>
    <dgm:cxn modelId="{2F3E56C6-C0FF-44CC-B49B-0BBA9D469D35}" type="presParOf" srcId="{66356E47-4592-47A0-B5C6-5CFD76119192}" destId="{762F844A-E18A-4F93-BAC4-570EC393A696}" srcOrd="13" destOrd="0" presId="urn:microsoft.com/office/officeart/2005/8/layout/vList2"/>
    <dgm:cxn modelId="{5C1E9DA2-18F7-499D-87DA-ACEB5A8DD608}" type="presParOf" srcId="{66356E47-4592-47A0-B5C6-5CFD76119192}" destId="{59D2F247-E967-4C64-AEF5-7731E3C13C09}" srcOrd="14" destOrd="0" presId="urn:microsoft.com/office/officeart/2005/8/layout/vList2"/>
    <dgm:cxn modelId="{BA988ED9-4E85-44CF-9DD5-DC2FA815193B}" type="presParOf" srcId="{66356E47-4592-47A0-B5C6-5CFD76119192}" destId="{2313003F-D665-4833-878E-CDCE9A4C7AE8}" srcOrd="15" destOrd="0" presId="urn:microsoft.com/office/officeart/2005/8/layout/vList2"/>
    <dgm:cxn modelId="{E1551565-6D84-4A80-B830-9BEF5A7CB3D0}" type="presParOf" srcId="{66356E47-4592-47A0-B5C6-5CFD76119192}" destId="{CE3FB52B-51BD-46AC-96F9-FE40E6749AC5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601953-F9CD-4A16-BFDA-82479AB75B00}">
      <dsp:nvSpPr>
        <dsp:cNvPr id="0" name=""/>
        <dsp:cNvSpPr/>
      </dsp:nvSpPr>
      <dsp:spPr>
        <a:xfrm>
          <a:off x="3621" y="651810"/>
          <a:ext cx="1960939" cy="1176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/>
            <a:t>2 </a:t>
          </a:r>
          <a:r>
            <a:rPr lang="en-US" sz="1800" b="0" i="0" kern="1200">
              <a:latin typeface="Century Gothic" panose="020B0502020202020204"/>
            </a:rPr>
            <a:t>Hour session</a:t>
          </a:r>
          <a:endParaRPr lang="en-US" sz="1800" kern="1200"/>
        </a:p>
      </dsp:txBody>
      <dsp:txXfrm>
        <a:off x="3621" y="651810"/>
        <a:ext cx="1960939" cy="1176563"/>
      </dsp:txXfrm>
    </dsp:sp>
    <dsp:sp modelId="{46E2AB40-5010-4556-823A-28B5D6497F64}">
      <dsp:nvSpPr>
        <dsp:cNvPr id="0" name=""/>
        <dsp:cNvSpPr/>
      </dsp:nvSpPr>
      <dsp:spPr>
        <a:xfrm>
          <a:off x="2160655" y="651810"/>
          <a:ext cx="1960939" cy="1176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10 minute welcome</a:t>
          </a:r>
          <a:r>
            <a:rPr lang="en-US" sz="1800" b="0" i="0" kern="1200"/>
            <a:t> and pre‑brief </a:t>
          </a:r>
          <a:endParaRPr lang="en-US" sz="1800" kern="1200"/>
        </a:p>
      </dsp:txBody>
      <dsp:txXfrm>
        <a:off x="2160655" y="651810"/>
        <a:ext cx="1960939" cy="1176563"/>
      </dsp:txXfrm>
    </dsp:sp>
    <dsp:sp modelId="{D851BA3D-37BD-4508-941B-E0390A18BD2F}">
      <dsp:nvSpPr>
        <dsp:cNvPr id="0" name=""/>
        <dsp:cNvSpPr/>
      </dsp:nvSpPr>
      <dsp:spPr>
        <a:xfrm>
          <a:off x="4317688" y="651810"/>
          <a:ext cx="1960939" cy="1176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15 minute introduction</a:t>
          </a:r>
          <a:r>
            <a:rPr lang="en-US" sz="1800" b="0" i="0" kern="1200"/>
            <a:t> to MDT working and roles </a:t>
          </a:r>
          <a:endParaRPr lang="en-US" sz="1800" kern="1200"/>
        </a:p>
      </dsp:txBody>
      <dsp:txXfrm>
        <a:off x="4317688" y="651810"/>
        <a:ext cx="1960939" cy="1176563"/>
      </dsp:txXfrm>
    </dsp:sp>
    <dsp:sp modelId="{49138C04-16EA-46E7-A06F-71E9F72019F4}">
      <dsp:nvSpPr>
        <dsp:cNvPr id="0" name=""/>
        <dsp:cNvSpPr/>
      </dsp:nvSpPr>
      <dsp:spPr>
        <a:xfrm>
          <a:off x="6474722" y="651810"/>
          <a:ext cx="1960939" cy="1176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30 minute simulation</a:t>
          </a:r>
          <a:r>
            <a:rPr lang="en-US" sz="1800" b="0" i="0" kern="1200"/>
            <a:t>: MDT meeting</a:t>
          </a:r>
          <a:r>
            <a:rPr lang="en-US" sz="1800" kern="1200">
              <a:latin typeface="Century Gothic" panose="020B0502020202020204"/>
            </a:rPr>
            <a:t> (first half)</a:t>
          </a:r>
          <a:endParaRPr lang="en-US" sz="1800" kern="1200"/>
        </a:p>
      </dsp:txBody>
      <dsp:txXfrm>
        <a:off x="6474722" y="651810"/>
        <a:ext cx="1960939" cy="1176563"/>
      </dsp:txXfrm>
    </dsp:sp>
    <dsp:sp modelId="{1D60C35D-BB26-482B-B79A-F77B648FE77D}">
      <dsp:nvSpPr>
        <dsp:cNvPr id="0" name=""/>
        <dsp:cNvSpPr/>
      </dsp:nvSpPr>
      <dsp:spPr>
        <a:xfrm>
          <a:off x="8631755" y="651810"/>
          <a:ext cx="1960939" cy="117656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10</a:t>
          </a:r>
          <a:r>
            <a:rPr lang="en-US" sz="1800" b="0" i="0" kern="1200"/>
            <a:t> </a:t>
          </a:r>
          <a:r>
            <a:rPr lang="en-US" sz="1800" b="0" i="0" kern="1200">
              <a:latin typeface="Century Gothic" panose="020B0502020202020204"/>
            </a:rPr>
            <a:t>minute break</a:t>
          </a:r>
          <a:endParaRPr lang="en-US" sz="1800" kern="1200"/>
        </a:p>
      </dsp:txBody>
      <dsp:txXfrm>
        <a:off x="8631755" y="651810"/>
        <a:ext cx="1960939" cy="1176563"/>
      </dsp:txXfrm>
    </dsp:sp>
    <dsp:sp modelId="{F7D5ABE5-8B47-45F4-BA40-EFC170732C61}">
      <dsp:nvSpPr>
        <dsp:cNvPr id="0" name=""/>
        <dsp:cNvSpPr/>
      </dsp:nvSpPr>
      <dsp:spPr>
        <a:xfrm>
          <a:off x="1082138" y="2024468"/>
          <a:ext cx="1960939" cy="1176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20 Minute simulation (second half)</a:t>
          </a:r>
        </a:p>
      </dsp:txBody>
      <dsp:txXfrm>
        <a:off x="1082138" y="2024468"/>
        <a:ext cx="1960939" cy="1176563"/>
      </dsp:txXfrm>
    </dsp:sp>
    <dsp:sp modelId="{C78A18DA-93E9-432C-AEB5-CE094C2684C0}">
      <dsp:nvSpPr>
        <dsp:cNvPr id="0" name=""/>
        <dsp:cNvSpPr/>
      </dsp:nvSpPr>
      <dsp:spPr>
        <a:xfrm>
          <a:off x="3239172" y="2024468"/>
          <a:ext cx="1960939" cy="117656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20 minute facilitated</a:t>
          </a:r>
          <a:r>
            <a:rPr lang="en-US" sz="1800" b="0" i="0" kern="1200"/>
            <a:t> debrief</a:t>
          </a:r>
          <a:endParaRPr lang="en-US" sz="1800" kern="1200"/>
        </a:p>
      </dsp:txBody>
      <dsp:txXfrm>
        <a:off x="3239172" y="2024468"/>
        <a:ext cx="1960939" cy="1176563"/>
      </dsp:txXfrm>
    </dsp:sp>
    <dsp:sp modelId="{28F47374-CB48-46E5-9CC6-A8514BAAD802}">
      <dsp:nvSpPr>
        <dsp:cNvPr id="0" name=""/>
        <dsp:cNvSpPr/>
      </dsp:nvSpPr>
      <dsp:spPr>
        <a:xfrm>
          <a:off x="5396205" y="2024468"/>
          <a:ext cx="1960939" cy="117656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10 minute key</a:t>
          </a:r>
          <a:r>
            <a:rPr lang="en-US" sz="1800" b="0" i="0" kern="1200"/>
            <a:t> learning points and evaluation</a:t>
          </a:r>
          <a:endParaRPr lang="en-US" sz="1800" kern="1200"/>
        </a:p>
      </dsp:txBody>
      <dsp:txXfrm>
        <a:off x="5396205" y="2024468"/>
        <a:ext cx="1960939" cy="1176563"/>
      </dsp:txXfrm>
    </dsp:sp>
    <dsp:sp modelId="{4E9F8BD2-1E9B-4548-897C-640A31617025}">
      <dsp:nvSpPr>
        <dsp:cNvPr id="0" name=""/>
        <dsp:cNvSpPr/>
      </dsp:nvSpPr>
      <dsp:spPr>
        <a:xfrm>
          <a:off x="7553238" y="2024468"/>
          <a:ext cx="1960939" cy="117656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>
              <a:latin typeface="Century Gothic" panose="020B0502020202020204"/>
            </a:rPr>
            <a:t>5 minute feedback</a:t>
          </a:r>
          <a:r>
            <a:rPr lang="en-US" sz="1800" b="0" i="0" kern="1200"/>
            <a:t> from attendees</a:t>
          </a:r>
          <a:endParaRPr lang="en-US" sz="1800" kern="1200"/>
        </a:p>
      </dsp:txBody>
      <dsp:txXfrm>
        <a:off x="7553238" y="2024468"/>
        <a:ext cx="1960939" cy="1176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F6E22-F77A-4206-881B-AEE8689FE6BE}">
      <dsp:nvSpPr>
        <dsp:cNvPr id="0" name=""/>
        <dsp:cNvSpPr/>
      </dsp:nvSpPr>
      <dsp:spPr>
        <a:xfrm>
          <a:off x="0" y="112198"/>
          <a:ext cx="9504233" cy="5297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solidFill>
                <a:srgbClr val="FFFFFF"/>
              </a:solidFill>
              <a:ea typeface="+mn-ea"/>
              <a:cs typeface="+mn-cs"/>
            </a:rPr>
            <a:t>Service development can be led </a:t>
          </a:r>
          <a:r>
            <a:rPr lang="en-GB" sz="20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and</a:t>
          </a:r>
          <a:r>
            <a:rPr lang="en-GB" sz="2000" kern="1200">
              <a:solidFill>
                <a:srgbClr val="FFFFFF"/>
              </a:solidFill>
              <a:ea typeface="+mn-ea"/>
              <a:cs typeface="+mn-cs"/>
            </a:rPr>
            <a:t> progressed via student placements</a:t>
          </a:r>
          <a:endParaRPr lang="en-US" sz="20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138060"/>
        <a:ext cx="9452509" cy="478066"/>
      </dsp:txXfrm>
    </dsp:sp>
    <dsp:sp modelId="{051E05CD-3C5A-4561-BFA3-637319B32A32}">
      <dsp:nvSpPr>
        <dsp:cNvPr id="0" name=""/>
        <dsp:cNvSpPr/>
      </dsp:nvSpPr>
      <dsp:spPr>
        <a:xfrm>
          <a:off x="0" y="708229"/>
          <a:ext cx="9504233" cy="529790"/>
        </a:xfrm>
        <a:prstGeom prst="roundRect">
          <a:avLst/>
        </a:prstGeom>
        <a:solidFill>
          <a:schemeClr val="accent2">
            <a:hueOff val="-89019"/>
            <a:satOff val="0"/>
            <a:lumOff val="17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Building capacity -</a:t>
          </a:r>
          <a:r>
            <a:rPr lang="en-GB" sz="23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 </a:t>
          </a: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Students are the perfect driver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734091"/>
        <a:ext cx="9452509" cy="478066"/>
      </dsp:txXfrm>
    </dsp:sp>
    <dsp:sp modelId="{03D76F94-A098-42F7-B9C1-72F786509706}">
      <dsp:nvSpPr>
        <dsp:cNvPr id="0" name=""/>
        <dsp:cNvSpPr/>
      </dsp:nvSpPr>
      <dsp:spPr>
        <a:xfrm>
          <a:off x="0" y="1304259"/>
          <a:ext cx="9504233" cy="529790"/>
        </a:xfrm>
        <a:prstGeom prst="roundRect">
          <a:avLst/>
        </a:prstGeom>
        <a:solidFill>
          <a:schemeClr val="accent2">
            <a:hueOff val="-178039"/>
            <a:satOff val="0"/>
            <a:lumOff val="34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Logistical challenges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1330121"/>
        <a:ext cx="9452509" cy="478066"/>
      </dsp:txXfrm>
    </dsp:sp>
    <dsp:sp modelId="{B9BBBF2E-F89C-455C-A24D-38B45E33957E}">
      <dsp:nvSpPr>
        <dsp:cNvPr id="0" name=""/>
        <dsp:cNvSpPr/>
      </dsp:nvSpPr>
      <dsp:spPr>
        <a:xfrm>
          <a:off x="0" y="1900290"/>
          <a:ext cx="9504233" cy="529790"/>
        </a:xfrm>
        <a:prstGeom prst="roundRect">
          <a:avLst/>
        </a:prstGeom>
        <a:solidFill>
          <a:schemeClr val="accent2">
            <a:hueOff val="-267058"/>
            <a:satOff val="0"/>
            <a:lumOff val="52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Lack of IPE leadership within AHP services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1926152"/>
        <a:ext cx="9452509" cy="478066"/>
      </dsp:txXfrm>
    </dsp:sp>
    <dsp:sp modelId="{E75EDA66-D068-4CC3-B475-A75B8A6D1319}">
      <dsp:nvSpPr>
        <dsp:cNvPr id="0" name=""/>
        <dsp:cNvSpPr/>
      </dsp:nvSpPr>
      <dsp:spPr>
        <a:xfrm>
          <a:off x="0" y="2496321"/>
          <a:ext cx="9504233" cy="529790"/>
        </a:xfrm>
        <a:prstGeom prst="roundRect">
          <a:avLst/>
        </a:prstGeom>
        <a:solidFill>
          <a:schemeClr val="accent2">
            <a:hueOff val="-356077"/>
            <a:satOff val="0"/>
            <a:lumOff val="69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Limited IPE opportunities </a:t>
          </a:r>
          <a:r>
            <a:rPr lang="en-GB" sz="23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however stakeholder interest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2522183"/>
        <a:ext cx="9452509" cy="478066"/>
      </dsp:txXfrm>
    </dsp:sp>
    <dsp:sp modelId="{F0F3E868-6B1E-4513-A3B8-1CA6784C1B84}">
      <dsp:nvSpPr>
        <dsp:cNvPr id="0" name=""/>
        <dsp:cNvSpPr/>
      </dsp:nvSpPr>
      <dsp:spPr>
        <a:xfrm>
          <a:off x="0" y="3092351"/>
          <a:ext cx="9504233" cy="529790"/>
        </a:xfrm>
        <a:prstGeom prst="roundRect">
          <a:avLst/>
        </a:prstGeom>
        <a:solidFill>
          <a:schemeClr val="accent2">
            <a:hueOff val="-445097"/>
            <a:satOff val="0"/>
            <a:lumOff val="870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>
              <a:solidFill>
                <a:srgbClr val="FFFFFF"/>
              </a:solidFill>
              <a:ea typeface="+mn-ea"/>
              <a:cs typeface="+mn-cs"/>
            </a:rPr>
            <a:t>Evidence base to progress project further within </a:t>
          </a:r>
          <a:r>
            <a:rPr lang="en-GB" sz="2300" kern="1200" dirty="0" err="1">
              <a:solidFill>
                <a:srgbClr val="FFFFFF"/>
              </a:solidFill>
              <a:ea typeface="+mn-ea"/>
              <a:cs typeface="+mn-cs"/>
            </a:rPr>
            <a:t>UHSussex</a:t>
          </a:r>
          <a:endParaRPr lang="en-US" sz="2300" kern="1200" dirty="0" err="1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3118213"/>
        <a:ext cx="9452509" cy="478066"/>
      </dsp:txXfrm>
    </dsp:sp>
    <dsp:sp modelId="{5A7EFA2A-0715-4C39-9DF4-9BBEC80E2EDB}">
      <dsp:nvSpPr>
        <dsp:cNvPr id="0" name=""/>
        <dsp:cNvSpPr/>
      </dsp:nvSpPr>
      <dsp:spPr>
        <a:xfrm>
          <a:off x="0" y="3688382"/>
          <a:ext cx="9504233" cy="529790"/>
        </a:xfrm>
        <a:prstGeom prst="roundRect">
          <a:avLst/>
        </a:prstGeom>
        <a:solidFill>
          <a:schemeClr val="accent2">
            <a:hueOff val="-534116"/>
            <a:satOff val="0"/>
            <a:lumOff val="104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PEF learning and development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3714244"/>
        <a:ext cx="9452509" cy="478066"/>
      </dsp:txXfrm>
    </dsp:sp>
    <dsp:sp modelId="{59D2F247-E967-4C64-AEF5-7731E3C13C09}">
      <dsp:nvSpPr>
        <dsp:cNvPr id="0" name=""/>
        <dsp:cNvSpPr/>
      </dsp:nvSpPr>
      <dsp:spPr>
        <a:xfrm>
          <a:off x="0" y="4284413"/>
          <a:ext cx="9504233" cy="529790"/>
        </a:xfrm>
        <a:prstGeom prst="roundRect">
          <a:avLst/>
        </a:prstGeom>
        <a:solidFill>
          <a:schemeClr val="accent2">
            <a:hueOff val="-623135"/>
            <a:satOff val="0"/>
            <a:lumOff val="121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Translate existing models into AHP 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4310275"/>
        <a:ext cx="9452509" cy="478066"/>
      </dsp:txXfrm>
    </dsp:sp>
    <dsp:sp modelId="{CE3FB52B-51BD-46AC-96F9-FE40E6749AC5}">
      <dsp:nvSpPr>
        <dsp:cNvPr id="0" name=""/>
        <dsp:cNvSpPr/>
      </dsp:nvSpPr>
      <dsp:spPr>
        <a:xfrm>
          <a:off x="0" y="4880443"/>
          <a:ext cx="9504233" cy="529790"/>
        </a:xfrm>
        <a:prstGeom prst="roundRect">
          <a:avLst/>
        </a:prstGeom>
        <a:solidFill>
          <a:schemeClr val="accent2">
            <a:hueOff val="-712155"/>
            <a:satOff val="0"/>
            <a:lumOff val="139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>
              <a:solidFill>
                <a:srgbClr val="FFFFFF"/>
              </a:solidFill>
              <a:ea typeface="+mn-ea"/>
              <a:cs typeface="+mn-cs"/>
            </a:rPr>
            <a:t>Collaborating with organisations and HEIs to explore IPE</a:t>
          </a:r>
          <a:r>
            <a:rPr lang="en-GB" sz="2300" kern="1200">
              <a:solidFill>
                <a:srgbClr val="FFFFFF"/>
              </a:solidFill>
              <a:latin typeface="Arial" panose="020B0604020202020204"/>
              <a:ea typeface="+mn-ea"/>
              <a:cs typeface="+mn-cs"/>
            </a:rPr>
            <a:t> </a:t>
          </a:r>
          <a:endParaRPr lang="en-US" sz="2300" kern="1200">
            <a:solidFill>
              <a:srgbClr val="FFFFFF"/>
            </a:solidFill>
            <a:ea typeface="+mn-ea"/>
            <a:cs typeface="+mn-cs"/>
          </a:endParaRPr>
        </a:p>
      </dsp:txBody>
      <dsp:txXfrm>
        <a:off x="25862" y="4906305"/>
        <a:ext cx="9452509" cy="4780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65D6C-DEF3-2047-8C00-DECDF97F3A76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2E46-854E-C645-8965-B8BE8EDD32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24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With team for 6 weeks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175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71% from University hospital Sussex: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data is coming from the trust we are in meaning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can get a deeper understanding on what is currently going o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and what is and is not working.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16% of the data is coming from surrounding trusts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see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IPE is taking place for a students and staff in other trusts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weather any of this can work fort his trust.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of the data is coming from universities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Brighton and Southampton so we can see what the 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universities are putting in place for the students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need to get more input from the </a:t>
            </a:r>
            <a:r>
              <a:rPr lang="en-GB" sz="1200" b="0" i="0" u="none" strike="noStrike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uni’s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IPE is presented to students more.</a:t>
            </a:r>
            <a:endParaRPr lang="en-GB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521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5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 current use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benefits and barriers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Compare perspectives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 recommendations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fontAlgn="base"/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Why We Used Surveys: 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Evidence-informed, needs-led approach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perspectives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 key gaps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 for design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66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3A34EA-0BFB-2BCA-6F62-C446E3C39E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DD4A42-54CB-BA4A-BFAC-EF1A46360D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69D2A3-CF6A-7011-632A-5D4B92D5A6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b="1">
                <a:ea typeface="Calibri"/>
                <a:cs typeface="Calibri"/>
              </a:rPr>
              <a:t>Recognised mire SIM in academia is required by barriers impact on provision. </a:t>
            </a:r>
          </a:p>
          <a:p>
            <a:endParaRPr lang="en-GB" b="1"/>
          </a:p>
          <a:p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71% from University hospital Sussex: 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data is coming from the trust we are in meaning</a:t>
            </a:r>
            <a:r>
              <a:rPr lang="en-GB" sz="1200" b="1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can get a deeper understanding on what is currently going o</a:t>
            </a:r>
            <a:r>
              <a:rPr lang="en-GB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 and what is and is not working.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  <a:endParaRPr lang="en-US">
              <a:ea typeface="+mn-ea"/>
              <a:cs typeface="+mn-cs"/>
            </a:endParaRP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16% of the data is coming from surrounding trusts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 we can see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IPE is taking place for a students and staff in other trusts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weather any of this can work fort his trust.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rtl="0" fontAlgn="base"/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10% of the data is coming from universities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such as Brighton and Southampton so we can see what the </a:t>
            </a:r>
            <a:r>
              <a:rPr lang="en-GB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universities are putting in place for the students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wether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we need to get more input from the </a:t>
            </a:r>
            <a:r>
              <a:rPr lang="en-GB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uni’s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 IPE is presented to students more.</a:t>
            </a: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Calibri"/>
              <a:cs typeface="Calibri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F4600F-ED62-7ACF-CF2C-4D806226C1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49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Some based on educator feedback, could also be used for educators as well as students. </a:t>
            </a:r>
          </a:p>
          <a:p>
            <a:r>
              <a:rPr lang="en-US">
                <a:ea typeface="Calibri"/>
                <a:cs typeface="Calibri"/>
              </a:rPr>
              <a:t>Others based on experience and discussions 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43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structure of this two-hour simulation session is informed by national standards and regulatory guidance for interprofessional education. 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A 10-minute pre-brief ensures orientation and psychological safety, consistent with </a:t>
            </a:r>
            <a:r>
              <a:rPr lang="en-US" dirty="0" err="1"/>
              <a:t>ASPiH</a:t>
            </a:r>
            <a:r>
              <a:rPr lang="en-US" dirty="0"/>
              <a:t> Standards for Simulation-Based Practice, which </a:t>
            </a:r>
            <a:r>
              <a:rPr lang="en-US" dirty="0" err="1"/>
              <a:t>emphasise</a:t>
            </a:r>
            <a:r>
              <a:rPr lang="en-US" dirty="0"/>
              <a:t> planning, learner preparation, and clear objectives to </a:t>
            </a:r>
            <a:r>
              <a:rPr lang="en-US" dirty="0" err="1"/>
              <a:t>optimise</a:t>
            </a:r>
            <a:r>
              <a:rPr lang="en-US" dirty="0"/>
              <a:t> engagement and learning outcomes.</a:t>
            </a:r>
            <a:endParaRPr lang="en-US" dirty="0">
              <a:solidFill>
                <a:srgbClr val="444444"/>
              </a:solidFill>
            </a:endParaRPr>
          </a:p>
          <a:p>
            <a:r>
              <a:rPr lang="en-US"/>
              <a:t>The next bit will be a 15-minute introduction to MDT roles which aligns with HCPC expectations that learners develop interprofessional collaboration skills and understand the responsibilities of other professions.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W would split the simulation into two segments with a 10-minute break in between. This  allows learners to process experiences and maintain attention. 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A 20-minute facilitated debrief consolidates learning through reflection, supporting clinical reasoning, teamwork, and professional judgment. 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/>
              <a:t>We then have 10 minutes at the end for concluding with key learning points and evaluation.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 Lastly we have 5 minutes for attendee feedback which ensures consolidation of knowledge and supports continuous quality improvement, aligning with HCPC Standards of Proficiency for Occupational Therapists and NHS/Health Education England guidance on simulation-based learning. 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Overall, this layout follows a structured, evidence-informed approach to interprofessional simulation that </a:t>
            </a:r>
            <a:r>
              <a:rPr lang="en-US" dirty="0" err="1"/>
              <a:t>maximises</a:t>
            </a:r>
            <a:r>
              <a:rPr lang="en-US" dirty="0"/>
              <a:t> learning, reflection, and professional development.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481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6D246-F12B-FA87-03F4-AA609A977C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9261A6-86D3-9AE6-B74C-4491742777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7FEC66-290B-56FA-D2FB-B9BEE3A360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ea typeface="Calibri"/>
                <a:cs typeface="Calibri"/>
              </a:rPr>
              <a:t>Explore IPE for cross organisations- at </a:t>
            </a:r>
            <a:r>
              <a:rPr lang="en-GB" dirty="0" err="1">
                <a:ea typeface="Calibri"/>
                <a:cs typeface="Calibri"/>
              </a:rPr>
              <a:t>uni</a:t>
            </a:r>
            <a:r>
              <a:rPr lang="en-GB" dirty="0">
                <a:ea typeface="Calibri"/>
                <a:cs typeface="Calibri"/>
              </a:rPr>
              <a:t> and on placement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854ED3-9A20-0F83-BE6E-42F7604181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023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No PEF capacity for project work on this scale</a:t>
            </a:r>
          </a:p>
          <a:p>
            <a:r>
              <a:rPr lang="en-US" dirty="0">
                <a:ea typeface="Calibri"/>
                <a:cs typeface="Calibri"/>
              </a:rPr>
              <a:t>Logistical challenges- lack of leadership, </a:t>
            </a:r>
            <a:r>
              <a:rPr lang="en-US">
                <a:ea typeface="Calibri"/>
                <a:cs typeface="Calibri"/>
              </a:rPr>
              <a:t>scheduling</a:t>
            </a:r>
            <a:r>
              <a:rPr lang="en-US" dirty="0">
                <a:ea typeface="Calibri"/>
                <a:cs typeface="Calibri"/>
              </a:rPr>
              <a:t>, topics</a:t>
            </a:r>
          </a:p>
          <a:p>
            <a:r>
              <a:rPr lang="en-US">
                <a:ea typeface="Calibri"/>
                <a:cs typeface="Calibri"/>
              </a:rPr>
              <a:t>Building</a:t>
            </a:r>
            <a:r>
              <a:rPr lang="en-US" dirty="0">
                <a:ea typeface="Calibri"/>
                <a:cs typeface="Calibri"/>
              </a:rPr>
              <a:t> capacity- students do the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42E46-854E-C645-8965-B8BE8EDD322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21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917435DF-51F4-4A40-9E16-AE976C53C2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0796" y="-99392"/>
            <a:ext cx="12521492" cy="705678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3645DE1D-8097-F64D-A8B1-1F7C8555D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8570976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A246E11-0474-FD40-91E1-4CCF4D51F0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0976" y="3856122"/>
            <a:ext cx="7413276" cy="1757527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9D5C9B5-81A4-9744-A4C1-64C63F290F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356353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FE158A6-6A30-4632-8292-C25F63AC25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1608" y="369707"/>
            <a:ext cx="2902248" cy="10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1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F154D06-4437-4857-B898-1245F22FF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101" y="368660"/>
            <a:ext cx="1642732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3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FC3B7B-FC7F-E647-92B7-0FFD15867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FDB3F4C-AEF3-4C4A-A49B-DCC1AEB11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EA8C8A16-5E85-450B-B587-95B6D3CD99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C297E0-4496-4413-8A26-042BDC46E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6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02E60B1-EB2D-9B46-9235-5CA67B749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61A17C4-8E3F-4C45-B260-894C4B14C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A61BD6-8810-4E76-9B2E-8A9DCD38C5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52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2232"/>
            <a:ext cx="12192000" cy="63790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976F18B-7050-954C-B108-48CE9AB50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C3EBF02-6C14-3247-AF5B-B6AD7C836C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250" y="6413248"/>
            <a:ext cx="5382268" cy="351159"/>
          </a:xfrm>
        </p:spPr>
        <p:txBody>
          <a:bodyPr>
            <a:noAutofit/>
          </a:bodyPr>
          <a:lstStyle>
            <a:lvl2pPr marL="360362" indent="0" rtl="0"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2pPr>
          </a:lstStyle>
          <a:p>
            <a:pPr lvl="1"/>
            <a:r>
              <a:rPr lang="en-US"/>
              <a:t>Caption goes here</a:t>
            </a:r>
          </a:p>
        </p:txBody>
      </p:sp>
    </p:spTree>
    <p:extLst>
      <p:ext uri="{BB962C8B-B14F-4D97-AF65-F5344CB8AC3E}">
        <p14:creationId xmlns:p14="http://schemas.microsoft.com/office/powerpoint/2010/main" val="1576076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FD8C1A2-A2FD-2842-80B9-7ABB22809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363048B8-5C39-F64B-971B-14DDF87F0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3861268-ECA8-4D04-ABF7-8F5DFEAB9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8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16480" y="274641"/>
            <a:ext cx="116592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931979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5C16C49-EBF4-274A-A299-62B2F1454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22D15E20-06EB-5E48-B32E-FB95993FA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0144D6-A759-4C4D-A12E-1E22D7C32A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72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8728"/>
            <a:ext cx="7790656" cy="90621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3"/>
            <a:ext cx="8114692" cy="4569373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20E5B99-DB8E-4E19-8EA8-64B9C6AC71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7AE9300-E43A-4477-9944-3BAC954F9E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589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icon&#10;&#10;Description automatically generated">
            <a:extLst>
              <a:ext uri="{FF2B5EF4-FFF2-40B4-BE49-F238E27FC236}">
                <a16:creationId xmlns:a16="http://schemas.microsoft.com/office/drawing/2014/main" id="{8D6DA2D1-3BBE-43C9-9BE2-CFCFCCAADD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5" y="-72008"/>
            <a:ext cx="12273235" cy="6957392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B1FCEC3-9987-BE4C-A453-3556C8481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5" y="3278908"/>
            <a:ext cx="686110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933F88-8C6E-374A-A091-063FDD44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85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ACD27D24-DC52-438A-AFE9-0B632C16B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555" y="-72008"/>
            <a:ext cx="12273235" cy="695739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278908"/>
            <a:ext cx="6861107" cy="1500187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 anchor="b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64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5112000" cy="4525963"/>
          </a:xfrm>
        </p:spPr>
        <p:txBody>
          <a:bodyPr/>
          <a:lstStyle>
            <a:lvl1pPr>
              <a:defRPr sz="2000"/>
            </a:lvl1pPr>
            <a:lvl2pPr marL="625475" indent="-265113">
              <a:defRPr sz="1600"/>
            </a:lvl2pPr>
            <a:lvl3pPr marL="896938" indent="-271463">
              <a:defRPr sz="1600"/>
            </a:lvl3pPr>
            <a:lvl4pPr marL="1166813" indent="-269875">
              <a:defRPr sz="1600"/>
            </a:lvl4pPr>
            <a:lvl5pPr marL="1438275" indent="-271463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056" y="1556793"/>
            <a:ext cx="5112000" cy="4525963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1A24319-AEC0-0A4C-9E00-0FDCBF724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A1BBAC9F-D677-4C47-8431-702784772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0" name="Picture 9" descr="Graphical user interface&#10;&#10;Description automatically generated">
            <a:extLst>
              <a:ext uri="{FF2B5EF4-FFF2-40B4-BE49-F238E27FC236}">
                <a16:creationId xmlns:a16="http://schemas.microsoft.com/office/drawing/2014/main" id="{68108CE2-4560-4A4F-BD2D-D1A897D772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42FA783-6E5A-4C37-B4FC-E1FA91C92B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84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1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112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1120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112000" cy="395128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DD606DF-ECB2-AB44-94AC-CC4D4E117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9EE37E1A-8B9E-E848-80EC-8EBC76D19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CEDAC4C-24DC-4463-A5F0-9E6231D01D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D6C069A-47A1-441C-867F-F70C0623AC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54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1C5231-E424-DB4B-AEBF-D743E8E74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>
            <a:lvl1pPr>
              <a:defRPr sz="1000">
                <a:solidFill>
                  <a:schemeClr val="accent2"/>
                </a:solidFill>
              </a:defRPr>
            </a:lvl1pPr>
          </a:lstStyle>
          <a:p>
            <a:fld id="{3CBAF558-993E-F24D-8CA0-AE83BF0134C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7A769C-5915-014B-A8BF-86F368A89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515335" y="6502105"/>
            <a:ext cx="2414059" cy="365125"/>
          </a:xfrm>
        </p:spPr>
        <p:txBody>
          <a:bodyPr/>
          <a:lstStyle>
            <a:lvl1pPr algn="l">
              <a:defRPr sz="100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Presentation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538F54-B4B4-419A-B29B-136FF26371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8"/>
          <a:stretch/>
        </p:blipFill>
        <p:spPr>
          <a:xfrm>
            <a:off x="-24680" y="6558693"/>
            <a:ext cx="7560543" cy="29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290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E6DCC384-93D3-4145-802F-C899FEB631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" y="0"/>
            <a:ext cx="1217728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2" y="1268760"/>
            <a:ext cx="10129125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“Click to add a quote, statement or statistic”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2" y="5157192"/>
            <a:ext cx="10129125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296B26-AA72-4E4B-84EF-9E77B876C7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6101" y="368660"/>
            <a:ext cx="1642732" cy="5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15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7C425169-C5E7-4F5F-956C-D1D7C13026D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6" y="0"/>
            <a:ext cx="12177288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3D177F5-E6CE-4D3C-915E-4BF6F4F075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442" y="1268760"/>
            <a:ext cx="10129125" cy="3816424"/>
          </a:xfrm>
        </p:spPr>
        <p:txBody>
          <a:bodyPr anchor="ctr" anchorCtr="0">
            <a:noAutofit/>
          </a:bodyPr>
          <a:lstStyle>
            <a:lvl1pPr algn="ctr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/>
              <a:t>“Click to add a quote, statement or statistic”</a:t>
            </a:r>
            <a:endParaRPr lang="en-GB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005B2CC-1794-43C0-A92E-E9E2342E05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55442" y="5157192"/>
            <a:ext cx="10129125" cy="980736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add the name of the person quoted </a:t>
            </a:r>
          </a:p>
        </p:txBody>
      </p:sp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437FB5E-0FFC-4E48-B471-1D35E63479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4" y="368660"/>
            <a:ext cx="2964932" cy="799200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819C2FE8-3612-4A71-AEE9-1AB0D4DD4D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1748" y="369706"/>
            <a:ext cx="1642108" cy="59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97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7742"/>
            <a:ext cx="8150696" cy="90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56793"/>
            <a:ext cx="815069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516544" y="650210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accent2"/>
                </a:solidFill>
              </a:defRPr>
            </a:lvl1pPr>
          </a:lstStyle>
          <a:p>
            <a:r>
              <a:rPr lang="en-GB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5228" y="65021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accent2"/>
                </a:solidFill>
              </a:defRPr>
            </a:lvl1pPr>
          </a:lstStyle>
          <a:p>
            <a:fld id="{BB3AFCCC-71A5-4408-830D-58B47C3A61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4198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8" r:id="rId3"/>
    <p:sldLayoutId id="2147483669" r:id="rId4"/>
    <p:sldLayoutId id="2147483652" r:id="rId5"/>
    <p:sldLayoutId id="2147483653" r:id="rId6"/>
    <p:sldLayoutId id="2147483654" r:id="rId7"/>
    <p:sldLayoutId id="2147483661" r:id="rId8"/>
    <p:sldLayoutId id="2147483667" r:id="rId9"/>
    <p:sldLayoutId id="2147483663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accent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5475" indent="-26511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75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96938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66813" indent="-269875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438275" indent="-271463" algn="l" defTabSz="914400" rtl="0" eaLnBrk="1" latinLnBrk="0" hangingPunct="1">
        <a:lnSpc>
          <a:spcPct val="114000"/>
        </a:lnSpc>
        <a:spcBef>
          <a:spcPct val="20000"/>
        </a:spcBef>
        <a:buClr>
          <a:schemeClr val="accent1"/>
        </a:buClr>
        <a:buSzPct val="80000"/>
        <a:buFont typeface="Arial" panose="020B0604020202020204" pitchFamily="34" charset="0"/>
        <a:buChar char="►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>
            <a:normAutofit/>
          </a:bodyPr>
          <a:lstStyle/>
          <a:p>
            <a:r>
              <a:rPr lang="en-GB" b="0"/>
              <a:t>Innovating Interprofessional Education: A student Led Approach to Collaborative Practice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0976" y="3856122"/>
            <a:ext cx="8534400" cy="1757527"/>
          </a:xfrm>
        </p:spPr>
        <p:txBody>
          <a:bodyPr/>
          <a:lstStyle/>
          <a:p>
            <a:r>
              <a:rPr lang="en-GB"/>
              <a:t>Hannah Seagraves</a:t>
            </a:r>
          </a:p>
          <a:p>
            <a:r>
              <a:rPr lang="en-GB"/>
              <a:t>Becky Fillery</a:t>
            </a:r>
          </a:p>
          <a:p>
            <a:r>
              <a:rPr lang="en-GB"/>
              <a:t>Elaine </a:t>
            </a:r>
            <a:r>
              <a:rPr lang="en-GB" err="1"/>
              <a:t>Macaninch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97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A2375A-4A01-CC5F-9347-DE0FCBB05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BCB47-B2D2-8FD8-F20A-71BDBE511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3323EE7-A19F-1DF0-034A-A182B89BB237}"/>
              </a:ext>
            </a:extLst>
          </p:cNvPr>
          <p:cNvSpPr/>
          <p:nvPr/>
        </p:nvSpPr>
        <p:spPr>
          <a:xfrm>
            <a:off x="9636222" y="777954"/>
            <a:ext cx="1941448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cs typeface="Arial"/>
              </a:rPr>
              <a:t>"Safe practice space"</a:t>
            </a: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04BB8CD8-C88E-452C-1F47-28581CD3187E}"/>
              </a:ext>
            </a:extLst>
          </p:cNvPr>
          <p:cNvSpPr/>
          <p:nvPr/>
        </p:nvSpPr>
        <p:spPr>
          <a:xfrm>
            <a:off x="5161595" y="627986"/>
            <a:ext cx="2850931" cy="1372277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rgbClr val="003088"/>
                </a:solidFill>
                <a:latin typeface="Arial"/>
                <a:ea typeface="Segoe UI"/>
                <a:cs typeface="Arial"/>
              </a:rPr>
              <a:t>"Preparation for professional career"</a:t>
            </a:r>
            <a:endParaRPr lang="en-US">
              <a:solidFill>
                <a:srgbClr val="003088"/>
              </a:solidFill>
              <a:latin typeface="Arial"/>
              <a:cs typeface="Arial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F9CE4B5B-0A2E-3089-C9C2-CBB4E817F94A}"/>
              </a:ext>
            </a:extLst>
          </p:cNvPr>
          <p:cNvSpPr/>
          <p:nvPr/>
        </p:nvSpPr>
        <p:spPr>
          <a:xfrm>
            <a:off x="4269195" y="2627230"/>
            <a:ext cx="2408480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cs typeface="Arial"/>
              </a:rPr>
              <a:t>"Opportunity to see how others work"</a:t>
            </a: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11C8043-0D62-C4B7-3C8C-0406E829E7E7}"/>
              </a:ext>
            </a:extLst>
          </p:cNvPr>
          <p:cNvSpPr/>
          <p:nvPr/>
        </p:nvSpPr>
        <p:spPr>
          <a:xfrm>
            <a:off x="1279469" y="372372"/>
            <a:ext cx="2758965" cy="1604098"/>
          </a:xfrm>
          <a:prstGeom prst="wedgeRoundRectCallou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"/>
                <a:ea typeface="Segoe UI"/>
                <a:cs typeface="Arial"/>
              </a:rPr>
              <a:t>"Practice real-life situations in a controlled, less anxiety-inducing environment"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EAD1DC01-882A-84B5-EE12-1517129528F1}"/>
              </a:ext>
            </a:extLst>
          </p:cNvPr>
          <p:cNvSpPr/>
          <p:nvPr/>
        </p:nvSpPr>
        <p:spPr>
          <a:xfrm>
            <a:off x="492756" y="2777307"/>
            <a:ext cx="2995448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cs typeface="Arial"/>
              </a:rPr>
              <a:t>"Applying taught skills to real life clinical scenarios"</a:t>
            </a: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836709FC-A5B2-9FA9-CA35-0DFD43B4C020}"/>
              </a:ext>
            </a:extLst>
          </p:cNvPr>
          <p:cNvSpPr/>
          <p:nvPr/>
        </p:nvSpPr>
        <p:spPr>
          <a:xfrm>
            <a:off x="8013900" y="2630107"/>
            <a:ext cx="3231930" cy="1654956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cs typeface="Arial"/>
              </a:rPr>
              <a:t>"Exposure to new clinical environment before going to placement can be scary"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0F2F0F57-D668-CFED-D37A-0A5B9D7929C5}"/>
              </a:ext>
            </a:extLst>
          </p:cNvPr>
          <p:cNvSpPr/>
          <p:nvPr/>
        </p:nvSpPr>
        <p:spPr>
          <a:xfrm>
            <a:off x="4959477" y="4285765"/>
            <a:ext cx="2758965" cy="1432034"/>
          </a:xfrm>
          <a:prstGeom prst="wedgeRoundRectCallou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"/>
                <a:ea typeface="Segoe UI"/>
                <a:cs typeface="Arial"/>
              </a:rPr>
              <a:t>"It's the ideal place to make mistakes and reflect on how you can do better"</a:t>
            </a:r>
            <a:endParaRPr lang="en-US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2910DC8E-EDD0-9C1A-9577-5A73DA55A527}"/>
              </a:ext>
            </a:extLst>
          </p:cNvPr>
          <p:cNvSpPr/>
          <p:nvPr/>
        </p:nvSpPr>
        <p:spPr>
          <a:xfrm>
            <a:off x="1414530" y="4422083"/>
            <a:ext cx="2850931" cy="1630374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2"/>
                </a:solidFill>
                <a:cs typeface="Arial"/>
              </a:rPr>
              <a:t>"Developing an awareness of how </a:t>
            </a:r>
            <a:r>
              <a:rPr lang="en-US">
                <a:solidFill>
                  <a:schemeClr val="accent2"/>
                </a:solidFill>
                <a:cs typeface="Arial"/>
              </a:rPr>
              <a:t>patients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may respond to interventions and getting feedback"</a:t>
            </a:r>
            <a:endParaRPr lang="en-US">
              <a:cs typeface="Arial" panose="020B0604020202020204"/>
            </a:endParaRPr>
          </a:p>
        </p:txBody>
      </p:sp>
      <p:sp>
        <p:nvSpPr>
          <p:cNvPr id="21" name="AutoShape 2" descr="Group with solid fill">
            <a:extLst>
              <a:ext uri="{FF2B5EF4-FFF2-40B4-BE49-F238E27FC236}">
                <a16:creationId xmlns:a16="http://schemas.microsoft.com/office/drawing/2014/main" id="{777A61F8-A474-F43D-6BB5-087FFDAF45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69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2" name="AutoShape 4" descr="Group with solid fill">
            <a:extLst>
              <a:ext uri="{FF2B5EF4-FFF2-40B4-BE49-F238E27FC236}">
                <a16:creationId xmlns:a16="http://schemas.microsoft.com/office/drawing/2014/main" id="{3B928260-3024-337F-74CB-7CC65E1F77D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4232" y="4845209"/>
            <a:ext cx="1689886" cy="16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E0A61BE1-3652-92CB-82DC-5B2FBC220ED3}"/>
              </a:ext>
            </a:extLst>
          </p:cNvPr>
          <p:cNvSpPr/>
          <p:nvPr/>
        </p:nvSpPr>
        <p:spPr>
          <a:xfrm>
            <a:off x="8443388" y="4963755"/>
            <a:ext cx="2850931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2"/>
                </a:solidFill>
                <a:cs typeface="Arial"/>
              </a:rPr>
              <a:t>"Gaining </a:t>
            </a:r>
            <a:r>
              <a:rPr lang="en-US">
                <a:solidFill>
                  <a:schemeClr val="accent2"/>
                </a:solidFill>
                <a:cs typeface="Arial"/>
              </a:rPr>
              <a:t>experience</a:t>
            </a:r>
            <a:r>
              <a:rPr lang="en-US" dirty="0">
                <a:solidFill>
                  <a:schemeClr val="accent2"/>
                </a:solidFill>
                <a:cs typeface="Arial"/>
              </a:rPr>
              <a:t> of dealing with different situations</a:t>
            </a:r>
            <a:r>
              <a:rPr lang="en-US" sz="1600" dirty="0">
                <a:solidFill>
                  <a:schemeClr val="accent2"/>
                </a:solidFill>
                <a:cs typeface="Arial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1155568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D1AEA-756E-9149-3A99-8701B7AF5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814" y="215541"/>
            <a:ext cx="5176577" cy="597159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Examples of SIM Sessions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849C49-0D6E-AD9E-18BC-0D0CC963F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00117" y="217055"/>
            <a:ext cx="6815667" cy="585311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Session 2 – Best Interests 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Focus: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Mental Capacity Act principles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Best interests decision-making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Balancing risk, autonomy, and safety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Professional disagreement</a:t>
            </a:r>
            <a:endParaRPr lang="en-US" sz="18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Scenario ideas: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Patient lacks capacity re: nutrition, discharge, or rehab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Family present with strong views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Conflicting professional recommendations</a:t>
            </a:r>
            <a:endParaRPr lang="en-US" sz="180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Key skills: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Ethical reasoning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Justifying recommendations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Respectful challenge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Purpose</a:t>
            </a:r>
            <a:endParaRPr lang="en-US" sz="18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How do MDTs make hard decisions?</a:t>
            </a:r>
            <a:endParaRPr lang="en-US" sz="180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34875B-FA2D-F0F3-22AF-45FC4C17D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3B1FD-FBC9-7A01-4036-0C6B1FC1B488}"/>
              </a:ext>
            </a:extLst>
          </p:cNvPr>
          <p:cNvSpPr txBox="1">
            <a:spLocks/>
          </p:cNvSpPr>
          <p:nvPr/>
        </p:nvSpPr>
        <p:spPr>
          <a:xfrm>
            <a:off x="463776" y="816192"/>
            <a:ext cx="4745328" cy="58531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5475" indent="-26511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75000"/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96938" indent="-27146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66813" indent="-269875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438275" indent="-271463" algn="l" defTabSz="914400" rtl="0" eaLnBrk="1" latinLnBrk="0" hangingPunct="1">
              <a:lnSpc>
                <a:spcPct val="114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►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Session 1 – Introductory MDT Meeting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Focus: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Roles &amp; </a:t>
            </a: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Responsibilities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Speaking up in MDTs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Shared</a:t>
            </a: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 goal setting</a:t>
            </a:r>
            <a:endParaRPr lang="en-US" sz="1800" dirty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Key Skills:</a:t>
            </a:r>
            <a:endParaRPr lang="en-US" sz="180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Interprofessional Communication </a:t>
            </a: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Role awareness and respect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Collaborative decision-making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Professional confidence and participation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 dirty="0">
                <a:solidFill>
                  <a:srgbClr val="404040"/>
                </a:solidFill>
                <a:latin typeface="Arial"/>
                <a:cs typeface="Arial"/>
              </a:rPr>
              <a:t>Teamwork and gro</a:t>
            </a: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up dynamics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Person centered focus</a:t>
            </a:r>
            <a:endParaRPr lang="en-US" sz="1800" dirty="0">
              <a:solidFill>
                <a:srgbClr val="40404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1000"/>
              </a:spcBef>
              <a:buNone/>
            </a:pPr>
            <a:r>
              <a:rPr lang="en-US" sz="1800" b="1">
                <a:solidFill>
                  <a:schemeClr val="accent1"/>
                </a:solidFill>
                <a:latin typeface="Arial"/>
                <a:cs typeface="Arial"/>
              </a:rPr>
              <a:t>Purpose:</a:t>
            </a:r>
            <a:endParaRPr lang="en-US" sz="1800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00"/>
              </a:spcBef>
            </a:pPr>
            <a:r>
              <a:rPr lang="en-US" sz="1800">
                <a:solidFill>
                  <a:srgbClr val="404040"/>
                </a:solidFill>
                <a:latin typeface="Arial"/>
                <a:cs typeface="Arial"/>
              </a:rPr>
              <a:t>What is an MDT and how do I contribute?</a:t>
            </a:r>
            <a:endParaRPr lang="en-US" sz="180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9779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47CCBC-1532-7033-F401-ECCBB519D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AF558-993E-F24D-8CA0-AE83BF0134CC}" type="slidenum">
              <a:rPr lang="en-GB" smtClean="0"/>
              <a:pPr/>
              <a:t>12</a:t>
            </a:fld>
            <a:endParaRPr lang="en-GB"/>
          </a:p>
        </p:txBody>
      </p:sp>
      <p:graphicFrame>
        <p:nvGraphicFramePr>
          <p:cNvPr id="7" name="Content Placeholder 13">
            <a:extLst>
              <a:ext uri="{FF2B5EF4-FFF2-40B4-BE49-F238E27FC236}">
                <a16:creationId xmlns:a16="http://schemas.microsoft.com/office/drawing/2014/main" id="{89E64989-30F4-644B-AB6D-8D541DFEA6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925782"/>
              </p:ext>
            </p:extLst>
          </p:nvPr>
        </p:nvGraphicFramePr>
        <p:xfrm>
          <a:off x="982323" y="1509915"/>
          <a:ext cx="10596317" cy="38528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451F5C7-10A0-8FF1-51E6-069974006689}"/>
              </a:ext>
            </a:extLst>
          </p:cNvPr>
          <p:cNvSpPr txBox="1"/>
          <p:nvPr/>
        </p:nvSpPr>
        <p:spPr>
          <a:xfrm>
            <a:off x="9939571" y="5474942"/>
            <a:ext cx="1510146" cy="1015663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err="1">
                <a:latin typeface="Calibri"/>
                <a:ea typeface="Calibri"/>
                <a:cs typeface="Calibri"/>
              </a:rPr>
              <a:t>ASPiH</a:t>
            </a:r>
            <a:r>
              <a:rPr lang="en-US" sz="1200">
                <a:latin typeface="Calibri"/>
                <a:ea typeface="Calibri"/>
                <a:cs typeface="Calibri"/>
              </a:rPr>
              <a:t>, 2021</a:t>
            </a:r>
          </a:p>
          <a:p>
            <a:r>
              <a:rPr lang="en-US" sz="1200">
                <a:latin typeface="Calibri"/>
                <a:ea typeface="Calibri"/>
                <a:cs typeface="Calibri"/>
              </a:rPr>
              <a:t>HCPC, 2023</a:t>
            </a:r>
          </a:p>
          <a:p>
            <a:r>
              <a:rPr lang="en-US" sz="1200">
                <a:latin typeface="Calibri"/>
                <a:ea typeface="Calibri"/>
                <a:cs typeface="Calibri"/>
              </a:rPr>
              <a:t>HEE, 2021</a:t>
            </a:r>
          </a:p>
          <a:p>
            <a:r>
              <a:rPr lang="en-US" sz="1200">
                <a:latin typeface="Calibri"/>
                <a:ea typeface="Calibri"/>
                <a:cs typeface="Calibri"/>
              </a:rPr>
              <a:t>Issenberg et al., 2005</a:t>
            </a:r>
          </a:p>
          <a:p>
            <a:r>
              <a:rPr lang="en-US" sz="1200">
                <a:latin typeface="Calibri"/>
                <a:ea typeface="Calibri"/>
                <a:cs typeface="Calibri"/>
              </a:rPr>
              <a:t>Rudolph et al., 2006</a:t>
            </a:r>
            <a:endParaRPr lang="en-US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1292DE43-F59C-C2D7-476C-BA9486DE5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84" y="546812"/>
            <a:ext cx="7806706" cy="572579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SIM Session </a:t>
            </a:r>
            <a:r>
              <a:rPr lang="en-GB">
                <a:latin typeface="Arial"/>
                <a:cs typeface="Arial"/>
              </a:rPr>
              <a:t>Planning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11531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B61CA2-FBC6-03C8-2810-1F544A3993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B04CA-8FC9-E773-59CD-B13D0C42C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/>
          <a:p>
            <a:r>
              <a:rPr lang="en-GB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7BF178-B4C2-BD9D-93C0-F7BE5CBCB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182982"/>
            <a:ext cx="7409558" cy="502872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13999"/>
              </a:lnSpc>
              <a:buNone/>
            </a:pPr>
            <a:r>
              <a:rPr lang="en-US" sz="2100" b="1">
                <a:solidFill>
                  <a:schemeClr val="accent1"/>
                </a:solidFill>
                <a:latin typeface="Arial"/>
                <a:cs typeface="Arial"/>
              </a:rPr>
              <a:t>Short-Term Plan</a:t>
            </a:r>
            <a:endParaRPr lang="en-US" sz="210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  <a:buNone/>
            </a:pPr>
            <a:endParaRPr lang="en-US" sz="1800" b="1" dirty="0">
              <a:solidFill>
                <a:schemeClr val="accent1"/>
              </a:solidFill>
              <a:latin typeface="Arial"/>
              <a:ea typeface="Segoe UI"/>
              <a:cs typeface="Arial"/>
            </a:endParaRPr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>
                <a:latin typeface="Arial"/>
                <a:ea typeface="Segoe UI"/>
                <a:cs typeface="Arial"/>
              </a:rPr>
              <a:t>Pilot</a:t>
            </a:r>
            <a:r>
              <a:rPr lang="en-US" sz="2100" baseline="0">
                <a:latin typeface="Arial"/>
                <a:ea typeface="Segoe UI"/>
                <a:cs typeface="Arial"/>
              </a:rPr>
              <a:t> </a:t>
            </a:r>
            <a:r>
              <a:rPr lang="en-US" sz="2100">
                <a:latin typeface="Arial"/>
                <a:ea typeface="Segoe UI"/>
                <a:cs typeface="Arial"/>
              </a:rPr>
              <a:t>of IPE SIM focusing on learning needs of AHPs</a:t>
            </a:r>
            <a:endParaRPr lang="en-US" sz="2100">
              <a:latin typeface="Arial"/>
              <a:cs typeface="Arial"/>
            </a:endParaRPr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>
                <a:latin typeface="Arial"/>
                <a:ea typeface="Segoe UI"/>
                <a:cs typeface="Arial"/>
              </a:rPr>
              <a:t>Collaborative multiprofessional design input</a:t>
            </a:r>
            <a:endParaRPr lang="en-US" sz="2100" dirty="0">
              <a:latin typeface="Arial"/>
              <a:ea typeface="Segoe UI"/>
              <a:cs typeface="Arial"/>
            </a:endParaRPr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>
                <a:latin typeface="Arial"/>
                <a:ea typeface="Segoe UI"/>
                <a:cs typeface="Arial"/>
              </a:rPr>
              <a:t>Structured</a:t>
            </a:r>
            <a:r>
              <a:rPr lang="en-US" sz="2100" baseline="0">
                <a:latin typeface="Arial"/>
                <a:ea typeface="Segoe UI"/>
                <a:cs typeface="Arial"/>
              </a:rPr>
              <a:t> </a:t>
            </a:r>
            <a:r>
              <a:rPr lang="en-US" sz="2100">
                <a:latin typeface="Arial"/>
                <a:ea typeface="Segoe UI"/>
                <a:cs typeface="Arial"/>
              </a:rPr>
              <a:t>Evaluation</a:t>
            </a:r>
            <a:endParaRPr lang="en-US" sz="2100">
              <a:latin typeface="Arial"/>
              <a:cs typeface="Arial"/>
            </a:endParaRPr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 baseline="0">
                <a:latin typeface="Arial"/>
                <a:ea typeface="Segoe UI"/>
                <a:cs typeface="Arial"/>
              </a:rPr>
              <a:t>Use </a:t>
            </a:r>
            <a:r>
              <a:rPr lang="en-US" sz="2100">
                <a:latin typeface="Arial"/>
                <a:ea typeface="Segoe UI"/>
                <a:cs typeface="Arial"/>
              </a:rPr>
              <a:t>findings from </a:t>
            </a:r>
            <a:r>
              <a:rPr lang="en-US" sz="2100" baseline="0">
                <a:latin typeface="Arial"/>
                <a:ea typeface="Segoe UI"/>
                <a:cs typeface="Arial"/>
              </a:rPr>
              <a:t>pilot </a:t>
            </a:r>
            <a:r>
              <a:rPr lang="en-US" sz="2100">
                <a:latin typeface="Arial"/>
                <a:ea typeface="Segoe UI"/>
                <a:cs typeface="Arial"/>
              </a:rPr>
              <a:t>activity </a:t>
            </a:r>
            <a:r>
              <a:rPr lang="en-US" sz="2100" baseline="0">
                <a:latin typeface="Arial"/>
                <a:ea typeface="Segoe UI"/>
                <a:cs typeface="Arial"/>
              </a:rPr>
              <a:t>to refine session design and inform </a:t>
            </a:r>
            <a:r>
              <a:rPr lang="en-US" sz="2100">
                <a:latin typeface="Arial"/>
                <a:ea typeface="Segoe UI"/>
                <a:cs typeface="Arial"/>
              </a:rPr>
              <a:t>broader implementation</a:t>
            </a:r>
            <a:r>
              <a:rPr lang="en-US" sz="2100" baseline="0">
                <a:latin typeface="Arial"/>
                <a:ea typeface="Segoe UI"/>
                <a:cs typeface="Arial"/>
              </a:rPr>
              <a:t>.</a:t>
            </a:r>
            <a:endParaRPr lang="en-US" sz="2100" dirty="0">
              <a:latin typeface="Arial"/>
              <a:cs typeface="Arial"/>
            </a:endParaRPr>
          </a:p>
          <a:p>
            <a:pPr indent="0">
              <a:lnSpc>
                <a:spcPct val="113999"/>
              </a:lnSpc>
              <a:buNone/>
            </a:pPr>
            <a:br>
              <a:rPr lang="en-US" dirty="0"/>
            </a:br>
            <a:endParaRPr lang="en-US" sz="2100">
              <a:solidFill>
                <a:schemeClr val="accent1"/>
              </a:solidFill>
            </a:endParaRPr>
          </a:p>
          <a:p>
            <a:pPr>
              <a:lnSpc>
                <a:spcPct val="113999"/>
              </a:lnSpc>
              <a:buNone/>
            </a:pPr>
            <a:r>
              <a:rPr lang="en-GB" sz="2100" b="1">
                <a:solidFill>
                  <a:schemeClr val="accent1"/>
                </a:solidFill>
                <a:latin typeface="Arial"/>
                <a:cs typeface="Arial"/>
              </a:rPr>
              <a:t>Long-Term Plan</a:t>
            </a:r>
            <a:endParaRPr lang="en-GB" sz="21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  <a:buNone/>
            </a:pPr>
            <a:endParaRPr lang="en-GB" sz="21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 dirty="0">
                <a:latin typeface="Arial"/>
                <a:cs typeface="Arial"/>
              </a:rPr>
              <a:t>Embed interprofessional simulation as a core, required component of the AHP placement module.</a:t>
            </a:r>
            <a:endParaRPr lang="en-GB" sz="2100" dirty="0"/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 dirty="0">
                <a:latin typeface="Arial"/>
                <a:cs typeface="Arial"/>
              </a:rPr>
              <a:t>To consider where practice based IPE fits within the student journey</a:t>
            </a:r>
          </a:p>
          <a:p>
            <a:pPr>
              <a:lnSpc>
                <a:spcPct val="113999"/>
              </a:lnSpc>
              <a:buFont typeface="Arial"/>
              <a:buChar char="►"/>
            </a:pPr>
            <a:r>
              <a:rPr lang="en-US" sz="2100" dirty="0">
                <a:latin typeface="Arial"/>
                <a:cs typeface="Arial"/>
              </a:rPr>
              <a:t>Explore cross </a:t>
            </a:r>
            <a:r>
              <a:rPr lang="en-US" sz="2100" dirty="0" err="1">
                <a:latin typeface="Arial"/>
                <a:cs typeface="Arial"/>
              </a:rPr>
              <a:t>organisation</a:t>
            </a:r>
            <a:r>
              <a:rPr lang="en-US" sz="2100" dirty="0">
                <a:latin typeface="Arial"/>
                <a:cs typeface="Arial"/>
              </a:rPr>
              <a:t> IPE opportunities. </a:t>
            </a:r>
          </a:p>
          <a:p>
            <a:pPr marL="0" indent="0">
              <a:lnSpc>
                <a:spcPts val="1125"/>
              </a:lnSpc>
              <a:buNone/>
            </a:pPr>
            <a:endParaRPr lang="en-US" sz="1800" dirty="0"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1800" dirty="0">
                <a:latin typeface="Arial"/>
                <a:cs typeface="Arial"/>
              </a:rPr>
              <a:t>   </a:t>
            </a:r>
            <a:endParaRPr lang="en-US" sz="1800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2930C-A8FA-9544-2CF7-9AFF631A8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13</a:t>
            </a:fld>
            <a:endParaRPr lang="en-GB"/>
          </a:p>
        </p:txBody>
      </p:sp>
      <p:pic>
        <p:nvPicPr>
          <p:cNvPr id="6" name="Picture 5" descr="Recommendations concept icon. Learn possible solutions. Case drafting ...">
            <a:extLst>
              <a:ext uri="{FF2B5EF4-FFF2-40B4-BE49-F238E27FC236}">
                <a16:creationId xmlns:a16="http://schemas.microsoft.com/office/drawing/2014/main" id="{FCC63210-6563-6EA4-7416-7ABA281523C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4" t="7778" r="18803" b="31389"/>
          <a:stretch>
            <a:fillRect/>
          </a:stretch>
        </p:blipFill>
        <p:spPr>
          <a:xfrm>
            <a:off x="8883272" y="2128568"/>
            <a:ext cx="2942330" cy="279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04773A-DFF7-8C17-78EF-9AA5F7787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629" y="4525"/>
            <a:ext cx="4097348" cy="687598"/>
          </a:xfrm>
        </p:spPr>
        <p:txBody>
          <a:bodyPr anchor="b">
            <a:normAutofit/>
          </a:bodyPr>
          <a:lstStyle/>
          <a:p>
            <a:r>
              <a:rPr lang="en-GB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238228-90E6-6E60-8762-72EE9F205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3CBAF558-993E-F24D-8CA0-AE83BF0134CC}" type="slidenum">
              <a:rPr lang="en-GB" smtClean="0"/>
              <a:pPr>
                <a:spcAft>
                  <a:spcPts val="600"/>
                </a:spcAft>
              </a:pPr>
              <a:t>14</a:t>
            </a:fld>
            <a:endParaRPr lang="en-GB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C8881A3D-AB9A-FAA3-DFB7-448CEA837E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3596190"/>
              </p:ext>
            </p:extLst>
          </p:nvPr>
        </p:nvGraphicFramePr>
        <p:xfrm>
          <a:off x="1136340" y="848588"/>
          <a:ext cx="9504233" cy="5522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97222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2E2DD-9504-95EF-2053-421D97531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B3234C7-82C1-8CB6-106B-DBD8A9BBA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2069233"/>
            <a:ext cx="8464351" cy="136207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Any questions or thoughts?</a:t>
            </a:r>
            <a:br>
              <a:rPr lang="en-GB" dirty="0">
                <a:latin typeface="Arial"/>
                <a:cs typeface="Arial"/>
              </a:rPr>
            </a:br>
            <a:br>
              <a:rPr lang="en-GB" dirty="0"/>
            </a:br>
            <a:br>
              <a:rPr lang="en-GB" dirty="0">
                <a:latin typeface="Arial"/>
                <a:cs typeface="Arial"/>
              </a:rPr>
            </a:br>
            <a:br>
              <a:rPr lang="en-GB" dirty="0">
                <a:latin typeface="Arial"/>
                <a:cs typeface="Arial"/>
              </a:rPr>
            </a:br>
            <a:r>
              <a:rPr lang="en-GB" sz="1800">
                <a:latin typeface="Arial"/>
                <a:cs typeface="Arial"/>
              </a:rPr>
              <a:t>Contact</a:t>
            </a:r>
            <a:r>
              <a:rPr lang="en-GB" sz="1800" dirty="0">
                <a:latin typeface="Arial"/>
                <a:cs typeface="Arial"/>
              </a:rPr>
              <a:t> us: UHSussex.ahpstudents@nhs.net</a:t>
            </a:r>
            <a:endParaRPr lang="en-GB" sz="2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95BFF0-D415-5FD3-5757-3049510CA46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492875"/>
            <a:ext cx="365125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630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B4A3B-2ABF-498D-8327-33CB26D14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Interprofessional Education (IPE)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992A1-6D2D-4CF9-91E4-711661F9AE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178693"/>
            <a:ext cx="5386917" cy="639762"/>
          </a:xfrm>
        </p:spPr>
        <p:txBody>
          <a:bodyPr>
            <a:normAutofit/>
          </a:bodyPr>
          <a:lstStyle/>
          <a:p>
            <a:r>
              <a:rPr lang="en-GB" sz="2400">
                <a:latin typeface="Arial"/>
                <a:cs typeface="Arial"/>
              </a:rPr>
              <a:t>Why IPE?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B5D226-F302-4761-BD45-68E0B2794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040145"/>
            <a:ext cx="5386917" cy="3951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latin typeface="Arial"/>
                <a:cs typeface="Arial"/>
              </a:rPr>
              <a:t>Interprofessional education (IPE) is essential for developing a collaborative, practice-ready health workforce</a:t>
            </a: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sz="2000" dirty="0">
                <a:latin typeface="Arial"/>
                <a:cs typeface="Arial"/>
              </a:rPr>
              <a:t>Suspected gap and opportunity in Allied Health Professional Services within </a:t>
            </a:r>
            <a:r>
              <a:rPr lang="en-GB" sz="2000" dirty="0" err="1">
                <a:latin typeface="Arial"/>
                <a:cs typeface="Arial"/>
              </a:rPr>
              <a:t>UHSussex</a:t>
            </a:r>
            <a:endParaRPr lang="en-GB" sz="2000"/>
          </a:p>
          <a:p>
            <a:pPr marL="0" indent="0">
              <a:lnSpc>
                <a:spcPct val="113999"/>
              </a:lnSpc>
              <a:buNone/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sz="2000">
                <a:latin typeface="Arial"/>
                <a:cs typeface="Arial"/>
              </a:rPr>
              <a:t>Recent CAIPE IPE standards released</a:t>
            </a:r>
            <a:endParaRPr lang="en-GB" sz="2000" dirty="0">
              <a:latin typeface="Arial"/>
              <a:cs typeface="Arial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2A210A-CAAB-4AA1-9036-88FB7288A6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9" y="2040145"/>
            <a:ext cx="5389033" cy="395128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latin typeface="Arial"/>
                <a:cs typeface="Arial"/>
              </a:rPr>
              <a:t>Student Leadership Placements 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>
                <a:latin typeface="Arial"/>
                <a:cs typeface="Arial"/>
              </a:rPr>
              <a:t>Project supported by AHP Education Team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>
                <a:latin typeface="Arial"/>
                <a:cs typeface="Arial"/>
              </a:rPr>
              <a:t>Being student led meant key stakeholders were involved throughout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3066E-4EDD-44D5-892A-E6E1B0EC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9E839A-1605-AD3D-5B9E-F49E1FE249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9" y="1178693"/>
            <a:ext cx="5112000" cy="639762"/>
          </a:xfrm>
        </p:spPr>
        <p:txBody>
          <a:bodyPr>
            <a:normAutofit/>
          </a:bodyPr>
          <a:lstStyle/>
          <a:p>
            <a:r>
              <a:rPr lang="en-GB" sz="2400">
                <a:latin typeface="Arial"/>
                <a:cs typeface="Arial"/>
              </a:rPr>
              <a:t>How?</a:t>
            </a:r>
            <a:endParaRPr lang="en-GB" sz="2400"/>
          </a:p>
        </p:txBody>
      </p:sp>
      <p:pic>
        <p:nvPicPr>
          <p:cNvPr id="5" name="Picture 4" descr="NHS England » The Allied Health Professions logo">
            <a:extLst>
              <a:ext uri="{FF2B5EF4-FFF2-40B4-BE49-F238E27FC236}">
                <a16:creationId xmlns:a16="http://schemas.microsoft.com/office/drawing/2014/main" id="{6962C765-B84F-0ABB-191C-484848734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813" y="4831511"/>
            <a:ext cx="1738222" cy="166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61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292FF-E039-420A-8BB9-87AFD606F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7886667" cy="910304"/>
          </a:xfrm>
        </p:spPr>
        <p:txBody>
          <a:bodyPr/>
          <a:lstStyle/>
          <a:p>
            <a:r>
              <a:rPr lang="en-GB"/>
              <a:t>IPE Project Part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42C8E1-DCB0-4B15-8365-7CC5B4D2D7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56016"/>
            <a:ext cx="5384800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b="1">
                <a:solidFill>
                  <a:schemeClr val="accent1"/>
                </a:solidFill>
                <a:latin typeface="Arial"/>
                <a:cs typeface="Arial"/>
              </a:rPr>
              <a:t>Two Physiotherapy students:</a:t>
            </a:r>
            <a:endParaRPr lang="en-GB" sz="2400" dirty="0">
              <a:solidFill>
                <a:schemeClr val="accent1"/>
              </a:solidFill>
              <a:latin typeface="Arial"/>
              <a:cs typeface="Arial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sz="24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sz="2400">
                <a:latin typeface="Arial"/>
                <a:cs typeface="Arial"/>
              </a:rPr>
              <a:t>IPE literature review</a:t>
            </a:r>
            <a:endParaRPr lang="en-GB" sz="24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Identified stakeholders</a:t>
            </a:r>
          </a:p>
          <a:p>
            <a:r>
              <a:rPr lang="en-GB" sz="2400">
                <a:latin typeface="Arial"/>
                <a:cs typeface="Arial"/>
              </a:rPr>
              <a:t>Interviewed staff whose role related to IPE</a:t>
            </a:r>
          </a:p>
          <a:p>
            <a:r>
              <a:rPr lang="en-GB" sz="2400">
                <a:latin typeface="Arial"/>
                <a:cs typeface="Arial"/>
              </a:rPr>
              <a:t>Survey conducted</a:t>
            </a:r>
          </a:p>
          <a:p>
            <a:r>
              <a:rPr lang="en-GB" sz="2400">
                <a:latin typeface="Arial"/>
                <a:cs typeface="Arial"/>
              </a:rPr>
              <a:t>Thematic analysis</a:t>
            </a:r>
          </a:p>
          <a:p>
            <a:r>
              <a:rPr lang="en-GB" sz="2400">
                <a:latin typeface="Arial"/>
                <a:cs typeface="Arial"/>
              </a:rPr>
              <a:t>Recommendations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F2E301-06AC-4E3A-8CF8-33BE67911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7" name="Content Placeholder 6" descr="Cartoon characters holding letters&#10;&#10;AI-generated content may be incorrect.">
            <a:extLst>
              <a:ext uri="{FF2B5EF4-FFF2-40B4-BE49-F238E27FC236}">
                <a16:creationId xmlns:a16="http://schemas.microsoft.com/office/drawing/2014/main" id="{B821F61A-C3CB-FF79-D317-9974F704D6E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15542" y="1997812"/>
            <a:ext cx="4731001" cy="33257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13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graph of blue bars with white text&#10;&#10;AI-generated content may be incorrect.">
            <a:extLst>
              <a:ext uri="{FF2B5EF4-FFF2-40B4-BE49-F238E27FC236}">
                <a16:creationId xmlns:a16="http://schemas.microsoft.com/office/drawing/2014/main" id="{8A5554B3-25A1-5B06-9E87-D6871EB66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31"/>
          <a:stretch>
            <a:fillRect/>
          </a:stretch>
        </p:blipFill>
        <p:spPr bwMode="auto">
          <a:xfrm>
            <a:off x="6626446" y="3474175"/>
            <a:ext cx="5429998" cy="287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BADACF-FAC6-4BC5-9AFF-28DA3E8AA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 descr="A diagram of different colored circles&#10;&#10;AI-generated content may be incorrect.">
            <a:extLst>
              <a:ext uri="{FF2B5EF4-FFF2-40B4-BE49-F238E27FC236}">
                <a16:creationId xmlns:a16="http://schemas.microsoft.com/office/drawing/2014/main" id="{99389562-974C-8AF2-EBB0-979ED8B9B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" y="116632"/>
            <a:ext cx="6478084" cy="647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EBF4F0-111F-40D8-A749-0674D6828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355" y="3098849"/>
            <a:ext cx="1368152" cy="330151"/>
          </a:xfrm>
          <a:solidFill>
            <a:schemeClr val="bg1"/>
          </a:solidFill>
        </p:spPr>
        <p:txBody>
          <a:bodyPr/>
          <a:lstStyle/>
          <a:p>
            <a:r>
              <a:rPr lang="en-GB" sz="2400">
                <a:solidFill>
                  <a:schemeClr val="accent1"/>
                </a:solidFill>
              </a:rPr>
              <a:t>Themes</a:t>
            </a:r>
          </a:p>
        </p:txBody>
      </p:sp>
      <p:pic>
        <p:nvPicPr>
          <p:cNvPr id="7" name="Graphic 6" descr="Group outline">
            <a:extLst>
              <a:ext uri="{FF2B5EF4-FFF2-40B4-BE49-F238E27FC236}">
                <a16:creationId xmlns:a16="http://schemas.microsoft.com/office/drawing/2014/main" id="{42B89FC3-C498-3700-657C-90D33A8DD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32191" y="908719"/>
            <a:ext cx="1106736" cy="1106736"/>
          </a:xfrm>
          <a:prstGeom prst="rect">
            <a:avLst/>
          </a:prstGeom>
        </p:spPr>
      </p:pic>
      <p:sp>
        <p:nvSpPr>
          <p:cNvPr id="25" name="TextBox 6">
            <a:extLst>
              <a:ext uri="{FF2B5EF4-FFF2-40B4-BE49-F238E27FC236}">
                <a16:creationId xmlns:a16="http://schemas.microsoft.com/office/drawing/2014/main" id="{0CF13070-B966-4C54-3E05-D698464B3B3A}"/>
              </a:ext>
            </a:extLst>
          </p:cNvPr>
          <p:cNvSpPr txBox="1"/>
          <p:nvPr/>
        </p:nvSpPr>
        <p:spPr>
          <a:xfrm>
            <a:off x="7747225" y="1076736"/>
            <a:ext cx="4295800" cy="230832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>
                <a:solidFill>
                  <a:schemeClr val="accent2"/>
                </a:solidFill>
              </a:rPr>
              <a:t>Out of 400 invited participants, 30 responded (7.5% response rate)</a:t>
            </a:r>
            <a:endParaRPr lang="en-GB" dirty="0">
              <a:solidFill>
                <a:schemeClr val="accent2"/>
              </a:solidFill>
              <a:cs typeface="Arial"/>
            </a:endParaRPr>
          </a:p>
          <a:p>
            <a:endParaRPr lang="en-GB" dirty="0">
              <a:solidFill>
                <a:schemeClr val="accent2"/>
              </a:solidFill>
              <a:cs typeface="Arial"/>
            </a:endParaRPr>
          </a:p>
          <a:p>
            <a:r>
              <a:rPr lang="en-GB" dirty="0" err="1">
                <a:solidFill>
                  <a:schemeClr val="accent2"/>
                </a:solidFill>
              </a:rPr>
              <a:t>UHSussex</a:t>
            </a:r>
            <a:r>
              <a:rPr lang="en-GB" dirty="0">
                <a:solidFill>
                  <a:schemeClr val="accent2"/>
                </a:solidFill>
              </a:rPr>
              <a:t> Nursing &amp; AHP PEF’s, Sussex PEFs, AHPs, lecturers of surrounding HEIs</a:t>
            </a:r>
            <a:endParaRPr lang="en-GB">
              <a:solidFill>
                <a:schemeClr val="accent2"/>
              </a:solidFill>
              <a:cs typeface="Arial"/>
            </a:endParaRPr>
          </a:p>
          <a:p>
            <a:endParaRPr lang="en-GB" dirty="0">
              <a:solidFill>
                <a:schemeClr val="accent2"/>
              </a:solidFill>
              <a:cs typeface="Arial"/>
            </a:endParaRPr>
          </a:p>
          <a:p>
            <a:r>
              <a:rPr lang="en-GB">
                <a:solidFill>
                  <a:schemeClr val="accent2"/>
                </a:solidFill>
              </a:rPr>
              <a:t>Short response time- less that 2 weeks  </a:t>
            </a:r>
            <a:endParaRPr lang="en-GB">
              <a:solidFill>
                <a:schemeClr val="accent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225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9E1EA8-5182-4453-B19F-B4223412F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3B4B5F-1E18-FDFA-D165-1FDA2310EFCD}"/>
              </a:ext>
            </a:extLst>
          </p:cNvPr>
          <p:cNvSpPr/>
          <p:nvPr/>
        </p:nvSpPr>
        <p:spPr>
          <a:xfrm>
            <a:off x="707588" y="1171244"/>
            <a:ext cx="3226069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'Case-based MDT sessions improve problem solving and teamwork'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7D19186-EEF0-7B4D-6A22-6966FC8CAF61}"/>
              </a:ext>
            </a:extLst>
          </p:cNvPr>
          <p:cNvSpPr/>
          <p:nvPr/>
        </p:nvSpPr>
        <p:spPr>
          <a:xfrm>
            <a:off x="8185015" y="677148"/>
            <a:ext cx="3331577" cy="1261664"/>
          </a:xfrm>
          <a:prstGeom prst="wedgeRoundRectCallou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'Dedicated internal leadership on IPE, setting up IPE, increased communication'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0306C405-A8CC-8A11-B507-BC85CF7788C9}"/>
              </a:ext>
            </a:extLst>
          </p:cNvPr>
          <p:cNvSpPr/>
          <p:nvPr/>
        </p:nvSpPr>
        <p:spPr>
          <a:xfrm>
            <a:off x="4175032" y="3128864"/>
            <a:ext cx="3214346" cy="1030418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'We need training on how to set up and deliver IPE.'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26C68CD-BC77-AE50-9E89-11AB7363CA00}"/>
              </a:ext>
            </a:extLst>
          </p:cNvPr>
          <p:cNvSpPr/>
          <p:nvPr/>
        </p:nvSpPr>
        <p:spPr>
          <a:xfrm>
            <a:off x="4720759" y="507566"/>
            <a:ext cx="2685224" cy="1739292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'Needs to be designed collaboratively from the beginning.'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E307AB-299D-E84C-FDB8-881E9DA43569}"/>
              </a:ext>
            </a:extLst>
          </p:cNvPr>
          <p:cNvSpPr/>
          <p:nvPr/>
        </p:nvSpPr>
        <p:spPr>
          <a:xfrm>
            <a:off x="496234" y="2870993"/>
            <a:ext cx="2819380" cy="1555522"/>
          </a:xfrm>
          <a:prstGeom prst="wedgeRoundRectCallout">
            <a:avLst/>
          </a:prstGeom>
          <a:solidFill>
            <a:schemeClr val="tx1">
              <a:lumMod val="7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'People don’t really understand what IPE is or what the aims are</a:t>
            </a:r>
            <a:r>
              <a:rPr lang="en-US" sz="1600">
                <a:solidFill>
                  <a:schemeClr val="bg1"/>
                </a:solidFill>
                <a:latin typeface="Arial"/>
                <a:cs typeface="Arial"/>
              </a:rPr>
              <a:t>'</a:t>
            </a:r>
            <a:endParaRPr lang="en-US" sz="1600">
              <a:solidFill>
                <a:schemeClr val="bg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id="{02F0A428-98AA-B38C-FCCB-1843D14B8BFA}"/>
              </a:ext>
            </a:extLst>
          </p:cNvPr>
          <p:cNvSpPr/>
          <p:nvPr/>
        </p:nvSpPr>
        <p:spPr>
          <a:xfrm>
            <a:off x="8431771" y="2617819"/>
            <a:ext cx="2850931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'IPE depends on whether student groups overlap'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9D7E9CD3-9FA3-6288-D220-4A0D7716DFCC}"/>
              </a:ext>
            </a:extLst>
          </p:cNvPr>
          <p:cNvSpPr/>
          <p:nvPr/>
        </p:nvSpPr>
        <p:spPr>
          <a:xfrm>
            <a:off x="7110284" y="4457830"/>
            <a:ext cx="3189126" cy="1739292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'Different professions have specific needs or learning needs that are different to other professions.'</a:t>
            </a:r>
            <a:endParaRPr lang="en-US">
              <a:solidFill>
                <a:schemeClr val="accent2"/>
              </a:solidFill>
              <a:cs typeface="Arial" panose="020B0604020202020204"/>
            </a:endParaRPr>
          </a:p>
        </p:txBody>
      </p:sp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id="{01172A97-7A9F-59A2-6FF4-A97D3D59187D}"/>
              </a:ext>
            </a:extLst>
          </p:cNvPr>
          <p:cNvSpPr/>
          <p:nvPr/>
        </p:nvSpPr>
        <p:spPr>
          <a:xfrm>
            <a:off x="2520659" y="4839954"/>
            <a:ext cx="2850931" cy="1077310"/>
          </a:xfrm>
          <a:prstGeom prst="wedgeRoundRectCallou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2"/>
                </a:solidFill>
                <a:latin typeface="Arial"/>
                <a:cs typeface="Arial"/>
              </a:rPr>
              <a:t>'Poor communication; </a:t>
            </a:r>
            <a:r>
              <a:rPr lang="en-US">
                <a:solidFill>
                  <a:schemeClr val="accent2"/>
                </a:solidFill>
                <a:latin typeface="Arial"/>
                <a:cs typeface="Arial"/>
              </a:rPr>
              <a:t>Scheduling; No lead</a:t>
            </a:r>
            <a:r>
              <a:rPr lang="en-US" sz="1600">
                <a:solidFill>
                  <a:schemeClr val="accent2"/>
                </a:solidFill>
                <a:latin typeface="Arial"/>
                <a:cs typeface="Arial"/>
              </a:rPr>
              <a:t>'</a:t>
            </a:r>
            <a:endParaRPr lang="en-US" sz="2000">
              <a:solidFill>
                <a:schemeClr val="accent2"/>
              </a:solidFill>
            </a:endParaRPr>
          </a:p>
        </p:txBody>
      </p:sp>
      <p:sp>
        <p:nvSpPr>
          <p:cNvPr id="21" name="AutoShape 2" descr="Group with solid fill">
            <a:extLst>
              <a:ext uri="{FF2B5EF4-FFF2-40B4-BE49-F238E27FC236}">
                <a16:creationId xmlns:a16="http://schemas.microsoft.com/office/drawing/2014/main" id="{818DF164-378C-033A-C653-B0E23757DE7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91200" y="3699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600"/>
          </a:p>
        </p:txBody>
      </p:sp>
      <p:sp>
        <p:nvSpPr>
          <p:cNvPr id="22" name="AutoShape 4" descr="Group with solid fill">
            <a:extLst>
              <a:ext uri="{FF2B5EF4-FFF2-40B4-BE49-F238E27FC236}">
                <a16:creationId xmlns:a16="http://schemas.microsoft.com/office/drawing/2014/main" id="{F24FAF94-DF21-069B-E970-70DA59604B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84232" y="4845209"/>
            <a:ext cx="1689886" cy="168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249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276C82-3815-1F78-1A6D-4A0F6CB72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2CC4F-CFA4-C617-8E19-977EF8B85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61544"/>
            <a:ext cx="7886667" cy="910304"/>
          </a:xfrm>
        </p:spPr>
        <p:txBody>
          <a:bodyPr/>
          <a:lstStyle/>
          <a:p>
            <a:r>
              <a:rPr lang="en-GB"/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471B8-E68B-5B0F-5EDF-BA99EBE2C2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556793"/>
            <a:ext cx="9374832" cy="45259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fontAlgn="base"/>
            <a:r>
              <a:rPr lang="en-GB">
                <a:latin typeface="Arial"/>
                <a:cs typeface="Arial"/>
              </a:rPr>
              <a:t>Survey students and AHPs</a:t>
            </a:r>
            <a:r>
              <a:rPr lang="en-US">
                <a:latin typeface="Arial"/>
                <a:cs typeface="Arial"/>
              </a:rPr>
              <a:t>​ for further scoping</a:t>
            </a:r>
          </a:p>
          <a:p>
            <a:pPr fontAlgn="base"/>
            <a:r>
              <a:rPr lang="en-GB">
                <a:latin typeface="Arial"/>
                <a:cs typeface="Arial"/>
              </a:rPr>
              <a:t>IPE Awareness campaigns</a:t>
            </a:r>
            <a:endParaRPr lang="en-US"/>
          </a:p>
          <a:p>
            <a:pPr fontAlgn="base"/>
            <a:endParaRPr lang="en-US"/>
          </a:p>
          <a:p>
            <a:pPr marL="0" indent="0" fontAlgn="base">
              <a:buNone/>
            </a:pPr>
            <a:r>
              <a:rPr lang="en-GB" b="1">
                <a:solidFill>
                  <a:schemeClr val="accent1"/>
                </a:solidFill>
              </a:rPr>
              <a:t>IPE Implementation</a:t>
            </a:r>
            <a:r>
              <a:rPr lang="en-US">
                <a:solidFill>
                  <a:schemeClr val="accent1"/>
                </a:solidFill>
              </a:rPr>
              <a:t>​</a:t>
            </a:r>
          </a:p>
          <a:p>
            <a:pPr marL="0" indent="0">
              <a:lnSpc>
                <a:spcPct val="113999"/>
              </a:lnSpc>
              <a:buNone/>
            </a:pPr>
            <a:endParaRPr lang="en-US" dirty="0">
              <a:solidFill>
                <a:schemeClr val="accent1"/>
              </a:solidFill>
              <a:latin typeface="Arial"/>
              <a:cs typeface="Arial"/>
            </a:endParaRPr>
          </a:p>
          <a:p>
            <a:pPr fontAlgn="base"/>
            <a:r>
              <a:rPr lang="en-US">
                <a:latin typeface="Arial"/>
                <a:cs typeface="Arial"/>
              </a:rPr>
              <a:t>Dates when student placements cross over</a:t>
            </a:r>
            <a:endParaRPr lang="en-GB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US">
                <a:latin typeface="Arial"/>
                <a:cs typeface="Arial"/>
              </a:rPr>
              <a:t>Hybrid module</a:t>
            </a:r>
            <a:r>
              <a:rPr lang="en-GB">
                <a:latin typeface="Arial"/>
                <a:cs typeface="Arial"/>
              </a:rPr>
              <a:t>​- alternating between online and face to face</a:t>
            </a:r>
            <a:endParaRPr lang="en-GB"/>
          </a:p>
          <a:p>
            <a:pPr>
              <a:lnSpc>
                <a:spcPct val="113999"/>
              </a:lnSpc>
            </a:pPr>
            <a:r>
              <a:rPr lang="en-US">
                <a:latin typeface="Arial"/>
                <a:cs typeface="Arial"/>
              </a:rPr>
              <a:t>Simulations </a:t>
            </a:r>
            <a:r>
              <a:rPr lang="en-GB">
                <a:latin typeface="Arial"/>
                <a:cs typeface="Arial"/>
              </a:rPr>
              <a:t>of MDT, case study discussions</a:t>
            </a:r>
            <a:endParaRPr lang="en-GB" dirty="0">
              <a:latin typeface="Arial"/>
              <a:cs typeface="Arial"/>
            </a:endParaRPr>
          </a:p>
          <a:p>
            <a:pPr fontAlgn="base"/>
            <a:r>
              <a:rPr lang="en-GB"/>
              <a:t>Games- escape rooms</a:t>
            </a:r>
          </a:p>
          <a:p>
            <a:pPr fontAlgn="base"/>
            <a:r>
              <a:rPr lang="en-GB" dirty="0">
                <a:latin typeface="Arial"/>
                <a:cs typeface="Arial"/>
              </a:rPr>
              <a:t>Set learning objectives and evaluation so it can be measured</a:t>
            </a:r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C0F0CB-EFFB-F4F7-45A3-93B0BE792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33" name="Picture 32" descr="Recommendations concept icon. Learn possible solutions. Case drafting ...">
            <a:extLst>
              <a:ext uri="{FF2B5EF4-FFF2-40B4-BE49-F238E27FC236}">
                <a16:creationId xmlns:a16="http://schemas.microsoft.com/office/drawing/2014/main" id="{42AD3C6F-7B5F-D427-32EA-C82BC1BEF3A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594" t="6944" r="18803" b="31389"/>
          <a:stretch>
            <a:fillRect/>
          </a:stretch>
        </p:blipFill>
        <p:spPr>
          <a:xfrm>
            <a:off x="8309505" y="2229209"/>
            <a:ext cx="3329191" cy="319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0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3C5EDA-B3B8-44ED-AB66-8784AAA84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1916833"/>
            <a:ext cx="7245151" cy="1362075"/>
          </a:xfrm>
        </p:spPr>
        <p:txBody>
          <a:bodyPr/>
          <a:lstStyle/>
          <a:p>
            <a:r>
              <a:rPr lang="en-GB"/>
              <a:t>IPE Project Part 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04761B-A8C9-4418-AD8D-5E47C3284EF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26875" y="6492875"/>
            <a:ext cx="365125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818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D10D-9FE3-0529-370F-5EC947093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4CCE4-6FD2-A6F6-F759-FA1193E9A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5007"/>
            <a:ext cx="7886667" cy="910304"/>
          </a:xfrm>
        </p:spPr>
        <p:txBody>
          <a:bodyPr/>
          <a:lstStyle/>
          <a:p>
            <a:r>
              <a:rPr lang="en-GB" dirty="0">
                <a:latin typeface="Arial"/>
                <a:cs typeface="Arial"/>
              </a:rPr>
              <a:t>IPE SIM- 3 OT </a:t>
            </a:r>
            <a:r>
              <a:rPr lang="en-GB">
                <a:latin typeface="Arial"/>
                <a:cs typeface="Arial"/>
              </a:rPr>
              <a:t>students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8F96AD-DE32-8DC6-38C0-815E0D799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5138" y="726977"/>
            <a:ext cx="5386917" cy="639762"/>
          </a:xfrm>
        </p:spPr>
        <p:txBody>
          <a:bodyPr>
            <a:normAutofit/>
          </a:bodyPr>
          <a:lstStyle/>
          <a:p>
            <a:r>
              <a:rPr lang="en-GB" sz="2400">
                <a:latin typeface="Arial"/>
                <a:cs typeface="Arial"/>
              </a:rPr>
              <a:t>Aim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3E5411-E587-1D91-4903-9EB87CE812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745" y="1599251"/>
            <a:ext cx="5393677" cy="396357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>
                <a:latin typeface="Arial"/>
                <a:cs typeface="Arial"/>
              </a:rPr>
              <a:t>Focus on simulation training (SIM)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sz="2000" dirty="0">
                <a:latin typeface="Arial"/>
                <a:cs typeface="Arial"/>
              </a:rPr>
              <a:t>To explore the awareness, current use, perceived benefits, and barriers of IPE delivered through SIM training for pre-reg AHP students across </a:t>
            </a:r>
            <a:r>
              <a:rPr lang="en-GB" sz="2000" dirty="0" err="1">
                <a:latin typeface="Arial"/>
                <a:cs typeface="Arial"/>
              </a:rPr>
              <a:t>UHSussex</a:t>
            </a:r>
            <a:r>
              <a:rPr lang="en-GB" sz="2000" dirty="0">
                <a:latin typeface="Arial"/>
                <a:cs typeface="Arial"/>
              </a:rPr>
              <a:t>.</a:t>
            </a: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r>
              <a:rPr lang="en-GB" sz="2000" dirty="0">
                <a:latin typeface="Arial"/>
                <a:cs typeface="Arial"/>
              </a:rPr>
              <a:t>Project also considered AHP specific </a:t>
            </a:r>
            <a:r>
              <a:rPr lang="en-GB" sz="2000" err="1">
                <a:latin typeface="Arial"/>
                <a:cs typeface="Arial"/>
              </a:rPr>
              <a:t>SIM</a:t>
            </a:r>
            <a:r>
              <a:rPr lang="en-GB" sz="2000" dirty="0">
                <a:latin typeface="Arial"/>
                <a:cs typeface="Arial"/>
              </a:rPr>
              <a:t> opportunities for </a:t>
            </a:r>
            <a:r>
              <a:rPr lang="en-GB" sz="2000" err="1">
                <a:latin typeface="Arial"/>
                <a:cs typeface="Arial"/>
              </a:rPr>
              <a:t>sta</a:t>
            </a:r>
            <a:r>
              <a:rPr lang="en-GB" sz="2000" dirty="0">
                <a:latin typeface="Arial"/>
                <a:cs typeface="Arial"/>
              </a:rPr>
              <a:t>ff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4CFD10-10E3-026C-2B03-921ED0E2C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21755" y="1228119"/>
            <a:ext cx="5834509" cy="395128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000">
                <a:latin typeface="Arial"/>
                <a:cs typeface="Arial"/>
              </a:rPr>
              <a:t>Literature review focused on SIM</a:t>
            </a:r>
            <a:endParaRPr lang="en-US" sz="2000">
              <a:latin typeface="Arial"/>
              <a:cs typeface="Arial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sz="2000" dirty="0"/>
          </a:p>
          <a:p>
            <a:pPr>
              <a:lnSpc>
                <a:spcPct val="113999"/>
              </a:lnSpc>
            </a:pPr>
            <a:r>
              <a:rPr lang="en-GB" sz="2000" dirty="0">
                <a:latin typeface="Arial"/>
                <a:cs typeface="Arial"/>
              </a:rPr>
              <a:t>Interviewed SIM lead within </a:t>
            </a:r>
            <a:r>
              <a:rPr lang="en-GB" sz="2000" dirty="0" err="1">
                <a:latin typeface="Arial"/>
                <a:cs typeface="Arial"/>
              </a:rPr>
              <a:t>UHSussex</a:t>
            </a: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endParaRPr lang="en-GB" sz="2000" dirty="0">
              <a:latin typeface="Arial"/>
              <a:cs typeface="Arial"/>
            </a:endParaRPr>
          </a:p>
          <a:p>
            <a:pPr>
              <a:lnSpc>
                <a:spcPct val="113999"/>
              </a:lnSpc>
            </a:pPr>
            <a:r>
              <a:rPr lang="en-GB" sz="2000" dirty="0">
                <a:latin typeface="Arial"/>
                <a:cs typeface="Arial"/>
              </a:rPr>
              <a:t>Reviewed SIM opportunities for students and AHP staff within </a:t>
            </a:r>
            <a:r>
              <a:rPr lang="en-GB" sz="2000" dirty="0" err="1">
                <a:latin typeface="Arial"/>
                <a:cs typeface="Arial"/>
              </a:rPr>
              <a:t>UHSussex</a:t>
            </a:r>
            <a:endParaRPr lang="en-GB" sz="2000" dirty="0"/>
          </a:p>
          <a:p>
            <a:pPr marL="0" indent="0">
              <a:lnSpc>
                <a:spcPct val="113999"/>
              </a:lnSpc>
              <a:buNone/>
            </a:pPr>
            <a:endParaRPr lang="en-GB" sz="2000" dirty="0"/>
          </a:p>
          <a:p>
            <a:pPr>
              <a:lnSpc>
                <a:spcPct val="113999"/>
              </a:lnSpc>
            </a:pPr>
            <a:r>
              <a:rPr lang="en-GB" sz="2000">
                <a:latin typeface="Arial"/>
                <a:cs typeface="Arial"/>
              </a:rPr>
              <a:t>Survey to students, local  HEI lecturers, educators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sz="2000" dirty="0"/>
          </a:p>
          <a:p>
            <a:pPr>
              <a:lnSpc>
                <a:spcPct val="113999"/>
              </a:lnSpc>
            </a:pPr>
            <a:r>
              <a:rPr lang="en-GB" sz="2000">
                <a:latin typeface="Arial"/>
                <a:cs typeface="Arial"/>
              </a:rPr>
              <a:t>Results analysis</a:t>
            </a:r>
            <a:endParaRPr lang="en-GB" sz="2000" dirty="0">
              <a:latin typeface="Arial"/>
              <a:cs typeface="Arial"/>
            </a:endParaRPr>
          </a:p>
          <a:p>
            <a:pPr marL="0" indent="0">
              <a:lnSpc>
                <a:spcPct val="113999"/>
              </a:lnSpc>
              <a:buNone/>
            </a:pPr>
            <a:endParaRPr lang="en-GB" sz="2000" dirty="0"/>
          </a:p>
          <a:p>
            <a:pPr>
              <a:lnSpc>
                <a:spcPct val="113999"/>
              </a:lnSpc>
            </a:pPr>
            <a:r>
              <a:rPr lang="en-GB" sz="2000">
                <a:latin typeface="Arial"/>
                <a:cs typeface="Arial"/>
              </a:rPr>
              <a:t>Recommendations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75A1C-2E00-B732-8A77-A64670A3A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FF6FC8A-AFA6-878D-74D7-EFEC5AAB12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8308" y="458882"/>
            <a:ext cx="5112000" cy="639762"/>
          </a:xfrm>
        </p:spPr>
        <p:txBody>
          <a:bodyPr>
            <a:normAutofit/>
          </a:bodyPr>
          <a:lstStyle/>
          <a:p>
            <a:r>
              <a:rPr lang="en-GB" sz="2400">
                <a:latin typeface="Arial"/>
                <a:cs typeface="Arial"/>
              </a:rPr>
              <a:t>How?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80942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6B1AFC-6594-B8AC-0E54-07C6B40E7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D8A15CBE-14C6-9D4C-4296-CD6C91F08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61" y="0"/>
            <a:ext cx="6541477" cy="6541477"/>
          </a:xfrm>
          <a:prstGeom prst="rect">
            <a:avLst/>
          </a:prstGeom>
          <a:ln>
            <a:noFill/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4B1BF-6DB1-0BDB-F2E6-D21020970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82401" y="6492878"/>
            <a:ext cx="487627" cy="365125"/>
          </a:xfrm>
        </p:spPr>
        <p:txBody>
          <a:bodyPr/>
          <a:lstStyle/>
          <a:p>
            <a:fld id="{3CBAF558-993E-F24D-8CA0-AE83BF0134CC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7" name="Graphic 6" descr="Group outline">
            <a:extLst>
              <a:ext uri="{FF2B5EF4-FFF2-40B4-BE49-F238E27FC236}">
                <a16:creationId xmlns:a16="http://schemas.microsoft.com/office/drawing/2014/main" id="{B12FC56C-46F8-B566-6E70-AC0A6DCBE1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32191" y="908719"/>
            <a:ext cx="1106736" cy="1106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AD9EDB-2343-6D66-BF37-C665F51C8E2B}"/>
              </a:ext>
            </a:extLst>
          </p:cNvPr>
          <p:cNvSpPr txBox="1"/>
          <p:nvPr/>
        </p:nvSpPr>
        <p:spPr>
          <a:xfrm>
            <a:off x="7742505" y="1120073"/>
            <a:ext cx="4270279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cs typeface="Arial"/>
              </a:rPr>
              <a:t>Student survey – 58 responses across 7 Universities.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Tutors – 10 responses across 5 Universities</a:t>
            </a:r>
          </a:p>
          <a:p>
            <a:endParaRPr lang="en-US">
              <a:cs typeface="Arial"/>
            </a:endParaRPr>
          </a:p>
          <a:p>
            <a:r>
              <a:rPr lang="en-US">
                <a:cs typeface="Arial"/>
              </a:rPr>
              <a:t>Clinicians – 15 responses from </a:t>
            </a:r>
            <a:r>
              <a:rPr lang="en-US" err="1">
                <a:cs typeface="Arial"/>
              </a:rPr>
              <a:t>UHSussex</a:t>
            </a:r>
            <a:r>
              <a:rPr lang="en-US">
                <a:cs typeface="Arial"/>
              </a:rPr>
              <a:t> AHP clinicians</a:t>
            </a:r>
          </a:p>
        </p:txBody>
      </p:sp>
      <p:pic>
        <p:nvPicPr>
          <p:cNvPr id="2" name="Picture 1" descr="A close up of a blue text&#10;&#10;AI-generated content may be incorrect.">
            <a:extLst>
              <a:ext uri="{FF2B5EF4-FFF2-40B4-BE49-F238E27FC236}">
                <a16:creationId xmlns:a16="http://schemas.microsoft.com/office/drawing/2014/main" id="{15C8A670-9D2F-FBA2-C8E5-2AEF31E54B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6537" y="4666402"/>
            <a:ext cx="5734050" cy="1533525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217981A3-6B85-7AB0-B834-FE871CD118E8}"/>
              </a:ext>
            </a:extLst>
          </p:cNvPr>
          <p:cNvSpPr/>
          <p:nvPr/>
        </p:nvSpPr>
        <p:spPr>
          <a:xfrm>
            <a:off x="2271038" y="2271965"/>
            <a:ext cx="1997702" cy="2024541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cs typeface="Arial"/>
              </a:rPr>
              <a:t>Themes</a:t>
            </a:r>
          </a:p>
        </p:txBody>
      </p:sp>
    </p:spTree>
    <p:extLst>
      <p:ext uri="{BB962C8B-B14F-4D97-AF65-F5344CB8AC3E}">
        <p14:creationId xmlns:p14="http://schemas.microsoft.com/office/powerpoint/2010/main" val="2216022911"/>
      </p:ext>
    </p:extLst>
  </p:cSld>
  <p:clrMapOvr>
    <a:masterClrMapping/>
  </p:clrMapOvr>
</p:sld>
</file>

<file path=ppt/theme/theme1.xml><?xml version="1.0" encoding="utf-8"?>
<a:theme xmlns:a="http://schemas.openxmlformats.org/drawingml/2006/main" name="UHSussex - Widescreen PowerPoint Template + tips">
  <a:themeElements>
    <a:clrScheme name="NHS UHS">
      <a:dk1>
        <a:srgbClr val="003087"/>
      </a:dk1>
      <a:lt1>
        <a:srgbClr val="FFFFFF"/>
      </a:lt1>
      <a:dk2>
        <a:srgbClr val="000000"/>
      </a:dk2>
      <a:lt2>
        <a:srgbClr val="CCF1FB"/>
      </a:lt2>
      <a:accent1>
        <a:srgbClr val="005EB8"/>
      </a:accent1>
      <a:accent2>
        <a:srgbClr val="003087"/>
      </a:accent2>
      <a:accent3>
        <a:srgbClr val="0072CE"/>
      </a:accent3>
      <a:accent4>
        <a:srgbClr val="41B6E6"/>
      </a:accent4>
      <a:accent5>
        <a:srgbClr val="FB8500"/>
      </a:accent5>
      <a:accent6>
        <a:srgbClr val="D81080"/>
      </a:accent6>
      <a:hlink>
        <a:srgbClr val="0072CE"/>
      </a:hlink>
      <a:folHlink>
        <a:srgbClr val="D81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3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545F784E-3ED2-4C43-9561-843F01A9806B}" vid="{9C0941FE-29D0-4990-B710-5552DCF63C2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0C866B6537804D86EA93CE77116DC4" ma:contentTypeVersion="15" ma:contentTypeDescription="Create a new document." ma:contentTypeScope="" ma:versionID="e49e49306022b9418ace4255262ecb03">
  <xsd:schema xmlns:xsd="http://www.w3.org/2001/XMLSchema" xmlns:xs="http://www.w3.org/2001/XMLSchema" xmlns:p="http://schemas.microsoft.com/office/2006/metadata/properties" xmlns:ns2="cada5e76-a6be-4042-a550-726da6388da1" xmlns:ns3="2964497b-b486-4562-84f4-c2454b65fd6f" targetNamespace="http://schemas.microsoft.com/office/2006/metadata/properties" ma:root="true" ma:fieldsID="deea6363ff7cfd2b473dfe03353281e0" ns2:_="" ns3:_="">
    <xsd:import namespace="cada5e76-a6be-4042-a550-726da6388da1"/>
    <xsd:import namespace="2964497b-b486-4562-84f4-c2454b65fd6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Number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da5e76-a6be-4042-a550-726da6388d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Number" ma:index="18" nillable="true" ma:displayName="Number" ma:format="Dropdown" ma:internalName="Number" ma:percentage="FALSE">
      <xsd:simpleType>
        <xsd:restriction base="dms:Number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7a802cd3-19d1-4162-9d92-4df546ef9cf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64497b-b486-4562-84f4-c2454b65fd6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3ef375-73d2-4fca-bdd7-a91992e6fc4d}" ma:internalName="TaxCatchAll" ma:showField="CatchAllData" ma:web="2964497b-b486-4562-84f4-c2454b65fd6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964497b-b486-4562-84f4-c2454b65fd6f">
      <UserInfo>
        <DisplayName/>
        <AccountId xsi:nil="true"/>
        <AccountType/>
      </UserInfo>
    </SharedWithUsers>
    <lcf76f155ced4ddcb4097134ff3c332f xmlns="cada5e76-a6be-4042-a550-726da6388da1">
      <Terms xmlns="http://schemas.microsoft.com/office/infopath/2007/PartnerControls"/>
    </lcf76f155ced4ddcb4097134ff3c332f>
    <TaxCatchAll xmlns="2964497b-b486-4562-84f4-c2454b65fd6f" xsi:nil="true"/>
    <Number xmlns="cada5e76-a6be-4042-a550-726da6388da1" xsi:nil="true"/>
  </documentManagement>
</p:properties>
</file>

<file path=customXml/itemProps1.xml><?xml version="1.0" encoding="utf-8"?>
<ds:datastoreItem xmlns:ds="http://schemas.openxmlformats.org/officeDocument/2006/customXml" ds:itemID="{73C4543E-C3BC-4C44-A609-5D4BED9252AD}"/>
</file>

<file path=customXml/itemProps2.xml><?xml version="1.0" encoding="utf-8"?>
<ds:datastoreItem xmlns:ds="http://schemas.openxmlformats.org/officeDocument/2006/customXml" ds:itemID="{952F790D-D558-4C68-9D96-35B4458AE88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B8E7328-0E40-4670-A9B6-D0ED80B4A1F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9b52f15-61b6-41fd-92a1-1f27bc810418"/>
    <ds:schemaRef ds:uri="2577aa56-2f63-43ec-aa3f-317b68a86ca6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Widescreen PowerPoint template and design examples</Template>
  <Application>Microsoft Office PowerPoint</Application>
  <PresentationFormat>Widescreen</PresentationFormat>
  <Slides>15</Slides>
  <Notes>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UHSussex - Widescreen PowerPoint Template + tips</vt:lpstr>
      <vt:lpstr>Innovating Interprofessional Education: A student Led Approach to Collaborative Practice</vt:lpstr>
      <vt:lpstr>Interprofessional Education (IPE)</vt:lpstr>
      <vt:lpstr>IPE Project Part 1</vt:lpstr>
      <vt:lpstr>Themes</vt:lpstr>
      <vt:lpstr>PowerPoint Presentation</vt:lpstr>
      <vt:lpstr>Recommendations</vt:lpstr>
      <vt:lpstr>IPE Project Part 2</vt:lpstr>
      <vt:lpstr>IPE SIM- 3 OT students</vt:lpstr>
      <vt:lpstr>PowerPoint Presentation</vt:lpstr>
      <vt:lpstr>PowerPoint Presentation</vt:lpstr>
      <vt:lpstr>Examples of SIM Sessions</vt:lpstr>
      <vt:lpstr>SIM Session Planning</vt:lpstr>
      <vt:lpstr>Recommendations</vt:lpstr>
      <vt:lpstr>Conclusion</vt:lpstr>
      <vt:lpstr>Any questions or thoughts?    Contact us: UHSussex.ahpstudents@nhs.net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KNIGHT, Julia (UNIVERSITY HOSPITALS SUSSEX NHS FOUNDATION TRUST)</dc:creator>
  <cp:revision>1032</cp:revision>
  <dcterms:created xsi:type="dcterms:W3CDTF">2022-07-05T14:03:45Z</dcterms:created>
  <dcterms:modified xsi:type="dcterms:W3CDTF">2026-03-02T09:00:07Z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0x010100520C866B6537804D86EA93CE77116DC4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_activity">
    <vt:lpwstr>{"FileActivityType":"9","FileActivityTimeStamp":"2026-02-18T10:39:08.483Z","FileActivityUsersOnPage":[{"DisplayName":"SEAGRAVES, Hannah (UNIVERSITY HOSPITALS SUSSEX NHS FOUNDATION TRUST)","Id":"hannah.seagraves@nhs.net"},{"DisplayName":"SHAHABI, Shadan (UNIVERSITY HOSPITALS SUSSEX NHS FOUNDATION TRUST)","Id":"shadan.shahabi2@nhs.net"},{"DisplayName":"ROWLAND, Lydia (UNIVERSITY HOSPITALS SUSSEX NHS FOUNDATION TRUST)","Id":"lydia.rowland@nhs.net"},{"DisplayName":"CULVER, Ellie (UNIVERSITY HOSPITALS SUSSEX NHS FOUNDATION TRUST)","Id":"ellie.culver3@nhs.net"}],"FileActivityNavigationId":null}</vt:lpwstr>
  </property>
  <property fmtid="{D5CDD505-2E9C-101B-9397-08002B2CF9AE}" pid="9" name="TriggerFlowInfo">
    <vt:lpwstr/>
  </property>
</Properties>
</file>