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9" r:id="rId2"/>
    <p:sldId id="257" r:id="rId3"/>
    <p:sldId id="256" r:id="rId4"/>
    <p:sldId id="266" r:id="rId5"/>
    <p:sldId id="267" r:id="rId6"/>
    <p:sldId id="258" r:id="rId7"/>
    <p:sldId id="260" r:id="rId8"/>
    <p:sldId id="413" r:id="rId9"/>
    <p:sldId id="415" r:id="rId10"/>
    <p:sldId id="414" r:id="rId11"/>
    <p:sldId id="262" r:id="rId12"/>
    <p:sldId id="261" r:id="rId13"/>
    <p:sldId id="263" r:id="rId14"/>
    <p:sldId id="264" r:id="rId15"/>
    <p:sldId id="26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17BDDD-4488-4AE7-AFD1-C225EFBA5D2B}" v="104" dt="2026-03-05T15:55:22.7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8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Hopkins" userId="4218ac18-8b2d-4394-9be8-aac3c79348d8" providerId="ADAL" clId="{89BA382A-0626-43F7-AE70-4C6966E7AD89}"/>
    <pc:docChg chg="undo custSel addSld delSld modSld sldOrd">
      <pc:chgData name="Thomas Hopkins" userId="4218ac18-8b2d-4394-9be8-aac3c79348d8" providerId="ADAL" clId="{89BA382A-0626-43F7-AE70-4C6966E7AD89}" dt="2026-02-25T15:45:19.367" v="2942" actId="207"/>
      <pc:docMkLst>
        <pc:docMk/>
      </pc:docMkLst>
      <pc:sldChg chg="addSp delSp modSp mod">
        <pc:chgData name="Thomas Hopkins" userId="4218ac18-8b2d-4394-9be8-aac3c79348d8" providerId="ADAL" clId="{89BA382A-0626-43F7-AE70-4C6966E7AD89}" dt="2026-02-23T16:02:36.573" v="461" actId="20577"/>
        <pc:sldMkLst>
          <pc:docMk/>
          <pc:sldMk cId="2181346877" sldId="260"/>
        </pc:sldMkLst>
        <pc:spChg chg="add mod">
          <ac:chgData name="Thomas Hopkins" userId="4218ac18-8b2d-4394-9be8-aac3c79348d8" providerId="ADAL" clId="{89BA382A-0626-43F7-AE70-4C6966E7AD89}" dt="2026-02-23T16:02:36.573" v="461" actId="20577"/>
          <ac:spMkLst>
            <pc:docMk/>
            <pc:sldMk cId="2181346877" sldId="260"/>
            <ac:spMk id="6" creationId="{4DF1A08D-C674-29BD-7BF6-E517EAC25FE1}"/>
          </ac:spMkLst>
        </pc:spChg>
        <pc:graphicFrameChg chg="add mod">
          <ac:chgData name="Thomas Hopkins" userId="4218ac18-8b2d-4394-9be8-aac3c79348d8" providerId="ADAL" clId="{89BA382A-0626-43F7-AE70-4C6966E7AD89}" dt="2026-02-23T15:54:15.194" v="41" actId="1076"/>
          <ac:graphicFrameMkLst>
            <pc:docMk/>
            <pc:sldMk cId="2181346877" sldId="260"/>
            <ac:graphicFrameMk id="4" creationId="{0EA45D84-C456-C101-57A2-FDF6502F1F20}"/>
          </ac:graphicFrameMkLst>
        </pc:graphicFrameChg>
      </pc:sldChg>
      <pc:sldChg chg="modSp mod">
        <pc:chgData name="Thomas Hopkins" userId="4218ac18-8b2d-4394-9be8-aac3c79348d8" providerId="ADAL" clId="{89BA382A-0626-43F7-AE70-4C6966E7AD89}" dt="2026-02-25T15:37:21.231" v="2301" actId="27636"/>
        <pc:sldMkLst>
          <pc:docMk/>
          <pc:sldMk cId="399840797" sldId="261"/>
        </pc:sldMkLst>
        <pc:spChg chg="mod">
          <ac:chgData name="Thomas Hopkins" userId="4218ac18-8b2d-4394-9be8-aac3c79348d8" providerId="ADAL" clId="{89BA382A-0626-43F7-AE70-4C6966E7AD89}" dt="2026-02-25T15:37:21.231" v="2301" actId="27636"/>
          <ac:spMkLst>
            <pc:docMk/>
            <pc:sldMk cId="399840797" sldId="261"/>
            <ac:spMk id="3" creationId="{041F1E64-2C67-67D2-B22F-09B60A67DD71}"/>
          </ac:spMkLst>
        </pc:spChg>
      </pc:sldChg>
      <pc:sldChg chg="modSp mod">
        <pc:chgData name="Thomas Hopkins" userId="4218ac18-8b2d-4394-9be8-aac3c79348d8" providerId="ADAL" clId="{89BA382A-0626-43F7-AE70-4C6966E7AD89}" dt="2026-02-25T15:45:19.367" v="2942" actId="207"/>
        <pc:sldMkLst>
          <pc:docMk/>
          <pc:sldMk cId="4129017162" sldId="262"/>
        </pc:sldMkLst>
        <pc:spChg chg="mod">
          <ac:chgData name="Thomas Hopkins" userId="4218ac18-8b2d-4394-9be8-aac3c79348d8" providerId="ADAL" clId="{89BA382A-0626-43F7-AE70-4C6966E7AD89}" dt="2026-02-25T15:45:19.367" v="2942" actId="207"/>
          <ac:spMkLst>
            <pc:docMk/>
            <pc:sldMk cId="4129017162" sldId="262"/>
            <ac:spMk id="3" creationId="{02CE59BE-A852-50E3-B817-D755A4E5374D}"/>
          </ac:spMkLst>
        </pc:spChg>
      </pc:sldChg>
      <pc:sldChg chg="modSp new mod">
        <pc:chgData name="Thomas Hopkins" userId="4218ac18-8b2d-4394-9be8-aac3c79348d8" providerId="ADAL" clId="{89BA382A-0626-43F7-AE70-4C6966E7AD89}" dt="2026-02-23T16:05:49.172" v="491" actId="313"/>
        <pc:sldMkLst>
          <pc:docMk/>
          <pc:sldMk cId="3233839880" sldId="413"/>
        </pc:sldMkLst>
        <pc:spChg chg="mod">
          <ac:chgData name="Thomas Hopkins" userId="4218ac18-8b2d-4394-9be8-aac3c79348d8" providerId="ADAL" clId="{89BA382A-0626-43F7-AE70-4C6966E7AD89}" dt="2026-02-23T15:54:37.006" v="61" actId="20577"/>
          <ac:spMkLst>
            <pc:docMk/>
            <pc:sldMk cId="3233839880" sldId="413"/>
            <ac:spMk id="2" creationId="{690AC947-92E6-18E4-A697-4F665A803847}"/>
          </ac:spMkLst>
        </pc:spChg>
        <pc:spChg chg="mod">
          <ac:chgData name="Thomas Hopkins" userId="4218ac18-8b2d-4394-9be8-aac3c79348d8" providerId="ADAL" clId="{89BA382A-0626-43F7-AE70-4C6966E7AD89}" dt="2026-02-23T16:05:49.172" v="491" actId="313"/>
          <ac:spMkLst>
            <pc:docMk/>
            <pc:sldMk cId="3233839880" sldId="413"/>
            <ac:spMk id="3" creationId="{5AB5183D-3F98-7B12-3C66-883BB70424D8}"/>
          </ac:spMkLst>
        </pc:spChg>
      </pc:sldChg>
      <pc:sldChg chg="modSp new mod">
        <pc:chgData name="Thomas Hopkins" userId="4218ac18-8b2d-4394-9be8-aac3c79348d8" providerId="ADAL" clId="{89BA382A-0626-43F7-AE70-4C6966E7AD89}" dt="2026-02-23T16:07:12.409" v="614" actId="313"/>
        <pc:sldMkLst>
          <pc:docMk/>
          <pc:sldMk cId="181394531" sldId="414"/>
        </pc:sldMkLst>
        <pc:spChg chg="mod">
          <ac:chgData name="Thomas Hopkins" userId="4218ac18-8b2d-4394-9be8-aac3c79348d8" providerId="ADAL" clId="{89BA382A-0626-43F7-AE70-4C6966E7AD89}" dt="2026-02-23T15:54:53.457" v="83" actId="20577"/>
          <ac:spMkLst>
            <pc:docMk/>
            <pc:sldMk cId="181394531" sldId="414"/>
            <ac:spMk id="2" creationId="{456EA715-2EF4-353A-5E30-D8651C0B7371}"/>
          </ac:spMkLst>
        </pc:spChg>
        <pc:spChg chg="mod">
          <ac:chgData name="Thomas Hopkins" userId="4218ac18-8b2d-4394-9be8-aac3c79348d8" providerId="ADAL" clId="{89BA382A-0626-43F7-AE70-4C6966E7AD89}" dt="2026-02-23T16:07:12.409" v="614" actId="313"/>
          <ac:spMkLst>
            <pc:docMk/>
            <pc:sldMk cId="181394531" sldId="414"/>
            <ac:spMk id="3" creationId="{B1D7C6D6-F88D-34CF-0F3D-A7C7C66807BC}"/>
          </ac:spMkLst>
        </pc:spChg>
      </pc:sldChg>
      <pc:sldChg chg="modSp new mod">
        <pc:chgData name="Thomas Hopkins" userId="4218ac18-8b2d-4394-9be8-aac3c79348d8" providerId="ADAL" clId="{89BA382A-0626-43F7-AE70-4C6966E7AD89}" dt="2026-02-23T16:06:41.509" v="576" actId="313"/>
        <pc:sldMkLst>
          <pc:docMk/>
          <pc:sldMk cId="1223720619" sldId="415"/>
        </pc:sldMkLst>
        <pc:spChg chg="mod">
          <ac:chgData name="Thomas Hopkins" userId="4218ac18-8b2d-4394-9be8-aac3c79348d8" providerId="ADAL" clId="{89BA382A-0626-43F7-AE70-4C6966E7AD89}" dt="2026-02-23T15:54:49.376" v="73" actId="20577"/>
          <ac:spMkLst>
            <pc:docMk/>
            <pc:sldMk cId="1223720619" sldId="415"/>
            <ac:spMk id="2" creationId="{941614E0-E2EB-66F9-B2F6-7BD930C05485}"/>
          </ac:spMkLst>
        </pc:spChg>
        <pc:spChg chg="mod">
          <ac:chgData name="Thomas Hopkins" userId="4218ac18-8b2d-4394-9be8-aac3c79348d8" providerId="ADAL" clId="{89BA382A-0626-43F7-AE70-4C6966E7AD89}" dt="2026-02-23T16:06:41.509" v="576" actId="313"/>
          <ac:spMkLst>
            <pc:docMk/>
            <pc:sldMk cId="1223720619" sldId="415"/>
            <ac:spMk id="3" creationId="{3A115596-6E48-7616-8C99-1A49956EEB6B}"/>
          </ac:spMkLst>
        </pc:spChg>
      </pc:sldChg>
      <pc:sldMasterChg chg="delSldLayout">
        <pc:chgData name="Thomas Hopkins" userId="4218ac18-8b2d-4394-9be8-aac3c79348d8" providerId="ADAL" clId="{89BA382A-0626-43F7-AE70-4C6966E7AD89}" dt="2026-02-23T15:55:03.277" v="87" actId="47"/>
        <pc:sldMasterMkLst>
          <pc:docMk/>
          <pc:sldMasterMk cId="1185363135" sldId="2147483648"/>
        </pc:sldMasterMkLst>
      </pc:sldMasterChg>
    </pc:docChg>
  </pc:docChgLst>
  <pc:docChgLst>
    <pc:chgData name="Hazel Richards" userId="3aad51f3-f2e4-4fa1-9bbf-8ff2810136ea" providerId="ADAL" clId="{CAB2EC0E-68D9-466E-AAC5-ED76E1719E25}"/>
    <pc:docChg chg="undo custSel addSld modSld sldOrd">
      <pc:chgData name="Hazel Richards" userId="3aad51f3-f2e4-4fa1-9bbf-8ff2810136ea" providerId="ADAL" clId="{CAB2EC0E-68D9-466E-AAC5-ED76E1719E25}" dt="2026-03-05T16:03:44.379" v="2589" actId="20577"/>
      <pc:docMkLst>
        <pc:docMk/>
      </pc:docMkLst>
      <pc:sldChg chg="addSp delSp modSp mod setBg">
        <pc:chgData name="Hazel Richards" userId="3aad51f3-f2e4-4fa1-9bbf-8ff2810136ea" providerId="ADAL" clId="{CAB2EC0E-68D9-466E-AAC5-ED76E1719E25}" dt="2026-02-18T13:11:39.077" v="931" actId="20577"/>
        <pc:sldMkLst>
          <pc:docMk/>
          <pc:sldMk cId="2781767846" sldId="256"/>
        </pc:sldMkLst>
        <pc:spChg chg="mod">
          <ac:chgData name="Hazel Richards" userId="3aad51f3-f2e4-4fa1-9bbf-8ff2810136ea" providerId="ADAL" clId="{CAB2EC0E-68D9-466E-AAC5-ED76E1719E25}" dt="2026-02-18T13:10:41.232" v="920" actId="26606"/>
          <ac:spMkLst>
            <pc:docMk/>
            <pc:sldMk cId="2781767846" sldId="256"/>
            <ac:spMk id="4" creationId="{48F42056-07B2-9EF9-BF2C-DB86FEF59686}"/>
          </ac:spMkLst>
        </pc:spChg>
        <pc:spChg chg="mod">
          <ac:chgData name="Hazel Richards" userId="3aad51f3-f2e4-4fa1-9bbf-8ff2810136ea" providerId="ADAL" clId="{CAB2EC0E-68D9-466E-AAC5-ED76E1719E25}" dt="2026-02-18T13:11:39.077" v="931" actId="20577"/>
          <ac:spMkLst>
            <pc:docMk/>
            <pc:sldMk cId="2781767846" sldId="256"/>
            <ac:spMk id="5" creationId="{52C10DEA-72E1-9724-D9C6-8C9030339777}"/>
          </ac:spMkLst>
        </pc:spChg>
        <pc:spChg chg="add">
          <ac:chgData name="Hazel Richards" userId="3aad51f3-f2e4-4fa1-9bbf-8ff2810136ea" providerId="ADAL" clId="{CAB2EC0E-68D9-466E-AAC5-ED76E1719E25}" dt="2026-02-18T13:10:41.232" v="920" actId="26606"/>
          <ac:spMkLst>
            <pc:docMk/>
            <pc:sldMk cId="2781767846" sldId="256"/>
            <ac:spMk id="27" creationId="{1B15ED52-F352-441B-82BF-E0EA34836D08}"/>
          </ac:spMkLst>
        </pc:spChg>
        <pc:spChg chg="add">
          <ac:chgData name="Hazel Richards" userId="3aad51f3-f2e4-4fa1-9bbf-8ff2810136ea" providerId="ADAL" clId="{CAB2EC0E-68D9-466E-AAC5-ED76E1719E25}" dt="2026-02-18T13:10:41.232" v="920" actId="26606"/>
          <ac:spMkLst>
            <pc:docMk/>
            <pc:sldMk cId="2781767846" sldId="256"/>
            <ac:spMk id="29" creationId="{3B2E3793-BFE6-45A2-9B7B-E18844431C99}"/>
          </ac:spMkLst>
        </pc:spChg>
        <pc:spChg chg="add">
          <ac:chgData name="Hazel Richards" userId="3aad51f3-f2e4-4fa1-9bbf-8ff2810136ea" providerId="ADAL" clId="{CAB2EC0E-68D9-466E-AAC5-ED76E1719E25}" dt="2026-02-18T13:10:41.232" v="920" actId="26606"/>
          <ac:spMkLst>
            <pc:docMk/>
            <pc:sldMk cId="2781767846" sldId="256"/>
            <ac:spMk id="31" creationId="{BC4C4868-CB8F-4AF9-9CDB-8108F2C19B67}"/>
          </ac:spMkLst>
        </pc:spChg>
        <pc:spChg chg="add">
          <ac:chgData name="Hazel Richards" userId="3aad51f3-f2e4-4fa1-9bbf-8ff2810136ea" providerId="ADAL" clId="{CAB2EC0E-68D9-466E-AAC5-ED76E1719E25}" dt="2026-02-18T13:10:41.232" v="920" actId="26606"/>
          <ac:spMkLst>
            <pc:docMk/>
            <pc:sldMk cId="2781767846" sldId="256"/>
            <ac:spMk id="33" creationId="{375E0459-6403-40CD-989D-56A4407CA12E}"/>
          </ac:spMkLst>
        </pc:spChg>
      </pc:sldChg>
      <pc:sldChg chg="addSp delSp modSp mod setBg">
        <pc:chgData name="Hazel Richards" userId="3aad51f3-f2e4-4fa1-9bbf-8ff2810136ea" providerId="ADAL" clId="{CAB2EC0E-68D9-466E-AAC5-ED76E1719E25}" dt="2026-02-26T14:17:57.377" v="2339" actId="20577"/>
        <pc:sldMkLst>
          <pc:docMk/>
          <pc:sldMk cId="2804420581" sldId="257"/>
        </pc:sldMkLst>
        <pc:spChg chg="mod">
          <ac:chgData name="Hazel Richards" userId="3aad51f3-f2e4-4fa1-9bbf-8ff2810136ea" providerId="ADAL" clId="{CAB2EC0E-68D9-466E-AAC5-ED76E1719E25}" dt="2026-02-18T13:10:06.709" v="914" actId="26606"/>
          <ac:spMkLst>
            <pc:docMk/>
            <pc:sldMk cId="2804420581" sldId="257"/>
            <ac:spMk id="2" creationId="{14CF8F57-0502-9B8A-0FCA-FA264D9A32A3}"/>
          </ac:spMkLst>
        </pc:spChg>
        <pc:spChg chg="mod">
          <ac:chgData name="Hazel Richards" userId="3aad51f3-f2e4-4fa1-9bbf-8ff2810136ea" providerId="ADAL" clId="{CAB2EC0E-68D9-466E-AAC5-ED76E1719E25}" dt="2026-02-26T14:17:57.377" v="2339" actId="20577"/>
          <ac:spMkLst>
            <pc:docMk/>
            <pc:sldMk cId="2804420581" sldId="257"/>
            <ac:spMk id="3" creationId="{5651C3E1-161C-A699-D4FB-1FB9D175BE92}"/>
          </ac:spMkLst>
        </pc:spChg>
        <pc:spChg chg="add">
          <ac:chgData name="Hazel Richards" userId="3aad51f3-f2e4-4fa1-9bbf-8ff2810136ea" providerId="ADAL" clId="{CAB2EC0E-68D9-466E-AAC5-ED76E1719E25}" dt="2026-02-18T13:10:06.709" v="914" actId="26606"/>
          <ac:spMkLst>
            <pc:docMk/>
            <pc:sldMk cId="2804420581" sldId="257"/>
            <ac:spMk id="25" creationId="{1B15ED52-F352-441B-82BF-E0EA34836D08}"/>
          </ac:spMkLst>
        </pc:spChg>
        <pc:spChg chg="add">
          <ac:chgData name="Hazel Richards" userId="3aad51f3-f2e4-4fa1-9bbf-8ff2810136ea" providerId="ADAL" clId="{CAB2EC0E-68D9-466E-AAC5-ED76E1719E25}" dt="2026-02-18T13:10:06.709" v="914" actId="26606"/>
          <ac:spMkLst>
            <pc:docMk/>
            <pc:sldMk cId="2804420581" sldId="257"/>
            <ac:spMk id="27" creationId="{3B2E3793-BFE6-45A2-9B7B-E18844431C99}"/>
          </ac:spMkLst>
        </pc:spChg>
        <pc:spChg chg="add">
          <ac:chgData name="Hazel Richards" userId="3aad51f3-f2e4-4fa1-9bbf-8ff2810136ea" providerId="ADAL" clId="{CAB2EC0E-68D9-466E-AAC5-ED76E1719E25}" dt="2026-02-18T13:10:06.709" v="914" actId="26606"/>
          <ac:spMkLst>
            <pc:docMk/>
            <pc:sldMk cId="2804420581" sldId="257"/>
            <ac:spMk id="29" creationId="{BC4C4868-CB8F-4AF9-9CDB-8108F2C19B67}"/>
          </ac:spMkLst>
        </pc:spChg>
        <pc:spChg chg="add">
          <ac:chgData name="Hazel Richards" userId="3aad51f3-f2e4-4fa1-9bbf-8ff2810136ea" providerId="ADAL" clId="{CAB2EC0E-68D9-466E-AAC5-ED76E1719E25}" dt="2026-02-18T13:10:06.709" v="914" actId="26606"/>
          <ac:spMkLst>
            <pc:docMk/>
            <pc:sldMk cId="2804420581" sldId="257"/>
            <ac:spMk id="33" creationId="{53E5B1A8-3AC9-4BD1-9BBC-78CA94F2D1BA}"/>
          </ac:spMkLst>
        </pc:spChg>
      </pc:sldChg>
      <pc:sldChg chg="addSp delSp modSp mod setBg">
        <pc:chgData name="Hazel Richards" userId="3aad51f3-f2e4-4fa1-9bbf-8ff2810136ea" providerId="ADAL" clId="{CAB2EC0E-68D9-466E-AAC5-ED76E1719E25}" dt="2026-02-26T14:22:09.674" v="2369" actId="20577"/>
        <pc:sldMkLst>
          <pc:docMk/>
          <pc:sldMk cId="3694297074" sldId="258"/>
        </pc:sldMkLst>
        <pc:spChg chg="mod">
          <ac:chgData name="Hazel Richards" userId="3aad51f3-f2e4-4fa1-9bbf-8ff2810136ea" providerId="ADAL" clId="{CAB2EC0E-68D9-466E-AAC5-ED76E1719E25}" dt="2026-02-18T13:13:17.830" v="954" actId="1076"/>
          <ac:spMkLst>
            <pc:docMk/>
            <pc:sldMk cId="3694297074" sldId="258"/>
            <ac:spMk id="2" creationId="{B614EB72-CEE8-8ED3-E038-DFC8003B8500}"/>
          </ac:spMkLst>
        </pc:spChg>
        <pc:spChg chg="mod">
          <ac:chgData name="Hazel Richards" userId="3aad51f3-f2e4-4fa1-9bbf-8ff2810136ea" providerId="ADAL" clId="{CAB2EC0E-68D9-466E-AAC5-ED76E1719E25}" dt="2026-02-18T13:20:50.606" v="1018" actId="113"/>
          <ac:spMkLst>
            <pc:docMk/>
            <pc:sldMk cId="3694297074" sldId="258"/>
            <ac:spMk id="3" creationId="{685567DC-0B0B-BC10-38B8-523BF1AC30E0}"/>
          </ac:spMkLst>
        </pc:spChg>
        <pc:spChg chg="add">
          <ac:chgData name="Hazel Richards" userId="3aad51f3-f2e4-4fa1-9bbf-8ff2810136ea" providerId="ADAL" clId="{CAB2EC0E-68D9-466E-AAC5-ED76E1719E25}" dt="2026-02-18T13:12:13.142" v="941" actId="26606"/>
          <ac:spMkLst>
            <pc:docMk/>
            <pc:sldMk cId="3694297074" sldId="258"/>
            <ac:spMk id="11" creationId="{12609869-9E80-471B-A487-A53288E0E791}"/>
          </ac:spMkLst>
        </pc:spChg>
        <pc:spChg chg="add">
          <ac:chgData name="Hazel Richards" userId="3aad51f3-f2e4-4fa1-9bbf-8ff2810136ea" providerId="ADAL" clId="{CAB2EC0E-68D9-466E-AAC5-ED76E1719E25}" dt="2026-02-18T13:12:13.142" v="941" actId="26606"/>
          <ac:spMkLst>
            <pc:docMk/>
            <pc:sldMk cId="3694297074" sldId="258"/>
            <ac:spMk id="13" creationId="{7004738A-9D34-43E8-97D2-CA0EED4F8BE0}"/>
          </ac:spMkLst>
        </pc:spChg>
        <pc:spChg chg="add">
          <ac:chgData name="Hazel Richards" userId="3aad51f3-f2e4-4fa1-9bbf-8ff2810136ea" providerId="ADAL" clId="{CAB2EC0E-68D9-466E-AAC5-ED76E1719E25}" dt="2026-02-18T13:12:13.142" v="941" actId="26606"/>
          <ac:spMkLst>
            <pc:docMk/>
            <pc:sldMk cId="3694297074" sldId="258"/>
            <ac:spMk id="15" creationId="{B8B8D07F-F13E-443E-BA68-2D26672D76B9}"/>
          </ac:spMkLst>
        </pc:spChg>
        <pc:spChg chg="add">
          <ac:chgData name="Hazel Richards" userId="3aad51f3-f2e4-4fa1-9bbf-8ff2810136ea" providerId="ADAL" clId="{CAB2EC0E-68D9-466E-AAC5-ED76E1719E25}" dt="2026-02-18T13:12:13.142" v="941" actId="26606"/>
          <ac:spMkLst>
            <pc:docMk/>
            <pc:sldMk cId="3694297074" sldId="258"/>
            <ac:spMk id="17" creationId="{2813A4FA-24A5-41ED-A534-3807D1B2F344}"/>
          </ac:spMkLst>
        </pc:spChg>
        <pc:spChg chg="add">
          <ac:chgData name="Hazel Richards" userId="3aad51f3-f2e4-4fa1-9bbf-8ff2810136ea" providerId="ADAL" clId="{CAB2EC0E-68D9-466E-AAC5-ED76E1719E25}" dt="2026-02-18T13:12:13.142" v="941" actId="26606"/>
          <ac:spMkLst>
            <pc:docMk/>
            <pc:sldMk cId="3694297074" sldId="258"/>
            <ac:spMk id="19" creationId="{C3944F27-CA70-4E84-A51A-E6BF89558979}"/>
          </ac:spMkLst>
        </pc:spChg>
        <pc:graphicFrameChg chg="add mod modGraphic">
          <ac:chgData name="Hazel Richards" userId="3aad51f3-f2e4-4fa1-9bbf-8ff2810136ea" providerId="ADAL" clId="{CAB2EC0E-68D9-466E-AAC5-ED76E1719E25}" dt="2026-02-26T14:22:09.674" v="2369" actId="20577"/>
          <ac:graphicFrameMkLst>
            <pc:docMk/>
            <pc:sldMk cId="3694297074" sldId="258"/>
            <ac:graphicFrameMk id="6" creationId="{C7FBF445-0203-FDED-E941-6E17F60B76E0}"/>
          </ac:graphicFrameMkLst>
        </pc:graphicFrameChg>
      </pc:sldChg>
      <pc:sldChg chg="modSp mod">
        <pc:chgData name="Hazel Richards" userId="3aad51f3-f2e4-4fa1-9bbf-8ff2810136ea" providerId="ADAL" clId="{CAB2EC0E-68D9-466E-AAC5-ED76E1719E25}" dt="2026-02-26T14:22:40.488" v="2397" actId="20577"/>
        <pc:sldMkLst>
          <pc:docMk/>
          <pc:sldMk cId="3635702944" sldId="259"/>
        </pc:sldMkLst>
        <pc:spChg chg="mod">
          <ac:chgData name="Hazel Richards" userId="3aad51f3-f2e4-4fa1-9bbf-8ff2810136ea" providerId="ADAL" clId="{CAB2EC0E-68D9-466E-AAC5-ED76E1719E25}" dt="2026-02-26T14:22:40.488" v="2397" actId="20577"/>
          <ac:spMkLst>
            <pc:docMk/>
            <pc:sldMk cId="3635702944" sldId="259"/>
            <ac:spMk id="2" creationId="{C03A9D28-E91F-20B9-1AA4-828A07CB6D82}"/>
          </ac:spMkLst>
        </pc:spChg>
      </pc:sldChg>
      <pc:sldChg chg="modSp mod">
        <pc:chgData name="Hazel Richards" userId="3aad51f3-f2e4-4fa1-9bbf-8ff2810136ea" providerId="ADAL" clId="{CAB2EC0E-68D9-466E-AAC5-ED76E1719E25}" dt="2026-03-05T16:01:06.084" v="2584" actId="20577"/>
        <pc:sldMkLst>
          <pc:docMk/>
          <pc:sldMk cId="2181346877" sldId="260"/>
        </pc:sldMkLst>
        <pc:spChg chg="mod">
          <ac:chgData name="Hazel Richards" userId="3aad51f3-f2e4-4fa1-9bbf-8ff2810136ea" providerId="ADAL" clId="{CAB2EC0E-68D9-466E-AAC5-ED76E1719E25}" dt="2026-02-18T13:21:11.370" v="1024" actId="20577"/>
          <ac:spMkLst>
            <pc:docMk/>
            <pc:sldMk cId="2181346877" sldId="260"/>
            <ac:spMk id="2" creationId="{7EBD7026-BC36-74A9-2208-E01B2208FF16}"/>
          </ac:spMkLst>
        </pc:spChg>
        <pc:spChg chg="mod">
          <ac:chgData name="Hazel Richards" userId="3aad51f3-f2e4-4fa1-9bbf-8ff2810136ea" providerId="ADAL" clId="{CAB2EC0E-68D9-466E-AAC5-ED76E1719E25}" dt="2026-03-05T16:01:06.084" v="2584" actId="20577"/>
          <ac:spMkLst>
            <pc:docMk/>
            <pc:sldMk cId="2181346877" sldId="260"/>
            <ac:spMk id="6" creationId="{4DF1A08D-C674-29BD-7BF6-E517EAC25FE1}"/>
          </ac:spMkLst>
        </pc:spChg>
        <pc:graphicFrameChg chg="modGraphic">
          <ac:chgData name="Hazel Richards" userId="3aad51f3-f2e4-4fa1-9bbf-8ff2810136ea" providerId="ADAL" clId="{CAB2EC0E-68D9-466E-AAC5-ED76E1719E25}" dt="2026-02-26T14:19:50.176" v="2360" actId="20577"/>
          <ac:graphicFrameMkLst>
            <pc:docMk/>
            <pc:sldMk cId="2181346877" sldId="260"/>
            <ac:graphicFrameMk id="4" creationId="{0EA45D84-C456-C101-57A2-FDF6502F1F20}"/>
          </ac:graphicFrameMkLst>
        </pc:graphicFrameChg>
      </pc:sldChg>
      <pc:sldChg chg="modSp mod">
        <pc:chgData name="Hazel Richards" userId="3aad51f3-f2e4-4fa1-9bbf-8ff2810136ea" providerId="ADAL" clId="{CAB2EC0E-68D9-466E-AAC5-ED76E1719E25}" dt="2026-03-05T16:03:44.379" v="2589" actId="20577"/>
        <pc:sldMkLst>
          <pc:docMk/>
          <pc:sldMk cId="399840797" sldId="261"/>
        </pc:sldMkLst>
        <pc:spChg chg="mod">
          <ac:chgData name="Hazel Richards" userId="3aad51f3-f2e4-4fa1-9bbf-8ff2810136ea" providerId="ADAL" clId="{CAB2EC0E-68D9-466E-AAC5-ED76E1719E25}" dt="2026-03-05T16:03:44.379" v="2589" actId="20577"/>
          <ac:spMkLst>
            <pc:docMk/>
            <pc:sldMk cId="399840797" sldId="261"/>
            <ac:spMk id="3" creationId="{041F1E64-2C67-67D2-B22F-09B60A67DD71}"/>
          </ac:spMkLst>
        </pc:spChg>
      </pc:sldChg>
      <pc:sldChg chg="modSp mod">
        <pc:chgData name="Hazel Richards" userId="3aad51f3-f2e4-4fa1-9bbf-8ff2810136ea" providerId="ADAL" clId="{CAB2EC0E-68D9-466E-AAC5-ED76E1719E25}" dt="2026-03-05T15:56:04.179" v="2512" actId="115"/>
        <pc:sldMkLst>
          <pc:docMk/>
          <pc:sldMk cId="4129017162" sldId="262"/>
        </pc:sldMkLst>
        <pc:spChg chg="mod">
          <ac:chgData name="Hazel Richards" userId="3aad51f3-f2e4-4fa1-9bbf-8ff2810136ea" providerId="ADAL" clId="{CAB2EC0E-68D9-466E-AAC5-ED76E1719E25}" dt="2026-03-05T15:56:04.179" v="2512" actId="115"/>
          <ac:spMkLst>
            <pc:docMk/>
            <pc:sldMk cId="4129017162" sldId="262"/>
            <ac:spMk id="3" creationId="{02CE59BE-A852-50E3-B817-D755A4E5374D}"/>
          </ac:spMkLst>
        </pc:spChg>
      </pc:sldChg>
      <pc:sldChg chg="addSp delSp modSp mod ord setBg">
        <pc:chgData name="Hazel Richards" userId="3aad51f3-f2e4-4fa1-9bbf-8ff2810136ea" providerId="ADAL" clId="{CAB2EC0E-68D9-466E-AAC5-ED76E1719E25}" dt="2026-03-05T15:56:49.737" v="2517" actId="1076"/>
        <pc:sldMkLst>
          <pc:docMk/>
          <pc:sldMk cId="2659859670" sldId="263"/>
        </pc:sldMkLst>
        <pc:spChg chg="mod">
          <ac:chgData name="Hazel Richards" userId="3aad51f3-f2e4-4fa1-9bbf-8ff2810136ea" providerId="ADAL" clId="{CAB2EC0E-68D9-466E-AAC5-ED76E1719E25}" dt="2026-02-18T13:18:46.054" v="1004" actId="26606"/>
          <ac:spMkLst>
            <pc:docMk/>
            <pc:sldMk cId="2659859670" sldId="263"/>
            <ac:spMk id="2" creationId="{7C29A476-4CC4-B557-B96C-3F3C45DAED20}"/>
          </ac:spMkLst>
        </pc:spChg>
        <pc:spChg chg="mod">
          <ac:chgData name="Hazel Richards" userId="3aad51f3-f2e4-4fa1-9bbf-8ff2810136ea" providerId="ADAL" clId="{CAB2EC0E-68D9-466E-AAC5-ED76E1719E25}" dt="2026-03-05T15:56:49.737" v="2517" actId="1076"/>
          <ac:spMkLst>
            <pc:docMk/>
            <pc:sldMk cId="2659859670" sldId="263"/>
            <ac:spMk id="3" creationId="{63454370-FCAA-7C75-9E5F-814EB9019BED}"/>
          </ac:spMkLst>
        </pc:spChg>
        <pc:spChg chg="add">
          <ac:chgData name="Hazel Richards" userId="3aad51f3-f2e4-4fa1-9bbf-8ff2810136ea" providerId="ADAL" clId="{CAB2EC0E-68D9-466E-AAC5-ED76E1719E25}" dt="2026-02-18T13:18:46.054" v="1004" actId="26606"/>
          <ac:spMkLst>
            <pc:docMk/>
            <pc:sldMk cId="2659859670" sldId="263"/>
            <ac:spMk id="17" creationId="{1B15ED52-F352-441B-82BF-E0EA34836D08}"/>
          </ac:spMkLst>
        </pc:spChg>
        <pc:spChg chg="add">
          <ac:chgData name="Hazel Richards" userId="3aad51f3-f2e4-4fa1-9bbf-8ff2810136ea" providerId="ADAL" clId="{CAB2EC0E-68D9-466E-AAC5-ED76E1719E25}" dt="2026-02-18T13:18:46.054" v="1004" actId="26606"/>
          <ac:spMkLst>
            <pc:docMk/>
            <pc:sldMk cId="2659859670" sldId="263"/>
            <ac:spMk id="19" creationId="{3B2E3793-BFE6-45A2-9B7B-E18844431C99}"/>
          </ac:spMkLst>
        </pc:spChg>
        <pc:spChg chg="add">
          <ac:chgData name="Hazel Richards" userId="3aad51f3-f2e4-4fa1-9bbf-8ff2810136ea" providerId="ADAL" clId="{CAB2EC0E-68D9-466E-AAC5-ED76E1719E25}" dt="2026-02-18T13:18:46.054" v="1004" actId="26606"/>
          <ac:spMkLst>
            <pc:docMk/>
            <pc:sldMk cId="2659859670" sldId="263"/>
            <ac:spMk id="21" creationId="{BC4C4868-CB8F-4AF9-9CDB-8108F2C19B67}"/>
          </ac:spMkLst>
        </pc:spChg>
        <pc:spChg chg="add">
          <ac:chgData name="Hazel Richards" userId="3aad51f3-f2e4-4fa1-9bbf-8ff2810136ea" providerId="ADAL" clId="{CAB2EC0E-68D9-466E-AAC5-ED76E1719E25}" dt="2026-02-18T13:18:46.054" v="1004" actId="26606"/>
          <ac:spMkLst>
            <pc:docMk/>
            <pc:sldMk cId="2659859670" sldId="263"/>
            <ac:spMk id="23" creationId="{375E0459-6403-40CD-989D-56A4407CA12E}"/>
          </ac:spMkLst>
        </pc:spChg>
        <pc:spChg chg="add">
          <ac:chgData name="Hazel Richards" userId="3aad51f3-f2e4-4fa1-9bbf-8ff2810136ea" providerId="ADAL" clId="{CAB2EC0E-68D9-466E-AAC5-ED76E1719E25}" dt="2026-02-18T13:18:46.054" v="1004" actId="26606"/>
          <ac:spMkLst>
            <pc:docMk/>
            <pc:sldMk cId="2659859670" sldId="263"/>
            <ac:spMk id="25" creationId="{53E5B1A8-3AC9-4BD1-9BBC-78CA94F2D1BA}"/>
          </ac:spMkLst>
        </pc:spChg>
      </pc:sldChg>
      <pc:sldChg chg="addSp modSp new mod ord setBg">
        <pc:chgData name="Hazel Richards" userId="3aad51f3-f2e4-4fa1-9bbf-8ff2810136ea" providerId="ADAL" clId="{CAB2EC0E-68D9-466E-AAC5-ED76E1719E25}" dt="2026-03-05T16:00:31.416" v="2521" actId="14100"/>
        <pc:sldMkLst>
          <pc:docMk/>
          <pc:sldMk cId="3867955920" sldId="264"/>
        </pc:sldMkLst>
        <pc:spChg chg="mod">
          <ac:chgData name="Hazel Richards" userId="3aad51f3-f2e4-4fa1-9bbf-8ff2810136ea" providerId="ADAL" clId="{CAB2EC0E-68D9-466E-AAC5-ED76E1719E25}" dt="2026-02-18T13:18:36.889" v="1003" actId="26606"/>
          <ac:spMkLst>
            <pc:docMk/>
            <pc:sldMk cId="3867955920" sldId="264"/>
            <ac:spMk id="2" creationId="{85F92C7E-6B1A-D29D-9FC4-07CAD69F93A0}"/>
          </ac:spMkLst>
        </pc:spChg>
        <pc:spChg chg="mod">
          <ac:chgData name="Hazel Richards" userId="3aad51f3-f2e4-4fa1-9bbf-8ff2810136ea" providerId="ADAL" clId="{CAB2EC0E-68D9-466E-AAC5-ED76E1719E25}" dt="2026-03-05T16:00:31.416" v="2521" actId="14100"/>
          <ac:spMkLst>
            <pc:docMk/>
            <pc:sldMk cId="3867955920" sldId="264"/>
            <ac:spMk id="3" creationId="{E5AE2976-A9BB-AF7E-8EB1-2C2BB6DF13FE}"/>
          </ac:spMkLst>
        </pc:spChg>
        <pc:spChg chg="add">
          <ac:chgData name="Hazel Richards" userId="3aad51f3-f2e4-4fa1-9bbf-8ff2810136ea" providerId="ADAL" clId="{CAB2EC0E-68D9-466E-AAC5-ED76E1719E25}" dt="2026-02-18T13:18:36.889" v="1003" actId="26606"/>
          <ac:spMkLst>
            <pc:docMk/>
            <pc:sldMk cId="3867955920" sldId="264"/>
            <ac:spMk id="8" creationId="{1B15ED52-F352-441B-82BF-E0EA34836D08}"/>
          </ac:spMkLst>
        </pc:spChg>
        <pc:spChg chg="add">
          <ac:chgData name="Hazel Richards" userId="3aad51f3-f2e4-4fa1-9bbf-8ff2810136ea" providerId="ADAL" clId="{CAB2EC0E-68D9-466E-AAC5-ED76E1719E25}" dt="2026-02-18T13:18:36.889" v="1003" actId="26606"/>
          <ac:spMkLst>
            <pc:docMk/>
            <pc:sldMk cId="3867955920" sldId="264"/>
            <ac:spMk id="10" creationId="{3B2E3793-BFE6-45A2-9B7B-E18844431C99}"/>
          </ac:spMkLst>
        </pc:spChg>
        <pc:spChg chg="add">
          <ac:chgData name="Hazel Richards" userId="3aad51f3-f2e4-4fa1-9bbf-8ff2810136ea" providerId="ADAL" clId="{CAB2EC0E-68D9-466E-AAC5-ED76E1719E25}" dt="2026-02-18T13:18:36.889" v="1003" actId="26606"/>
          <ac:spMkLst>
            <pc:docMk/>
            <pc:sldMk cId="3867955920" sldId="264"/>
            <ac:spMk id="12" creationId="{BC4C4868-CB8F-4AF9-9CDB-8108F2C19B67}"/>
          </ac:spMkLst>
        </pc:spChg>
        <pc:spChg chg="add">
          <ac:chgData name="Hazel Richards" userId="3aad51f3-f2e4-4fa1-9bbf-8ff2810136ea" providerId="ADAL" clId="{CAB2EC0E-68D9-466E-AAC5-ED76E1719E25}" dt="2026-02-18T13:18:36.889" v="1003" actId="26606"/>
          <ac:spMkLst>
            <pc:docMk/>
            <pc:sldMk cId="3867955920" sldId="264"/>
            <ac:spMk id="14" creationId="{375E0459-6403-40CD-989D-56A4407CA12E}"/>
          </ac:spMkLst>
        </pc:spChg>
        <pc:spChg chg="add">
          <ac:chgData name="Hazel Richards" userId="3aad51f3-f2e4-4fa1-9bbf-8ff2810136ea" providerId="ADAL" clId="{CAB2EC0E-68D9-466E-AAC5-ED76E1719E25}" dt="2026-02-18T13:18:36.889" v="1003" actId="26606"/>
          <ac:spMkLst>
            <pc:docMk/>
            <pc:sldMk cId="3867955920" sldId="264"/>
            <ac:spMk id="16" creationId="{53E5B1A8-3AC9-4BD1-9BBC-78CA94F2D1BA}"/>
          </ac:spMkLst>
        </pc:spChg>
      </pc:sldChg>
      <pc:sldChg chg="addSp delSp modSp new mod setBg modClrScheme addAnim delAnim chgLayout">
        <pc:chgData name="Hazel Richards" userId="3aad51f3-f2e4-4fa1-9bbf-8ff2810136ea" providerId="ADAL" clId="{CAB2EC0E-68D9-466E-AAC5-ED76E1719E25}" dt="2026-02-24T16:11:29.551" v="2301" actId="120"/>
        <pc:sldMkLst>
          <pc:docMk/>
          <pc:sldMk cId="3280872535" sldId="265"/>
        </pc:sldMkLst>
        <pc:spChg chg="mod ord">
          <ac:chgData name="Hazel Richards" userId="3aad51f3-f2e4-4fa1-9bbf-8ff2810136ea" providerId="ADAL" clId="{CAB2EC0E-68D9-466E-AAC5-ED76E1719E25}" dt="2026-02-24T16:11:29.551" v="2301" actId="120"/>
          <ac:spMkLst>
            <pc:docMk/>
            <pc:sldMk cId="3280872535" sldId="265"/>
            <ac:spMk id="2" creationId="{679FA771-CF47-9CA1-1047-718FF8CC2969}"/>
          </ac:spMkLst>
        </pc:spChg>
        <pc:spChg chg="add">
          <ac:chgData name="Hazel Richards" userId="3aad51f3-f2e4-4fa1-9bbf-8ff2810136ea" providerId="ADAL" clId="{CAB2EC0E-68D9-466E-AAC5-ED76E1719E25}" dt="2026-02-18T13:14:54.486" v="965" actId="26606"/>
          <ac:spMkLst>
            <pc:docMk/>
            <pc:sldMk cId="3280872535" sldId="265"/>
            <ac:spMk id="56" creationId="{FB5B0058-AF13-4859-B429-4EDDE2A26F7F}"/>
          </ac:spMkLst>
        </pc:spChg>
        <pc:spChg chg="add">
          <ac:chgData name="Hazel Richards" userId="3aad51f3-f2e4-4fa1-9bbf-8ff2810136ea" providerId="ADAL" clId="{CAB2EC0E-68D9-466E-AAC5-ED76E1719E25}" dt="2026-02-18T13:14:54.486" v="965" actId="26606"/>
          <ac:spMkLst>
            <pc:docMk/>
            <pc:sldMk cId="3280872535" sldId="265"/>
            <ac:spMk id="57" creationId="{0277405F-0B4F-4418-B773-1B38814125B6}"/>
          </ac:spMkLst>
        </pc:spChg>
        <pc:picChg chg="add mod ord">
          <ac:chgData name="Hazel Richards" userId="3aad51f3-f2e4-4fa1-9bbf-8ff2810136ea" providerId="ADAL" clId="{CAB2EC0E-68D9-466E-AAC5-ED76E1719E25}" dt="2026-02-18T13:14:54.486" v="965" actId="26606"/>
          <ac:picMkLst>
            <pc:docMk/>
            <pc:sldMk cId="3280872535" sldId="265"/>
            <ac:picMk id="5" creationId="{3A8FA859-F5EA-6337-0E2B-B2B89E3918C9}"/>
          </ac:picMkLst>
        </pc:picChg>
        <pc:picChg chg="add mod">
          <ac:chgData name="Hazel Richards" userId="3aad51f3-f2e4-4fa1-9bbf-8ff2810136ea" providerId="ADAL" clId="{CAB2EC0E-68D9-466E-AAC5-ED76E1719E25}" dt="2026-02-18T13:14:54.486" v="965" actId="26606"/>
          <ac:picMkLst>
            <pc:docMk/>
            <pc:sldMk cId="3280872535" sldId="265"/>
            <ac:picMk id="7" creationId="{0C9C5067-04B8-91E0-0DF9-B7038832BD1D}"/>
          </ac:picMkLst>
        </pc:picChg>
      </pc:sldChg>
      <pc:sldChg chg="addSp delSp modSp add mod setBg">
        <pc:chgData name="Hazel Richards" userId="3aad51f3-f2e4-4fa1-9bbf-8ff2810136ea" providerId="ADAL" clId="{CAB2EC0E-68D9-466E-AAC5-ED76E1719E25}" dt="2026-02-18T13:19:06.553" v="1005" actId="20577"/>
        <pc:sldMkLst>
          <pc:docMk/>
          <pc:sldMk cId="1701666317" sldId="266"/>
        </pc:sldMkLst>
        <pc:spChg chg="mod">
          <ac:chgData name="Hazel Richards" userId="3aad51f3-f2e4-4fa1-9bbf-8ff2810136ea" providerId="ADAL" clId="{CAB2EC0E-68D9-466E-AAC5-ED76E1719E25}" dt="2026-02-18T13:09:31.929" v="911" actId="26606"/>
          <ac:spMkLst>
            <pc:docMk/>
            <pc:sldMk cId="1701666317" sldId="266"/>
            <ac:spMk id="4" creationId="{FD4451C1-B35B-7250-9DC9-026367B4EB4F}"/>
          </ac:spMkLst>
        </pc:spChg>
        <pc:spChg chg="mod">
          <ac:chgData name="Hazel Richards" userId="3aad51f3-f2e4-4fa1-9bbf-8ff2810136ea" providerId="ADAL" clId="{CAB2EC0E-68D9-466E-AAC5-ED76E1719E25}" dt="2026-02-18T13:19:06.553" v="1005" actId="20577"/>
          <ac:spMkLst>
            <pc:docMk/>
            <pc:sldMk cId="1701666317" sldId="266"/>
            <ac:spMk id="5" creationId="{449BE1B3-E9AE-EA9D-4A23-9D040244CF6C}"/>
          </ac:spMkLst>
        </pc:spChg>
        <pc:spChg chg="add">
          <ac:chgData name="Hazel Richards" userId="3aad51f3-f2e4-4fa1-9bbf-8ff2810136ea" providerId="ADAL" clId="{CAB2EC0E-68D9-466E-AAC5-ED76E1719E25}" dt="2026-02-18T13:11:06.650" v="924" actId="26606"/>
          <ac:spMkLst>
            <pc:docMk/>
            <pc:sldMk cId="1701666317" sldId="266"/>
            <ac:spMk id="29" creationId="{3B2E3793-BFE6-45A2-9B7B-E18844431C99}"/>
          </ac:spMkLst>
        </pc:spChg>
        <pc:spChg chg="add">
          <ac:chgData name="Hazel Richards" userId="3aad51f3-f2e4-4fa1-9bbf-8ff2810136ea" providerId="ADAL" clId="{CAB2EC0E-68D9-466E-AAC5-ED76E1719E25}" dt="2026-02-18T13:11:06.650" v="924" actId="26606"/>
          <ac:spMkLst>
            <pc:docMk/>
            <pc:sldMk cId="1701666317" sldId="266"/>
            <ac:spMk id="31" creationId="{BC4C4868-CB8F-4AF9-9CDB-8108F2C19B67}"/>
          </ac:spMkLst>
        </pc:spChg>
        <pc:spChg chg="add">
          <ac:chgData name="Hazel Richards" userId="3aad51f3-f2e4-4fa1-9bbf-8ff2810136ea" providerId="ADAL" clId="{CAB2EC0E-68D9-466E-AAC5-ED76E1719E25}" dt="2026-02-18T13:11:06.650" v="924" actId="26606"/>
          <ac:spMkLst>
            <pc:docMk/>
            <pc:sldMk cId="1701666317" sldId="266"/>
            <ac:spMk id="33" creationId="{375E0459-6403-40CD-989D-56A4407CA12E}"/>
          </ac:spMkLst>
        </pc:spChg>
        <pc:spChg chg="add">
          <ac:chgData name="Hazel Richards" userId="3aad51f3-f2e4-4fa1-9bbf-8ff2810136ea" providerId="ADAL" clId="{CAB2EC0E-68D9-466E-AAC5-ED76E1719E25}" dt="2026-02-18T13:11:06.650" v="924" actId="26606"/>
          <ac:spMkLst>
            <pc:docMk/>
            <pc:sldMk cId="1701666317" sldId="266"/>
            <ac:spMk id="35" creationId="{53E5B1A8-3AC9-4BD1-9BBC-78CA94F2D1BA}"/>
          </ac:spMkLst>
        </pc:spChg>
      </pc:sldChg>
      <pc:sldChg chg="addSp delSp modSp new mod">
        <pc:chgData name="Hazel Richards" userId="3aad51f3-f2e4-4fa1-9bbf-8ff2810136ea" providerId="ADAL" clId="{CAB2EC0E-68D9-466E-AAC5-ED76E1719E25}" dt="2026-03-05T15:46:36.295" v="2419" actId="20577"/>
        <pc:sldMkLst>
          <pc:docMk/>
          <pc:sldMk cId="746608966" sldId="267"/>
        </pc:sldMkLst>
        <pc:graphicFrameChg chg="add mod modGraphic">
          <ac:chgData name="Hazel Richards" userId="3aad51f3-f2e4-4fa1-9bbf-8ff2810136ea" providerId="ADAL" clId="{CAB2EC0E-68D9-466E-AAC5-ED76E1719E25}" dt="2026-03-05T15:46:36.295" v="2419" actId="20577"/>
          <ac:graphicFrameMkLst>
            <pc:docMk/>
            <pc:sldMk cId="746608966" sldId="267"/>
            <ac:graphicFrameMk id="5" creationId="{92A42F9E-50D0-FF3C-70F0-6F7C1C63E7DE}"/>
          </ac:graphicFrameMkLst>
        </pc:graphicFrameChg>
      </pc:sldChg>
      <pc:sldChg chg="addSp delSp modSp mod setBg modAnim">
        <pc:chgData name="Hazel Richards" userId="3aad51f3-f2e4-4fa1-9bbf-8ff2810136ea" providerId="ADAL" clId="{CAB2EC0E-68D9-466E-AAC5-ED76E1719E25}" dt="2026-03-05T16:02:41.727" v="2587" actId="26606"/>
        <pc:sldMkLst>
          <pc:docMk/>
          <pc:sldMk cId="3233839880" sldId="413"/>
        </pc:sldMkLst>
        <pc:spChg chg="mod">
          <ac:chgData name="Hazel Richards" userId="3aad51f3-f2e4-4fa1-9bbf-8ff2810136ea" providerId="ADAL" clId="{CAB2EC0E-68D9-466E-AAC5-ED76E1719E25}" dt="2026-03-05T16:02:41.727" v="2587" actId="26606"/>
          <ac:spMkLst>
            <pc:docMk/>
            <pc:sldMk cId="3233839880" sldId="413"/>
            <ac:spMk id="2" creationId="{690AC947-92E6-18E4-A697-4F665A803847}"/>
          </ac:spMkLst>
        </pc:spChg>
        <pc:spChg chg="mod">
          <ac:chgData name="Hazel Richards" userId="3aad51f3-f2e4-4fa1-9bbf-8ff2810136ea" providerId="ADAL" clId="{CAB2EC0E-68D9-466E-AAC5-ED76E1719E25}" dt="2026-03-05T16:02:41.727" v="2587" actId="26606"/>
          <ac:spMkLst>
            <pc:docMk/>
            <pc:sldMk cId="3233839880" sldId="413"/>
            <ac:spMk id="3" creationId="{5AB5183D-3F98-7B12-3C66-883BB70424D8}"/>
          </ac:spMkLst>
        </pc:spChg>
        <pc:spChg chg="add del">
          <ac:chgData name="Hazel Richards" userId="3aad51f3-f2e4-4fa1-9bbf-8ff2810136ea" providerId="ADAL" clId="{CAB2EC0E-68D9-466E-AAC5-ED76E1719E25}" dt="2026-03-05T16:02:41.727" v="2587" actId="26606"/>
          <ac:spMkLst>
            <pc:docMk/>
            <pc:sldMk cId="3233839880" sldId="413"/>
            <ac:spMk id="8" creationId="{70DFC902-7D23-471A-B557-B6B6917D7A0D}"/>
          </ac:spMkLst>
        </pc:spChg>
        <pc:spChg chg="add del">
          <ac:chgData name="Hazel Richards" userId="3aad51f3-f2e4-4fa1-9bbf-8ff2810136ea" providerId="ADAL" clId="{CAB2EC0E-68D9-466E-AAC5-ED76E1719E25}" dt="2026-03-05T16:02:41.727" v="2587" actId="26606"/>
          <ac:spMkLst>
            <pc:docMk/>
            <pc:sldMk cId="3233839880" sldId="413"/>
            <ac:spMk id="10" creationId="{A55D5633-D557-4DCA-982C-FF36EB7A1C00}"/>
          </ac:spMkLst>
        </pc:spChg>
        <pc:spChg chg="add del">
          <ac:chgData name="Hazel Richards" userId="3aad51f3-f2e4-4fa1-9bbf-8ff2810136ea" providerId="ADAL" clId="{CAB2EC0E-68D9-466E-AAC5-ED76E1719E25}" dt="2026-03-05T16:02:41.727" v="2587" actId="26606"/>
          <ac:spMkLst>
            <pc:docMk/>
            <pc:sldMk cId="3233839880" sldId="413"/>
            <ac:spMk id="12" creationId="{450D3AD2-FA80-415F-A9CE-54D884561CD7}"/>
          </ac:spMkLst>
        </pc:spChg>
        <pc:spChg chg="add">
          <ac:chgData name="Hazel Richards" userId="3aad51f3-f2e4-4fa1-9bbf-8ff2810136ea" providerId="ADAL" clId="{CAB2EC0E-68D9-466E-AAC5-ED76E1719E25}" dt="2026-03-05T16:02:41.727" v="2587" actId="26606"/>
          <ac:spMkLst>
            <pc:docMk/>
            <pc:sldMk cId="3233839880" sldId="413"/>
            <ac:spMk id="17" creationId="{1B15ED52-F352-441B-82BF-E0EA34836D08}"/>
          </ac:spMkLst>
        </pc:spChg>
        <pc:spChg chg="add">
          <ac:chgData name="Hazel Richards" userId="3aad51f3-f2e4-4fa1-9bbf-8ff2810136ea" providerId="ADAL" clId="{CAB2EC0E-68D9-466E-AAC5-ED76E1719E25}" dt="2026-03-05T16:02:41.727" v="2587" actId="26606"/>
          <ac:spMkLst>
            <pc:docMk/>
            <pc:sldMk cId="3233839880" sldId="413"/>
            <ac:spMk id="19" creationId="{3B2E3793-BFE6-45A2-9B7B-E18844431C99}"/>
          </ac:spMkLst>
        </pc:spChg>
        <pc:spChg chg="add">
          <ac:chgData name="Hazel Richards" userId="3aad51f3-f2e4-4fa1-9bbf-8ff2810136ea" providerId="ADAL" clId="{CAB2EC0E-68D9-466E-AAC5-ED76E1719E25}" dt="2026-03-05T16:02:41.727" v="2587" actId="26606"/>
          <ac:spMkLst>
            <pc:docMk/>
            <pc:sldMk cId="3233839880" sldId="413"/>
            <ac:spMk id="21" creationId="{BC4C4868-CB8F-4AF9-9CDB-8108F2C19B67}"/>
          </ac:spMkLst>
        </pc:spChg>
        <pc:spChg chg="add">
          <ac:chgData name="Hazel Richards" userId="3aad51f3-f2e4-4fa1-9bbf-8ff2810136ea" providerId="ADAL" clId="{CAB2EC0E-68D9-466E-AAC5-ED76E1719E25}" dt="2026-03-05T16:02:41.727" v="2587" actId="26606"/>
          <ac:spMkLst>
            <pc:docMk/>
            <pc:sldMk cId="3233839880" sldId="413"/>
            <ac:spMk id="23" creationId="{375E0459-6403-40CD-989D-56A4407CA12E}"/>
          </ac:spMkLst>
        </pc:spChg>
        <pc:spChg chg="add">
          <ac:chgData name="Hazel Richards" userId="3aad51f3-f2e4-4fa1-9bbf-8ff2810136ea" providerId="ADAL" clId="{CAB2EC0E-68D9-466E-AAC5-ED76E1719E25}" dt="2026-03-05T16:02:41.727" v="2587" actId="26606"/>
          <ac:spMkLst>
            <pc:docMk/>
            <pc:sldMk cId="3233839880" sldId="413"/>
            <ac:spMk id="25" creationId="{53E5B1A8-3AC9-4BD1-9BBC-78CA94F2D1BA}"/>
          </ac:spMkLst>
        </pc:spChg>
      </pc:sldChg>
      <pc:sldChg chg="addSp modSp mod setBg modAnim">
        <pc:chgData name="Hazel Richards" userId="3aad51f3-f2e4-4fa1-9bbf-8ff2810136ea" providerId="ADAL" clId="{CAB2EC0E-68D9-466E-AAC5-ED76E1719E25}" dt="2026-03-05T16:02:48.355" v="2588" actId="26606"/>
        <pc:sldMkLst>
          <pc:docMk/>
          <pc:sldMk cId="181394531" sldId="414"/>
        </pc:sldMkLst>
        <pc:spChg chg="mod">
          <ac:chgData name="Hazel Richards" userId="3aad51f3-f2e4-4fa1-9bbf-8ff2810136ea" providerId="ADAL" clId="{CAB2EC0E-68D9-466E-AAC5-ED76E1719E25}" dt="2026-03-05T16:02:48.355" v="2588" actId="26606"/>
          <ac:spMkLst>
            <pc:docMk/>
            <pc:sldMk cId="181394531" sldId="414"/>
            <ac:spMk id="2" creationId="{456EA715-2EF4-353A-5E30-D8651C0B7371}"/>
          </ac:spMkLst>
        </pc:spChg>
        <pc:spChg chg="mod">
          <ac:chgData name="Hazel Richards" userId="3aad51f3-f2e4-4fa1-9bbf-8ff2810136ea" providerId="ADAL" clId="{CAB2EC0E-68D9-466E-AAC5-ED76E1719E25}" dt="2026-03-05T16:02:48.355" v="2588" actId="26606"/>
          <ac:spMkLst>
            <pc:docMk/>
            <pc:sldMk cId="181394531" sldId="414"/>
            <ac:spMk id="3" creationId="{B1D7C6D6-F88D-34CF-0F3D-A7C7C66807BC}"/>
          </ac:spMkLst>
        </pc:spChg>
        <pc:spChg chg="add">
          <ac:chgData name="Hazel Richards" userId="3aad51f3-f2e4-4fa1-9bbf-8ff2810136ea" providerId="ADAL" clId="{CAB2EC0E-68D9-466E-AAC5-ED76E1719E25}" dt="2026-03-05T16:02:48.355" v="2588" actId="26606"/>
          <ac:spMkLst>
            <pc:docMk/>
            <pc:sldMk cId="181394531" sldId="414"/>
            <ac:spMk id="8" creationId="{1B15ED52-F352-441B-82BF-E0EA34836D08}"/>
          </ac:spMkLst>
        </pc:spChg>
        <pc:spChg chg="add">
          <ac:chgData name="Hazel Richards" userId="3aad51f3-f2e4-4fa1-9bbf-8ff2810136ea" providerId="ADAL" clId="{CAB2EC0E-68D9-466E-AAC5-ED76E1719E25}" dt="2026-03-05T16:02:48.355" v="2588" actId="26606"/>
          <ac:spMkLst>
            <pc:docMk/>
            <pc:sldMk cId="181394531" sldId="414"/>
            <ac:spMk id="10" creationId="{3B2E3793-BFE6-45A2-9B7B-E18844431C99}"/>
          </ac:spMkLst>
        </pc:spChg>
        <pc:spChg chg="add">
          <ac:chgData name="Hazel Richards" userId="3aad51f3-f2e4-4fa1-9bbf-8ff2810136ea" providerId="ADAL" clId="{CAB2EC0E-68D9-466E-AAC5-ED76E1719E25}" dt="2026-03-05T16:02:48.355" v="2588" actId="26606"/>
          <ac:spMkLst>
            <pc:docMk/>
            <pc:sldMk cId="181394531" sldId="414"/>
            <ac:spMk id="12" creationId="{BC4C4868-CB8F-4AF9-9CDB-8108F2C19B67}"/>
          </ac:spMkLst>
        </pc:spChg>
        <pc:spChg chg="add">
          <ac:chgData name="Hazel Richards" userId="3aad51f3-f2e4-4fa1-9bbf-8ff2810136ea" providerId="ADAL" clId="{CAB2EC0E-68D9-466E-AAC5-ED76E1719E25}" dt="2026-03-05T16:02:48.355" v="2588" actId="26606"/>
          <ac:spMkLst>
            <pc:docMk/>
            <pc:sldMk cId="181394531" sldId="414"/>
            <ac:spMk id="14" creationId="{375E0459-6403-40CD-989D-56A4407CA12E}"/>
          </ac:spMkLst>
        </pc:spChg>
        <pc:spChg chg="add">
          <ac:chgData name="Hazel Richards" userId="3aad51f3-f2e4-4fa1-9bbf-8ff2810136ea" providerId="ADAL" clId="{CAB2EC0E-68D9-466E-AAC5-ED76E1719E25}" dt="2026-03-05T16:02:48.355" v="2588" actId="26606"/>
          <ac:spMkLst>
            <pc:docMk/>
            <pc:sldMk cId="181394531" sldId="414"/>
            <ac:spMk id="16" creationId="{53E5B1A8-3AC9-4BD1-9BBC-78CA94F2D1BA}"/>
          </ac:spMkLst>
        </pc:spChg>
      </pc:sldChg>
      <pc:sldChg chg="addSp modSp mod setBg modAnim">
        <pc:chgData name="Hazel Richards" userId="3aad51f3-f2e4-4fa1-9bbf-8ff2810136ea" providerId="ADAL" clId="{CAB2EC0E-68D9-466E-AAC5-ED76E1719E25}" dt="2026-03-05T16:02:36.906" v="2586" actId="26606"/>
        <pc:sldMkLst>
          <pc:docMk/>
          <pc:sldMk cId="1223720619" sldId="415"/>
        </pc:sldMkLst>
        <pc:spChg chg="mod">
          <ac:chgData name="Hazel Richards" userId="3aad51f3-f2e4-4fa1-9bbf-8ff2810136ea" providerId="ADAL" clId="{CAB2EC0E-68D9-466E-AAC5-ED76E1719E25}" dt="2026-03-05T16:02:36.906" v="2586" actId="26606"/>
          <ac:spMkLst>
            <pc:docMk/>
            <pc:sldMk cId="1223720619" sldId="415"/>
            <ac:spMk id="2" creationId="{941614E0-E2EB-66F9-B2F6-7BD930C05485}"/>
          </ac:spMkLst>
        </pc:spChg>
        <pc:spChg chg="mod">
          <ac:chgData name="Hazel Richards" userId="3aad51f3-f2e4-4fa1-9bbf-8ff2810136ea" providerId="ADAL" clId="{CAB2EC0E-68D9-466E-AAC5-ED76E1719E25}" dt="2026-03-05T16:02:36.906" v="2586" actId="26606"/>
          <ac:spMkLst>
            <pc:docMk/>
            <pc:sldMk cId="1223720619" sldId="415"/>
            <ac:spMk id="3" creationId="{3A115596-6E48-7616-8C99-1A49956EEB6B}"/>
          </ac:spMkLst>
        </pc:spChg>
        <pc:spChg chg="add">
          <ac:chgData name="Hazel Richards" userId="3aad51f3-f2e4-4fa1-9bbf-8ff2810136ea" providerId="ADAL" clId="{CAB2EC0E-68D9-466E-AAC5-ED76E1719E25}" dt="2026-03-05T16:02:36.906" v="2586" actId="26606"/>
          <ac:spMkLst>
            <pc:docMk/>
            <pc:sldMk cId="1223720619" sldId="415"/>
            <ac:spMk id="8" creationId="{1B15ED52-F352-441B-82BF-E0EA34836D08}"/>
          </ac:spMkLst>
        </pc:spChg>
        <pc:spChg chg="add">
          <ac:chgData name="Hazel Richards" userId="3aad51f3-f2e4-4fa1-9bbf-8ff2810136ea" providerId="ADAL" clId="{CAB2EC0E-68D9-466E-AAC5-ED76E1719E25}" dt="2026-03-05T16:02:36.906" v="2586" actId="26606"/>
          <ac:spMkLst>
            <pc:docMk/>
            <pc:sldMk cId="1223720619" sldId="415"/>
            <ac:spMk id="10" creationId="{3B2E3793-BFE6-45A2-9B7B-E18844431C99}"/>
          </ac:spMkLst>
        </pc:spChg>
        <pc:spChg chg="add">
          <ac:chgData name="Hazel Richards" userId="3aad51f3-f2e4-4fa1-9bbf-8ff2810136ea" providerId="ADAL" clId="{CAB2EC0E-68D9-466E-AAC5-ED76E1719E25}" dt="2026-03-05T16:02:36.906" v="2586" actId="26606"/>
          <ac:spMkLst>
            <pc:docMk/>
            <pc:sldMk cId="1223720619" sldId="415"/>
            <ac:spMk id="12" creationId="{BC4C4868-CB8F-4AF9-9CDB-8108F2C19B67}"/>
          </ac:spMkLst>
        </pc:spChg>
        <pc:spChg chg="add">
          <ac:chgData name="Hazel Richards" userId="3aad51f3-f2e4-4fa1-9bbf-8ff2810136ea" providerId="ADAL" clId="{CAB2EC0E-68D9-466E-AAC5-ED76E1719E25}" dt="2026-03-05T16:02:36.906" v="2586" actId="26606"/>
          <ac:spMkLst>
            <pc:docMk/>
            <pc:sldMk cId="1223720619" sldId="415"/>
            <ac:spMk id="14" creationId="{375E0459-6403-40CD-989D-56A4407CA12E}"/>
          </ac:spMkLst>
        </pc:spChg>
        <pc:spChg chg="add">
          <ac:chgData name="Hazel Richards" userId="3aad51f3-f2e4-4fa1-9bbf-8ff2810136ea" providerId="ADAL" clId="{CAB2EC0E-68D9-466E-AAC5-ED76E1719E25}" dt="2026-03-05T16:02:36.906" v="2586" actId="26606"/>
          <ac:spMkLst>
            <pc:docMk/>
            <pc:sldMk cId="1223720619" sldId="415"/>
            <ac:spMk id="16" creationId="{53E5B1A8-3AC9-4BD1-9BBC-78CA94F2D1BA}"/>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401928-5FD1-42A7-BD04-E318C3C71F4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0F6BB99E-C843-441F-A85C-DCD533F86EA6}">
      <dgm:prSet/>
      <dgm:spPr/>
      <dgm:t>
        <a:bodyPr/>
        <a:lstStyle/>
        <a:p>
          <a:r>
            <a:rPr lang="en-GB" b="1" dirty="0"/>
            <a:t>Given this context we were interested to find out:</a:t>
          </a:r>
          <a:endParaRPr lang="en-US" dirty="0"/>
        </a:p>
      </dgm:t>
    </dgm:pt>
    <dgm:pt modelId="{26DB6C6C-AF44-466E-82DA-8A178C80F40F}" type="parTrans" cxnId="{1CD547DC-86CF-4398-A047-2A649BAFCFAD}">
      <dgm:prSet/>
      <dgm:spPr/>
      <dgm:t>
        <a:bodyPr/>
        <a:lstStyle/>
        <a:p>
          <a:endParaRPr lang="en-US"/>
        </a:p>
      </dgm:t>
    </dgm:pt>
    <dgm:pt modelId="{2A860F00-FA9B-4683-944A-09F6E1875758}" type="sibTrans" cxnId="{1CD547DC-86CF-4398-A047-2A649BAFCFAD}">
      <dgm:prSet/>
      <dgm:spPr/>
      <dgm:t>
        <a:bodyPr/>
        <a:lstStyle/>
        <a:p>
          <a:endParaRPr lang="en-US"/>
        </a:p>
      </dgm:t>
    </dgm:pt>
    <dgm:pt modelId="{8C86E760-0DF2-46A0-8A22-D4EEBD44ECAB}">
      <dgm:prSet/>
      <dgm:spPr/>
      <dgm:t>
        <a:bodyPr/>
        <a:lstStyle/>
        <a:p>
          <a:r>
            <a:rPr lang="en-GB" dirty="0"/>
            <a:t>What challenges and support autistic SaLT students experience during PBL; </a:t>
          </a:r>
          <a:endParaRPr lang="en-US" dirty="0"/>
        </a:p>
      </dgm:t>
    </dgm:pt>
    <dgm:pt modelId="{C1AD58B2-EA2D-4415-AFC5-685E1055D570}" type="parTrans" cxnId="{73A7DA1D-5228-49F2-832E-F29FD6EE082A}">
      <dgm:prSet/>
      <dgm:spPr/>
      <dgm:t>
        <a:bodyPr/>
        <a:lstStyle/>
        <a:p>
          <a:endParaRPr lang="en-US"/>
        </a:p>
      </dgm:t>
    </dgm:pt>
    <dgm:pt modelId="{0AB4A39C-7347-406F-9117-6C00330D49E9}" type="sibTrans" cxnId="{73A7DA1D-5228-49F2-832E-F29FD6EE082A}">
      <dgm:prSet/>
      <dgm:spPr/>
      <dgm:t>
        <a:bodyPr/>
        <a:lstStyle/>
        <a:p>
          <a:endParaRPr lang="en-US"/>
        </a:p>
      </dgm:t>
    </dgm:pt>
    <dgm:pt modelId="{7A48E07E-5BDF-45B4-B90F-032AE152239C}">
      <dgm:prSet/>
      <dgm:spPr/>
      <dgm:t>
        <a:bodyPr/>
        <a:lstStyle/>
        <a:p>
          <a:r>
            <a:rPr lang="en-GB" dirty="0"/>
            <a:t>How autistic SaLT students perceive their PBL experiences contribute to their motivation and identity; </a:t>
          </a:r>
          <a:endParaRPr lang="en-US" dirty="0"/>
        </a:p>
      </dgm:t>
    </dgm:pt>
    <dgm:pt modelId="{9D0D7434-ADDE-4096-991A-9656013D147A}" type="parTrans" cxnId="{8F850809-6A08-44C5-AEF3-BA7BA2A5564B}">
      <dgm:prSet/>
      <dgm:spPr/>
      <dgm:t>
        <a:bodyPr/>
        <a:lstStyle/>
        <a:p>
          <a:endParaRPr lang="en-US"/>
        </a:p>
      </dgm:t>
    </dgm:pt>
    <dgm:pt modelId="{67EDC154-4ABF-4016-80C1-3C5067B25285}" type="sibTrans" cxnId="{8F850809-6A08-44C5-AEF3-BA7BA2A5564B}">
      <dgm:prSet/>
      <dgm:spPr/>
      <dgm:t>
        <a:bodyPr/>
        <a:lstStyle/>
        <a:p>
          <a:endParaRPr lang="en-US"/>
        </a:p>
      </dgm:t>
    </dgm:pt>
    <dgm:pt modelId="{0816F0A0-EE2F-4457-8022-52460867074D}">
      <dgm:prSet/>
      <dgm:spPr/>
      <dgm:t>
        <a:bodyPr/>
        <a:lstStyle/>
        <a:p>
          <a:r>
            <a:rPr lang="en-GB" dirty="0"/>
            <a:t>Their suggestions for support and reasonable adjustments during PBL. </a:t>
          </a:r>
          <a:endParaRPr lang="en-US" dirty="0"/>
        </a:p>
      </dgm:t>
    </dgm:pt>
    <dgm:pt modelId="{973F2A33-83CE-4207-9287-AE03E4B97A35}" type="parTrans" cxnId="{848BB21A-3A92-4118-812D-E78EF99BC761}">
      <dgm:prSet/>
      <dgm:spPr/>
      <dgm:t>
        <a:bodyPr/>
        <a:lstStyle/>
        <a:p>
          <a:endParaRPr lang="en-US"/>
        </a:p>
      </dgm:t>
    </dgm:pt>
    <dgm:pt modelId="{FE6A52D1-ADB9-46A9-8F72-0058D30F9F94}" type="sibTrans" cxnId="{848BB21A-3A92-4118-812D-E78EF99BC761}">
      <dgm:prSet/>
      <dgm:spPr/>
      <dgm:t>
        <a:bodyPr/>
        <a:lstStyle/>
        <a:p>
          <a:endParaRPr lang="en-US"/>
        </a:p>
      </dgm:t>
    </dgm:pt>
    <dgm:pt modelId="{17B059A6-1377-4957-A4D0-0329C494C5F4}">
      <dgm:prSet/>
      <dgm:spPr/>
      <dgm:t>
        <a:bodyPr/>
        <a:lstStyle/>
        <a:p>
          <a:r>
            <a:rPr lang="en-GB" b="1" dirty="0"/>
            <a:t>Our objectives are to:</a:t>
          </a:r>
          <a:endParaRPr lang="en-US" dirty="0"/>
        </a:p>
      </dgm:t>
    </dgm:pt>
    <dgm:pt modelId="{53182050-B630-413C-8F6E-D28B6646195F}" type="parTrans" cxnId="{3B4D4399-8187-4E00-9F21-C5441CF24548}">
      <dgm:prSet/>
      <dgm:spPr/>
      <dgm:t>
        <a:bodyPr/>
        <a:lstStyle/>
        <a:p>
          <a:endParaRPr lang="en-US"/>
        </a:p>
      </dgm:t>
    </dgm:pt>
    <dgm:pt modelId="{B93E4F7D-327E-4D37-B804-E2046BD03D0E}" type="sibTrans" cxnId="{3B4D4399-8187-4E00-9F21-C5441CF24548}">
      <dgm:prSet/>
      <dgm:spPr/>
      <dgm:t>
        <a:bodyPr/>
        <a:lstStyle/>
        <a:p>
          <a:endParaRPr lang="en-US"/>
        </a:p>
      </dgm:t>
    </dgm:pt>
    <dgm:pt modelId="{CEE2B69B-2B42-4626-A203-AB0FCAA35CF8}">
      <dgm:prSet/>
      <dgm:spPr/>
      <dgm:t>
        <a:bodyPr/>
        <a:lstStyle/>
        <a:p>
          <a:r>
            <a:rPr lang="en-GB" dirty="0"/>
            <a:t>Identify how best to support placement educators in meeting the needs of this group of students; </a:t>
          </a:r>
          <a:endParaRPr lang="en-US" dirty="0"/>
        </a:p>
      </dgm:t>
    </dgm:pt>
    <dgm:pt modelId="{29BF2074-10E5-4C13-98B4-A20F9E04F7E7}" type="parTrans" cxnId="{F13EA666-841C-4484-938D-011894B23FD2}">
      <dgm:prSet/>
      <dgm:spPr/>
      <dgm:t>
        <a:bodyPr/>
        <a:lstStyle/>
        <a:p>
          <a:endParaRPr lang="en-US"/>
        </a:p>
      </dgm:t>
    </dgm:pt>
    <dgm:pt modelId="{4FFE6322-EF2C-4E12-BA9D-14FF3A7DC75E}" type="sibTrans" cxnId="{F13EA666-841C-4484-938D-011894B23FD2}">
      <dgm:prSet/>
      <dgm:spPr/>
      <dgm:t>
        <a:bodyPr/>
        <a:lstStyle/>
        <a:p>
          <a:endParaRPr lang="en-US"/>
        </a:p>
      </dgm:t>
    </dgm:pt>
    <dgm:pt modelId="{7D6B7705-BFEF-4D7B-B11C-8CF020FB70D3}">
      <dgm:prSet/>
      <dgm:spPr/>
      <dgm:t>
        <a:bodyPr/>
        <a:lstStyle/>
        <a:p>
          <a:r>
            <a:rPr lang="en-GB" dirty="0"/>
            <a:t>Produce recommendations and potentially resources to support the practice-based education of autistic SaLTs;</a:t>
          </a:r>
          <a:endParaRPr lang="en-US" dirty="0"/>
        </a:p>
      </dgm:t>
    </dgm:pt>
    <dgm:pt modelId="{6F62A3E3-6F7F-4BCA-8A3B-DAF404F6787B}" type="parTrans" cxnId="{CB1D6B5E-794B-47C7-A8E4-FDC1E9D83F6F}">
      <dgm:prSet/>
      <dgm:spPr/>
      <dgm:t>
        <a:bodyPr/>
        <a:lstStyle/>
        <a:p>
          <a:endParaRPr lang="en-US"/>
        </a:p>
      </dgm:t>
    </dgm:pt>
    <dgm:pt modelId="{F75FD0E5-E714-47F7-AF06-BA4CD65C747D}" type="sibTrans" cxnId="{CB1D6B5E-794B-47C7-A8E4-FDC1E9D83F6F}">
      <dgm:prSet/>
      <dgm:spPr/>
      <dgm:t>
        <a:bodyPr/>
        <a:lstStyle/>
        <a:p>
          <a:endParaRPr lang="en-US"/>
        </a:p>
      </dgm:t>
    </dgm:pt>
    <dgm:pt modelId="{E3605057-7379-4DC2-9E2F-8BE6DEF2C916}">
      <dgm:prSet/>
      <dgm:spPr/>
      <dgm:t>
        <a:bodyPr/>
        <a:lstStyle/>
        <a:p>
          <a:r>
            <a:rPr lang="en-GB" dirty="0"/>
            <a:t>Share the information gained to enable the above to be carried forward into/inform Higher Education Institutes (HEIs) and future workplaces.</a:t>
          </a:r>
          <a:endParaRPr lang="en-US" dirty="0"/>
        </a:p>
      </dgm:t>
    </dgm:pt>
    <dgm:pt modelId="{3C6E9E89-242F-41DF-ABE0-2F946C1A8533}" type="parTrans" cxnId="{AFC6F93C-A266-4EC3-B03E-4AF5951A4951}">
      <dgm:prSet/>
      <dgm:spPr/>
      <dgm:t>
        <a:bodyPr/>
        <a:lstStyle/>
        <a:p>
          <a:endParaRPr lang="en-US"/>
        </a:p>
      </dgm:t>
    </dgm:pt>
    <dgm:pt modelId="{39EFEE2E-5CA7-47CB-BE7C-EA7323909F6A}" type="sibTrans" cxnId="{AFC6F93C-A266-4EC3-B03E-4AF5951A4951}">
      <dgm:prSet/>
      <dgm:spPr/>
      <dgm:t>
        <a:bodyPr/>
        <a:lstStyle/>
        <a:p>
          <a:endParaRPr lang="en-US"/>
        </a:p>
      </dgm:t>
    </dgm:pt>
    <dgm:pt modelId="{6E726B3E-B189-43DC-869A-5B73CA790CC4}" type="pres">
      <dgm:prSet presAssocID="{98401928-5FD1-42A7-BD04-E318C3C71F49}" presName="linear" presStyleCnt="0">
        <dgm:presLayoutVars>
          <dgm:animLvl val="lvl"/>
          <dgm:resizeHandles val="exact"/>
        </dgm:presLayoutVars>
      </dgm:prSet>
      <dgm:spPr/>
    </dgm:pt>
    <dgm:pt modelId="{65CB4D11-4030-4CC1-A821-178E0C5DB98C}" type="pres">
      <dgm:prSet presAssocID="{0F6BB99E-C843-441F-A85C-DCD533F86EA6}" presName="parentText" presStyleLbl="node1" presStyleIdx="0" presStyleCnt="2">
        <dgm:presLayoutVars>
          <dgm:chMax val="0"/>
          <dgm:bulletEnabled val="1"/>
        </dgm:presLayoutVars>
      </dgm:prSet>
      <dgm:spPr/>
    </dgm:pt>
    <dgm:pt modelId="{228983A8-AF88-4007-BCC4-452F90EAA536}" type="pres">
      <dgm:prSet presAssocID="{0F6BB99E-C843-441F-A85C-DCD533F86EA6}" presName="childText" presStyleLbl="revTx" presStyleIdx="0" presStyleCnt="2">
        <dgm:presLayoutVars>
          <dgm:bulletEnabled val="1"/>
        </dgm:presLayoutVars>
      </dgm:prSet>
      <dgm:spPr/>
    </dgm:pt>
    <dgm:pt modelId="{4FD44C5C-780C-4798-AC05-9E1B4BBD364B}" type="pres">
      <dgm:prSet presAssocID="{17B059A6-1377-4957-A4D0-0329C494C5F4}" presName="parentText" presStyleLbl="node1" presStyleIdx="1" presStyleCnt="2">
        <dgm:presLayoutVars>
          <dgm:chMax val="0"/>
          <dgm:bulletEnabled val="1"/>
        </dgm:presLayoutVars>
      </dgm:prSet>
      <dgm:spPr/>
    </dgm:pt>
    <dgm:pt modelId="{A072CD20-537F-4FD6-B9C3-D8B7919C7CA1}" type="pres">
      <dgm:prSet presAssocID="{17B059A6-1377-4957-A4D0-0329C494C5F4}" presName="childText" presStyleLbl="revTx" presStyleIdx="1" presStyleCnt="2">
        <dgm:presLayoutVars>
          <dgm:bulletEnabled val="1"/>
        </dgm:presLayoutVars>
      </dgm:prSet>
      <dgm:spPr/>
    </dgm:pt>
  </dgm:ptLst>
  <dgm:cxnLst>
    <dgm:cxn modelId="{05FEDD06-C72D-4441-9D31-AB971920663B}" type="presOf" srcId="{E3605057-7379-4DC2-9E2F-8BE6DEF2C916}" destId="{A072CD20-537F-4FD6-B9C3-D8B7919C7CA1}" srcOrd="0" destOrd="2" presId="urn:microsoft.com/office/officeart/2005/8/layout/vList2"/>
    <dgm:cxn modelId="{8F850809-6A08-44C5-AEF3-BA7BA2A5564B}" srcId="{0F6BB99E-C843-441F-A85C-DCD533F86EA6}" destId="{7A48E07E-5BDF-45B4-B90F-032AE152239C}" srcOrd="1" destOrd="0" parTransId="{9D0D7434-ADDE-4096-991A-9656013D147A}" sibTransId="{67EDC154-4ABF-4016-80C1-3C5067B25285}"/>
    <dgm:cxn modelId="{848BB21A-3A92-4118-812D-E78EF99BC761}" srcId="{0F6BB99E-C843-441F-A85C-DCD533F86EA6}" destId="{0816F0A0-EE2F-4457-8022-52460867074D}" srcOrd="2" destOrd="0" parTransId="{973F2A33-83CE-4207-9287-AE03E4B97A35}" sibTransId="{FE6A52D1-ADB9-46A9-8F72-0058D30F9F94}"/>
    <dgm:cxn modelId="{73A7DA1D-5228-49F2-832E-F29FD6EE082A}" srcId="{0F6BB99E-C843-441F-A85C-DCD533F86EA6}" destId="{8C86E760-0DF2-46A0-8A22-D4EEBD44ECAB}" srcOrd="0" destOrd="0" parTransId="{C1AD58B2-EA2D-4415-AFC5-685E1055D570}" sibTransId="{0AB4A39C-7347-406F-9117-6C00330D49E9}"/>
    <dgm:cxn modelId="{AFC6F93C-A266-4EC3-B03E-4AF5951A4951}" srcId="{17B059A6-1377-4957-A4D0-0329C494C5F4}" destId="{E3605057-7379-4DC2-9E2F-8BE6DEF2C916}" srcOrd="2" destOrd="0" parTransId="{3C6E9E89-242F-41DF-ABE0-2F946C1A8533}" sibTransId="{39EFEE2E-5CA7-47CB-BE7C-EA7323909F6A}"/>
    <dgm:cxn modelId="{CB1D6B5E-794B-47C7-A8E4-FDC1E9D83F6F}" srcId="{17B059A6-1377-4957-A4D0-0329C494C5F4}" destId="{7D6B7705-BFEF-4D7B-B11C-8CF020FB70D3}" srcOrd="1" destOrd="0" parTransId="{6F62A3E3-6F7F-4BCA-8A3B-DAF404F6787B}" sibTransId="{F75FD0E5-E714-47F7-AF06-BA4CD65C747D}"/>
    <dgm:cxn modelId="{56027F42-3405-4B91-8A52-BE30CF743CEC}" type="presOf" srcId="{17B059A6-1377-4957-A4D0-0329C494C5F4}" destId="{4FD44C5C-780C-4798-AC05-9E1B4BBD364B}" srcOrd="0" destOrd="0" presId="urn:microsoft.com/office/officeart/2005/8/layout/vList2"/>
    <dgm:cxn modelId="{F13EA666-841C-4484-938D-011894B23FD2}" srcId="{17B059A6-1377-4957-A4D0-0329C494C5F4}" destId="{CEE2B69B-2B42-4626-A203-AB0FCAA35CF8}" srcOrd="0" destOrd="0" parTransId="{29BF2074-10E5-4C13-98B4-A20F9E04F7E7}" sibTransId="{4FFE6322-EF2C-4E12-BA9D-14FF3A7DC75E}"/>
    <dgm:cxn modelId="{B5BD8867-AA9A-4639-8318-B92B338D7CC0}" type="presOf" srcId="{0F6BB99E-C843-441F-A85C-DCD533F86EA6}" destId="{65CB4D11-4030-4CC1-A821-178E0C5DB98C}" srcOrd="0" destOrd="0" presId="urn:microsoft.com/office/officeart/2005/8/layout/vList2"/>
    <dgm:cxn modelId="{530D0551-BC0A-4B72-A3B9-B4FAE8E86C23}" type="presOf" srcId="{98401928-5FD1-42A7-BD04-E318C3C71F49}" destId="{6E726B3E-B189-43DC-869A-5B73CA790CC4}" srcOrd="0" destOrd="0" presId="urn:microsoft.com/office/officeart/2005/8/layout/vList2"/>
    <dgm:cxn modelId="{004BCA58-954E-4FC3-B225-48A572CB49D4}" type="presOf" srcId="{0816F0A0-EE2F-4457-8022-52460867074D}" destId="{228983A8-AF88-4007-BCC4-452F90EAA536}" srcOrd="0" destOrd="2" presId="urn:microsoft.com/office/officeart/2005/8/layout/vList2"/>
    <dgm:cxn modelId="{6C76065A-65CC-4DFF-90B3-AC8FF9FE6CDB}" type="presOf" srcId="{7D6B7705-BFEF-4D7B-B11C-8CF020FB70D3}" destId="{A072CD20-537F-4FD6-B9C3-D8B7919C7CA1}" srcOrd="0" destOrd="1" presId="urn:microsoft.com/office/officeart/2005/8/layout/vList2"/>
    <dgm:cxn modelId="{DF22968A-3AA3-43B9-B0C8-390EFDA00BE7}" type="presOf" srcId="{7A48E07E-5BDF-45B4-B90F-032AE152239C}" destId="{228983A8-AF88-4007-BCC4-452F90EAA536}" srcOrd="0" destOrd="1" presId="urn:microsoft.com/office/officeart/2005/8/layout/vList2"/>
    <dgm:cxn modelId="{3B4D4399-8187-4E00-9F21-C5441CF24548}" srcId="{98401928-5FD1-42A7-BD04-E318C3C71F49}" destId="{17B059A6-1377-4957-A4D0-0329C494C5F4}" srcOrd="1" destOrd="0" parTransId="{53182050-B630-413C-8F6E-D28B6646195F}" sibTransId="{B93E4F7D-327E-4D37-B804-E2046BD03D0E}"/>
    <dgm:cxn modelId="{E511D89F-30DF-4937-8D8B-EF0F249AE11F}" type="presOf" srcId="{CEE2B69B-2B42-4626-A203-AB0FCAA35CF8}" destId="{A072CD20-537F-4FD6-B9C3-D8B7919C7CA1}" srcOrd="0" destOrd="0" presId="urn:microsoft.com/office/officeart/2005/8/layout/vList2"/>
    <dgm:cxn modelId="{38968FC6-15A2-42DB-8003-8F478CB3F45D}" type="presOf" srcId="{8C86E760-0DF2-46A0-8A22-D4EEBD44ECAB}" destId="{228983A8-AF88-4007-BCC4-452F90EAA536}" srcOrd="0" destOrd="0" presId="urn:microsoft.com/office/officeart/2005/8/layout/vList2"/>
    <dgm:cxn modelId="{1CD547DC-86CF-4398-A047-2A649BAFCFAD}" srcId="{98401928-5FD1-42A7-BD04-E318C3C71F49}" destId="{0F6BB99E-C843-441F-A85C-DCD533F86EA6}" srcOrd="0" destOrd="0" parTransId="{26DB6C6C-AF44-466E-82DA-8A178C80F40F}" sibTransId="{2A860F00-FA9B-4683-944A-09F6E1875758}"/>
    <dgm:cxn modelId="{7CE4B88C-CAAD-4C82-AC4D-DD72F90E13E2}" type="presParOf" srcId="{6E726B3E-B189-43DC-869A-5B73CA790CC4}" destId="{65CB4D11-4030-4CC1-A821-178E0C5DB98C}" srcOrd="0" destOrd="0" presId="urn:microsoft.com/office/officeart/2005/8/layout/vList2"/>
    <dgm:cxn modelId="{C4213A82-05E5-40A0-997B-263486D0E38B}" type="presParOf" srcId="{6E726B3E-B189-43DC-869A-5B73CA790CC4}" destId="{228983A8-AF88-4007-BCC4-452F90EAA536}" srcOrd="1" destOrd="0" presId="urn:microsoft.com/office/officeart/2005/8/layout/vList2"/>
    <dgm:cxn modelId="{38F7F2B4-DE7F-40EB-9A34-CB9660FB359B}" type="presParOf" srcId="{6E726B3E-B189-43DC-869A-5B73CA790CC4}" destId="{4FD44C5C-780C-4798-AC05-9E1B4BBD364B}" srcOrd="2" destOrd="0" presId="urn:microsoft.com/office/officeart/2005/8/layout/vList2"/>
    <dgm:cxn modelId="{E8120C63-4108-4279-8720-3D6862FF99AB}" type="presParOf" srcId="{6E726B3E-B189-43DC-869A-5B73CA790CC4}" destId="{A072CD20-537F-4FD6-B9C3-D8B7919C7CA1}"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11346BD-3124-4CC4-BC8A-7A1D60934EAD}" type="doc">
      <dgm:prSet loTypeId="urn:microsoft.com/office/officeart/2005/8/layout/cycle8" loCatId="cycle" qsTypeId="urn:microsoft.com/office/officeart/2005/8/quickstyle/simple5" qsCatId="simple" csTypeId="urn:microsoft.com/office/officeart/2005/8/colors/accent1_2" csCatId="accent1" phldr="1"/>
      <dgm:spPr/>
      <dgm:t>
        <a:bodyPr/>
        <a:lstStyle/>
        <a:p>
          <a:endParaRPr lang="en-GB"/>
        </a:p>
      </dgm:t>
    </dgm:pt>
    <dgm:pt modelId="{FCFCE6EA-AF4B-4954-BC5A-214E6BD2D733}">
      <dgm:prSet phldrT="[Text]"/>
      <dgm:spPr/>
      <dgm:t>
        <a:bodyPr/>
        <a:lstStyle/>
        <a:p>
          <a:r>
            <a:rPr lang="en-GB" b="1" dirty="0"/>
            <a:t>Relatedness</a:t>
          </a:r>
        </a:p>
        <a:p>
          <a:r>
            <a:rPr lang="en-GB" dirty="0"/>
            <a:t>Safety</a:t>
          </a:r>
        </a:p>
        <a:p>
          <a:r>
            <a:rPr lang="en-GB" dirty="0"/>
            <a:t>Belonging</a:t>
          </a:r>
        </a:p>
        <a:p>
          <a:r>
            <a:rPr lang="en-GB" dirty="0"/>
            <a:t>Lived experience</a:t>
          </a:r>
        </a:p>
      </dgm:t>
    </dgm:pt>
    <dgm:pt modelId="{F1AD05D5-658E-47E8-80AD-47E3BE913E7F}" type="parTrans" cxnId="{E5E408B0-8B6F-4496-A2E7-B31115735A67}">
      <dgm:prSet/>
      <dgm:spPr/>
      <dgm:t>
        <a:bodyPr/>
        <a:lstStyle/>
        <a:p>
          <a:endParaRPr lang="en-GB"/>
        </a:p>
      </dgm:t>
    </dgm:pt>
    <dgm:pt modelId="{04022079-4032-4A0D-9670-293EE35A9E1A}" type="sibTrans" cxnId="{E5E408B0-8B6F-4496-A2E7-B31115735A67}">
      <dgm:prSet/>
      <dgm:spPr/>
      <dgm:t>
        <a:bodyPr/>
        <a:lstStyle/>
        <a:p>
          <a:endParaRPr lang="en-GB"/>
        </a:p>
      </dgm:t>
    </dgm:pt>
    <dgm:pt modelId="{D6FF0A3B-6C34-4977-BDFA-F1B09AD5E676}">
      <dgm:prSet phldrT="[Text]"/>
      <dgm:spPr/>
      <dgm:t>
        <a:bodyPr/>
        <a:lstStyle/>
        <a:p>
          <a:r>
            <a:rPr lang="en-GB" b="1" dirty="0"/>
            <a:t>Competence</a:t>
          </a:r>
        </a:p>
        <a:p>
          <a:r>
            <a:rPr lang="en-GB" dirty="0"/>
            <a:t>Ableist expectations</a:t>
          </a:r>
        </a:p>
        <a:p>
          <a:r>
            <a:rPr lang="en-GB" dirty="0"/>
            <a:t>Strengths</a:t>
          </a:r>
        </a:p>
        <a:p>
          <a:r>
            <a:rPr lang="en-GB" dirty="0"/>
            <a:t>Adjustments</a:t>
          </a:r>
        </a:p>
      </dgm:t>
    </dgm:pt>
    <dgm:pt modelId="{1DED806D-1680-48DC-8A6D-8049D29001A2}" type="parTrans" cxnId="{34F69BD7-DF8E-4F5A-8954-46FCB6019832}">
      <dgm:prSet/>
      <dgm:spPr/>
      <dgm:t>
        <a:bodyPr/>
        <a:lstStyle/>
        <a:p>
          <a:endParaRPr lang="en-GB"/>
        </a:p>
      </dgm:t>
    </dgm:pt>
    <dgm:pt modelId="{A41BFA6B-D033-44DE-A8E8-20EC980016DB}" type="sibTrans" cxnId="{34F69BD7-DF8E-4F5A-8954-46FCB6019832}">
      <dgm:prSet/>
      <dgm:spPr/>
      <dgm:t>
        <a:bodyPr/>
        <a:lstStyle/>
        <a:p>
          <a:endParaRPr lang="en-GB"/>
        </a:p>
      </dgm:t>
    </dgm:pt>
    <dgm:pt modelId="{083147EB-BA3C-4F08-88D6-F1FB718AE858}">
      <dgm:prSet phldrT="[Text]"/>
      <dgm:spPr/>
      <dgm:t>
        <a:bodyPr/>
        <a:lstStyle/>
        <a:p>
          <a:r>
            <a:rPr lang="en-GB" b="1" dirty="0"/>
            <a:t>Autonomy</a:t>
          </a:r>
        </a:p>
        <a:p>
          <a:r>
            <a:rPr lang="en-GB" dirty="0"/>
            <a:t>Authentic v masking</a:t>
          </a:r>
        </a:p>
        <a:p>
          <a:r>
            <a:rPr lang="en-GB" dirty="0"/>
            <a:t>Having a voice</a:t>
          </a:r>
        </a:p>
        <a:p>
          <a:r>
            <a:rPr lang="en-GB" dirty="0"/>
            <a:t>Being emotional </a:t>
          </a:r>
        </a:p>
      </dgm:t>
    </dgm:pt>
    <dgm:pt modelId="{5BD98B77-7AA6-4693-97B3-C9D1BFF0E3EC}" type="parTrans" cxnId="{FE5D23E2-2BDC-4969-94C1-8A127E3FE1E9}">
      <dgm:prSet/>
      <dgm:spPr/>
      <dgm:t>
        <a:bodyPr/>
        <a:lstStyle/>
        <a:p>
          <a:endParaRPr lang="en-GB"/>
        </a:p>
      </dgm:t>
    </dgm:pt>
    <dgm:pt modelId="{3C9E97AA-3889-463E-8102-99D6DD7D43F3}" type="sibTrans" cxnId="{FE5D23E2-2BDC-4969-94C1-8A127E3FE1E9}">
      <dgm:prSet/>
      <dgm:spPr/>
      <dgm:t>
        <a:bodyPr/>
        <a:lstStyle/>
        <a:p>
          <a:endParaRPr lang="en-GB"/>
        </a:p>
      </dgm:t>
    </dgm:pt>
    <dgm:pt modelId="{1FA0A2B8-43FB-4D8F-A812-C1844E3D053D}" type="pres">
      <dgm:prSet presAssocID="{111346BD-3124-4CC4-BC8A-7A1D60934EAD}" presName="compositeShape" presStyleCnt="0">
        <dgm:presLayoutVars>
          <dgm:chMax val="7"/>
          <dgm:dir/>
          <dgm:resizeHandles val="exact"/>
        </dgm:presLayoutVars>
      </dgm:prSet>
      <dgm:spPr/>
    </dgm:pt>
    <dgm:pt modelId="{8BC14119-1008-4DC0-9C53-933519E48748}" type="pres">
      <dgm:prSet presAssocID="{111346BD-3124-4CC4-BC8A-7A1D60934EAD}" presName="wedge1" presStyleLbl="node1" presStyleIdx="0" presStyleCnt="3"/>
      <dgm:spPr/>
    </dgm:pt>
    <dgm:pt modelId="{E0715C36-1395-4500-8D70-D76319D3397F}" type="pres">
      <dgm:prSet presAssocID="{111346BD-3124-4CC4-BC8A-7A1D60934EAD}" presName="dummy1a" presStyleCnt="0"/>
      <dgm:spPr/>
    </dgm:pt>
    <dgm:pt modelId="{0B71D745-4EA8-4AB2-9985-B15A4A7A48DD}" type="pres">
      <dgm:prSet presAssocID="{111346BD-3124-4CC4-BC8A-7A1D60934EAD}" presName="dummy1b" presStyleCnt="0"/>
      <dgm:spPr/>
    </dgm:pt>
    <dgm:pt modelId="{24F10561-8682-44CA-8209-9D0B7E5AE87F}" type="pres">
      <dgm:prSet presAssocID="{111346BD-3124-4CC4-BC8A-7A1D60934EAD}" presName="wedge1Tx" presStyleLbl="node1" presStyleIdx="0" presStyleCnt="3">
        <dgm:presLayoutVars>
          <dgm:chMax val="0"/>
          <dgm:chPref val="0"/>
          <dgm:bulletEnabled val="1"/>
        </dgm:presLayoutVars>
      </dgm:prSet>
      <dgm:spPr/>
    </dgm:pt>
    <dgm:pt modelId="{1CF18A3B-81E2-4863-ACBE-494FD7C7AC39}" type="pres">
      <dgm:prSet presAssocID="{111346BD-3124-4CC4-BC8A-7A1D60934EAD}" presName="wedge2" presStyleLbl="node1" presStyleIdx="1" presStyleCnt="3"/>
      <dgm:spPr/>
    </dgm:pt>
    <dgm:pt modelId="{2AD765F1-6C42-47CA-A093-154F69BBD2B5}" type="pres">
      <dgm:prSet presAssocID="{111346BD-3124-4CC4-BC8A-7A1D60934EAD}" presName="dummy2a" presStyleCnt="0"/>
      <dgm:spPr/>
    </dgm:pt>
    <dgm:pt modelId="{DFA49EC0-B0A3-42C2-83E7-F2E3364B9195}" type="pres">
      <dgm:prSet presAssocID="{111346BD-3124-4CC4-BC8A-7A1D60934EAD}" presName="dummy2b" presStyleCnt="0"/>
      <dgm:spPr/>
    </dgm:pt>
    <dgm:pt modelId="{0872EC96-4CE1-43B4-92EE-B4C04A93505F}" type="pres">
      <dgm:prSet presAssocID="{111346BD-3124-4CC4-BC8A-7A1D60934EAD}" presName="wedge2Tx" presStyleLbl="node1" presStyleIdx="1" presStyleCnt="3">
        <dgm:presLayoutVars>
          <dgm:chMax val="0"/>
          <dgm:chPref val="0"/>
          <dgm:bulletEnabled val="1"/>
        </dgm:presLayoutVars>
      </dgm:prSet>
      <dgm:spPr/>
    </dgm:pt>
    <dgm:pt modelId="{2FFE23B1-D8B1-43CE-8F23-035576EF0C51}" type="pres">
      <dgm:prSet presAssocID="{111346BD-3124-4CC4-BC8A-7A1D60934EAD}" presName="wedge3" presStyleLbl="node1" presStyleIdx="2" presStyleCnt="3"/>
      <dgm:spPr/>
    </dgm:pt>
    <dgm:pt modelId="{E5B2E9A1-D578-4920-A61A-40CC78C06CEE}" type="pres">
      <dgm:prSet presAssocID="{111346BD-3124-4CC4-BC8A-7A1D60934EAD}" presName="dummy3a" presStyleCnt="0"/>
      <dgm:spPr/>
    </dgm:pt>
    <dgm:pt modelId="{CA4CE6E0-FAA0-42C1-965C-5BF10155D81B}" type="pres">
      <dgm:prSet presAssocID="{111346BD-3124-4CC4-BC8A-7A1D60934EAD}" presName="dummy3b" presStyleCnt="0"/>
      <dgm:spPr/>
    </dgm:pt>
    <dgm:pt modelId="{D2B18332-987C-45A1-B0E2-5C2309075A98}" type="pres">
      <dgm:prSet presAssocID="{111346BD-3124-4CC4-BC8A-7A1D60934EAD}" presName="wedge3Tx" presStyleLbl="node1" presStyleIdx="2" presStyleCnt="3">
        <dgm:presLayoutVars>
          <dgm:chMax val="0"/>
          <dgm:chPref val="0"/>
          <dgm:bulletEnabled val="1"/>
        </dgm:presLayoutVars>
      </dgm:prSet>
      <dgm:spPr/>
    </dgm:pt>
    <dgm:pt modelId="{501E21E2-8C6F-4259-80A3-340F139E9506}" type="pres">
      <dgm:prSet presAssocID="{04022079-4032-4A0D-9670-293EE35A9E1A}" presName="arrowWedge1" presStyleLbl="fgSibTrans2D1" presStyleIdx="0" presStyleCnt="3"/>
      <dgm:spPr/>
    </dgm:pt>
    <dgm:pt modelId="{606545C8-C9B9-4417-853A-01A1036005E2}" type="pres">
      <dgm:prSet presAssocID="{A41BFA6B-D033-44DE-A8E8-20EC980016DB}" presName="arrowWedge2" presStyleLbl="fgSibTrans2D1" presStyleIdx="1" presStyleCnt="3"/>
      <dgm:spPr/>
    </dgm:pt>
    <dgm:pt modelId="{3F4AE7D0-1F2A-4757-82A0-7B095E2B21C8}" type="pres">
      <dgm:prSet presAssocID="{3C9E97AA-3889-463E-8102-99D6DD7D43F3}" presName="arrowWedge3" presStyleLbl="fgSibTrans2D1" presStyleIdx="2" presStyleCnt="3"/>
      <dgm:spPr/>
    </dgm:pt>
  </dgm:ptLst>
  <dgm:cxnLst>
    <dgm:cxn modelId="{C6565E01-1426-4040-ACCC-D08E9BCA8C36}" type="presOf" srcId="{D6FF0A3B-6C34-4977-BDFA-F1B09AD5E676}" destId="{0872EC96-4CE1-43B4-92EE-B4C04A93505F}" srcOrd="1" destOrd="0" presId="urn:microsoft.com/office/officeart/2005/8/layout/cycle8"/>
    <dgm:cxn modelId="{1AEACB75-1AAA-4354-9765-D81B0CBCBEE4}" type="presOf" srcId="{111346BD-3124-4CC4-BC8A-7A1D60934EAD}" destId="{1FA0A2B8-43FB-4D8F-A812-C1844E3D053D}" srcOrd="0" destOrd="0" presId="urn:microsoft.com/office/officeart/2005/8/layout/cycle8"/>
    <dgm:cxn modelId="{EAAC927B-A79E-401F-9ED7-3723094387B5}" type="presOf" srcId="{D6FF0A3B-6C34-4977-BDFA-F1B09AD5E676}" destId="{1CF18A3B-81E2-4863-ACBE-494FD7C7AC39}" srcOrd="0" destOrd="0" presId="urn:microsoft.com/office/officeart/2005/8/layout/cycle8"/>
    <dgm:cxn modelId="{373D8C8E-6350-4EA8-88FD-D03AA022A3F4}" type="presOf" srcId="{083147EB-BA3C-4F08-88D6-F1FB718AE858}" destId="{D2B18332-987C-45A1-B0E2-5C2309075A98}" srcOrd="1" destOrd="0" presId="urn:microsoft.com/office/officeart/2005/8/layout/cycle8"/>
    <dgm:cxn modelId="{C8498F97-DC0B-4B9C-9F5C-48AAB8AE57B8}" type="presOf" srcId="{083147EB-BA3C-4F08-88D6-F1FB718AE858}" destId="{2FFE23B1-D8B1-43CE-8F23-035576EF0C51}" srcOrd="0" destOrd="0" presId="urn:microsoft.com/office/officeart/2005/8/layout/cycle8"/>
    <dgm:cxn modelId="{4865D497-FFD2-4550-A7C9-A0A3893AD2F4}" type="presOf" srcId="{FCFCE6EA-AF4B-4954-BC5A-214E6BD2D733}" destId="{24F10561-8682-44CA-8209-9D0B7E5AE87F}" srcOrd="1" destOrd="0" presId="urn:microsoft.com/office/officeart/2005/8/layout/cycle8"/>
    <dgm:cxn modelId="{9AD994A3-E6F4-403C-B918-9C0FC952DD9C}" type="presOf" srcId="{FCFCE6EA-AF4B-4954-BC5A-214E6BD2D733}" destId="{8BC14119-1008-4DC0-9C53-933519E48748}" srcOrd="0" destOrd="0" presId="urn:microsoft.com/office/officeart/2005/8/layout/cycle8"/>
    <dgm:cxn modelId="{E5E408B0-8B6F-4496-A2E7-B31115735A67}" srcId="{111346BD-3124-4CC4-BC8A-7A1D60934EAD}" destId="{FCFCE6EA-AF4B-4954-BC5A-214E6BD2D733}" srcOrd="0" destOrd="0" parTransId="{F1AD05D5-658E-47E8-80AD-47E3BE913E7F}" sibTransId="{04022079-4032-4A0D-9670-293EE35A9E1A}"/>
    <dgm:cxn modelId="{34F69BD7-DF8E-4F5A-8954-46FCB6019832}" srcId="{111346BD-3124-4CC4-BC8A-7A1D60934EAD}" destId="{D6FF0A3B-6C34-4977-BDFA-F1B09AD5E676}" srcOrd="1" destOrd="0" parTransId="{1DED806D-1680-48DC-8A6D-8049D29001A2}" sibTransId="{A41BFA6B-D033-44DE-A8E8-20EC980016DB}"/>
    <dgm:cxn modelId="{FE5D23E2-2BDC-4969-94C1-8A127E3FE1E9}" srcId="{111346BD-3124-4CC4-BC8A-7A1D60934EAD}" destId="{083147EB-BA3C-4F08-88D6-F1FB718AE858}" srcOrd="2" destOrd="0" parTransId="{5BD98B77-7AA6-4693-97B3-C9D1BFF0E3EC}" sibTransId="{3C9E97AA-3889-463E-8102-99D6DD7D43F3}"/>
    <dgm:cxn modelId="{0E5DC638-F7B6-4697-A9EC-EE175AEBBE99}" type="presParOf" srcId="{1FA0A2B8-43FB-4D8F-A812-C1844E3D053D}" destId="{8BC14119-1008-4DC0-9C53-933519E48748}" srcOrd="0" destOrd="0" presId="urn:microsoft.com/office/officeart/2005/8/layout/cycle8"/>
    <dgm:cxn modelId="{8153E0E8-50A8-45DF-81D2-884921FEA489}" type="presParOf" srcId="{1FA0A2B8-43FB-4D8F-A812-C1844E3D053D}" destId="{E0715C36-1395-4500-8D70-D76319D3397F}" srcOrd="1" destOrd="0" presId="urn:microsoft.com/office/officeart/2005/8/layout/cycle8"/>
    <dgm:cxn modelId="{996F250B-936A-489A-9E14-FB0582E81AFE}" type="presParOf" srcId="{1FA0A2B8-43FB-4D8F-A812-C1844E3D053D}" destId="{0B71D745-4EA8-4AB2-9985-B15A4A7A48DD}" srcOrd="2" destOrd="0" presId="urn:microsoft.com/office/officeart/2005/8/layout/cycle8"/>
    <dgm:cxn modelId="{CAB5E75B-A825-453C-931B-77E03A2AC996}" type="presParOf" srcId="{1FA0A2B8-43FB-4D8F-A812-C1844E3D053D}" destId="{24F10561-8682-44CA-8209-9D0B7E5AE87F}" srcOrd="3" destOrd="0" presId="urn:microsoft.com/office/officeart/2005/8/layout/cycle8"/>
    <dgm:cxn modelId="{C7AA88F0-D6AA-4037-B176-CE750AC3C2E3}" type="presParOf" srcId="{1FA0A2B8-43FB-4D8F-A812-C1844E3D053D}" destId="{1CF18A3B-81E2-4863-ACBE-494FD7C7AC39}" srcOrd="4" destOrd="0" presId="urn:microsoft.com/office/officeart/2005/8/layout/cycle8"/>
    <dgm:cxn modelId="{C0D07700-4182-4E96-A78E-62853447433F}" type="presParOf" srcId="{1FA0A2B8-43FB-4D8F-A812-C1844E3D053D}" destId="{2AD765F1-6C42-47CA-A093-154F69BBD2B5}" srcOrd="5" destOrd="0" presId="urn:microsoft.com/office/officeart/2005/8/layout/cycle8"/>
    <dgm:cxn modelId="{320C4E1E-0E1D-4735-B48C-E728AFAD7DE2}" type="presParOf" srcId="{1FA0A2B8-43FB-4D8F-A812-C1844E3D053D}" destId="{DFA49EC0-B0A3-42C2-83E7-F2E3364B9195}" srcOrd="6" destOrd="0" presId="urn:microsoft.com/office/officeart/2005/8/layout/cycle8"/>
    <dgm:cxn modelId="{F99B48ED-9EF0-47F2-96D6-D6794BA6A3E3}" type="presParOf" srcId="{1FA0A2B8-43FB-4D8F-A812-C1844E3D053D}" destId="{0872EC96-4CE1-43B4-92EE-B4C04A93505F}" srcOrd="7" destOrd="0" presId="urn:microsoft.com/office/officeart/2005/8/layout/cycle8"/>
    <dgm:cxn modelId="{1D70FFD5-434F-489C-BD3C-28E3B4B0522B}" type="presParOf" srcId="{1FA0A2B8-43FB-4D8F-A812-C1844E3D053D}" destId="{2FFE23B1-D8B1-43CE-8F23-035576EF0C51}" srcOrd="8" destOrd="0" presId="urn:microsoft.com/office/officeart/2005/8/layout/cycle8"/>
    <dgm:cxn modelId="{8E7CAB00-D017-44BD-8091-3796FCBCD06E}" type="presParOf" srcId="{1FA0A2B8-43FB-4D8F-A812-C1844E3D053D}" destId="{E5B2E9A1-D578-4920-A61A-40CC78C06CEE}" srcOrd="9" destOrd="0" presId="urn:microsoft.com/office/officeart/2005/8/layout/cycle8"/>
    <dgm:cxn modelId="{2368BA83-6A91-4961-85E6-D5DF976720E6}" type="presParOf" srcId="{1FA0A2B8-43FB-4D8F-A812-C1844E3D053D}" destId="{CA4CE6E0-FAA0-42C1-965C-5BF10155D81B}" srcOrd="10" destOrd="0" presId="urn:microsoft.com/office/officeart/2005/8/layout/cycle8"/>
    <dgm:cxn modelId="{4EEB0964-4EF7-477F-B405-FB35C264F964}" type="presParOf" srcId="{1FA0A2B8-43FB-4D8F-A812-C1844E3D053D}" destId="{D2B18332-987C-45A1-B0E2-5C2309075A98}" srcOrd="11" destOrd="0" presId="urn:microsoft.com/office/officeart/2005/8/layout/cycle8"/>
    <dgm:cxn modelId="{9C6D1785-EA6A-4BA9-9A70-36893B19CC43}" type="presParOf" srcId="{1FA0A2B8-43FB-4D8F-A812-C1844E3D053D}" destId="{501E21E2-8C6F-4259-80A3-340F139E9506}" srcOrd="12" destOrd="0" presId="urn:microsoft.com/office/officeart/2005/8/layout/cycle8"/>
    <dgm:cxn modelId="{472BE206-D4B2-4BE6-B9E9-B3B651B7F333}" type="presParOf" srcId="{1FA0A2B8-43FB-4D8F-A812-C1844E3D053D}" destId="{606545C8-C9B9-4417-853A-01A1036005E2}" srcOrd="13" destOrd="0" presId="urn:microsoft.com/office/officeart/2005/8/layout/cycle8"/>
    <dgm:cxn modelId="{8A1BAB3E-E21F-4C8C-8D82-233F6E04A331}" type="presParOf" srcId="{1FA0A2B8-43FB-4D8F-A812-C1844E3D053D}" destId="{3F4AE7D0-1F2A-4757-82A0-7B095E2B21C8}"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CB4D11-4030-4CC1-A821-178E0C5DB98C}">
      <dsp:nvSpPr>
        <dsp:cNvPr id="0" name=""/>
        <dsp:cNvSpPr/>
      </dsp:nvSpPr>
      <dsp:spPr>
        <a:xfrm>
          <a:off x="0" y="206468"/>
          <a:ext cx="10515600" cy="7862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b="1" kern="1200" dirty="0"/>
            <a:t>Given this context we were interested to find out:</a:t>
          </a:r>
          <a:endParaRPr lang="en-US" sz="3200" kern="1200" dirty="0"/>
        </a:p>
      </dsp:txBody>
      <dsp:txXfrm>
        <a:off x="38381" y="244849"/>
        <a:ext cx="10438838" cy="709478"/>
      </dsp:txXfrm>
    </dsp:sp>
    <dsp:sp modelId="{228983A8-AF88-4007-BCC4-452F90EAA536}">
      <dsp:nvSpPr>
        <dsp:cNvPr id="0" name=""/>
        <dsp:cNvSpPr/>
      </dsp:nvSpPr>
      <dsp:spPr>
        <a:xfrm>
          <a:off x="0" y="992708"/>
          <a:ext cx="10515600" cy="1987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40640" rIns="227584" bIns="40640" numCol="1" spcCol="1270" anchor="t" anchorCtr="0">
          <a:noAutofit/>
        </a:bodyPr>
        <a:lstStyle/>
        <a:p>
          <a:pPr marL="228600" lvl="1" indent="-228600" algn="l" defTabSz="1111250">
            <a:lnSpc>
              <a:spcPct val="90000"/>
            </a:lnSpc>
            <a:spcBef>
              <a:spcPct val="0"/>
            </a:spcBef>
            <a:spcAft>
              <a:spcPct val="20000"/>
            </a:spcAft>
            <a:buChar char="•"/>
          </a:pPr>
          <a:r>
            <a:rPr lang="en-GB" sz="2500" kern="1200" dirty="0"/>
            <a:t>What challenges and support autistic SaLT students experience during PBL; </a:t>
          </a:r>
          <a:endParaRPr lang="en-US" sz="2500" kern="1200" dirty="0"/>
        </a:p>
        <a:p>
          <a:pPr marL="228600" lvl="1" indent="-228600" algn="l" defTabSz="1111250">
            <a:lnSpc>
              <a:spcPct val="90000"/>
            </a:lnSpc>
            <a:spcBef>
              <a:spcPct val="0"/>
            </a:spcBef>
            <a:spcAft>
              <a:spcPct val="20000"/>
            </a:spcAft>
            <a:buChar char="•"/>
          </a:pPr>
          <a:r>
            <a:rPr lang="en-GB" sz="2500" kern="1200" dirty="0"/>
            <a:t>How autistic SaLT students perceive their PBL experiences contribute to their motivation and identity; </a:t>
          </a:r>
          <a:endParaRPr lang="en-US" sz="2500" kern="1200" dirty="0"/>
        </a:p>
        <a:p>
          <a:pPr marL="228600" lvl="1" indent="-228600" algn="l" defTabSz="1111250">
            <a:lnSpc>
              <a:spcPct val="90000"/>
            </a:lnSpc>
            <a:spcBef>
              <a:spcPct val="0"/>
            </a:spcBef>
            <a:spcAft>
              <a:spcPct val="20000"/>
            </a:spcAft>
            <a:buChar char="•"/>
          </a:pPr>
          <a:r>
            <a:rPr lang="en-GB" sz="2500" kern="1200" dirty="0"/>
            <a:t>Their suggestions for support and reasonable adjustments during PBL. </a:t>
          </a:r>
          <a:endParaRPr lang="en-US" sz="2500" kern="1200" dirty="0"/>
        </a:p>
      </dsp:txBody>
      <dsp:txXfrm>
        <a:off x="0" y="992708"/>
        <a:ext cx="10515600" cy="1987200"/>
      </dsp:txXfrm>
    </dsp:sp>
    <dsp:sp modelId="{4FD44C5C-780C-4798-AC05-9E1B4BBD364B}">
      <dsp:nvSpPr>
        <dsp:cNvPr id="0" name=""/>
        <dsp:cNvSpPr/>
      </dsp:nvSpPr>
      <dsp:spPr>
        <a:xfrm>
          <a:off x="0" y="2979909"/>
          <a:ext cx="10515600" cy="7862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GB" sz="3200" b="1" kern="1200" dirty="0"/>
            <a:t>Our objectives are to:</a:t>
          </a:r>
          <a:endParaRPr lang="en-US" sz="3200" kern="1200" dirty="0"/>
        </a:p>
      </dsp:txBody>
      <dsp:txXfrm>
        <a:off x="38381" y="3018290"/>
        <a:ext cx="10438838" cy="709478"/>
      </dsp:txXfrm>
    </dsp:sp>
    <dsp:sp modelId="{A072CD20-537F-4FD6-B9C3-D8B7919C7CA1}">
      <dsp:nvSpPr>
        <dsp:cNvPr id="0" name=""/>
        <dsp:cNvSpPr/>
      </dsp:nvSpPr>
      <dsp:spPr>
        <a:xfrm>
          <a:off x="0" y="3766149"/>
          <a:ext cx="10515600" cy="2384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40640" rIns="227584" bIns="40640" numCol="1" spcCol="1270" anchor="t" anchorCtr="0">
          <a:noAutofit/>
        </a:bodyPr>
        <a:lstStyle/>
        <a:p>
          <a:pPr marL="228600" lvl="1" indent="-228600" algn="l" defTabSz="1111250">
            <a:lnSpc>
              <a:spcPct val="90000"/>
            </a:lnSpc>
            <a:spcBef>
              <a:spcPct val="0"/>
            </a:spcBef>
            <a:spcAft>
              <a:spcPct val="20000"/>
            </a:spcAft>
            <a:buChar char="•"/>
          </a:pPr>
          <a:r>
            <a:rPr lang="en-GB" sz="2500" kern="1200" dirty="0"/>
            <a:t>Identify how best to support placement educators in meeting the needs of this group of students; </a:t>
          </a:r>
          <a:endParaRPr lang="en-US" sz="2500" kern="1200" dirty="0"/>
        </a:p>
        <a:p>
          <a:pPr marL="228600" lvl="1" indent="-228600" algn="l" defTabSz="1111250">
            <a:lnSpc>
              <a:spcPct val="90000"/>
            </a:lnSpc>
            <a:spcBef>
              <a:spcPct val="0"/>
            </a:spcBef>
            <a:spcAft>
              <a:spcPct val="20000"/>
            </a:spcAft>
            <a:buChar char="•"/>
          </a:pPr>
          <a:r>
            <a:rPr lang="en-GB" sz="2500" kern="1200" dirty="0"/>
            <a:t>Produce recommendations and potentially resources to support the practice-based education of autistic SaLTs;</a:t>
          </a:r>
          <a:endParaRPr lang="en-US" sz="2500" kern="1200" dirty="0"/>
        </a:p>
        <a:p>
          <a:pPr marL="228600" lvl="1" indent="-228600" algn="l" defTabSz="1111250">
            <a:lnSpc>
              <a:spcPct val="90000"/>
            </a:lnSpc>
            <a:spcBef>
              <a:spcPct val="0"/>
            </a:spcBef>
            <a:spcAft>
              <a:spcPct val="20000"/>
            </a:spcAft>
            <a:buChar char="•"/>
          </a:pPr>
          <a:r>
            <a:rPr lang="en-GB" sz="2500" kern="1200" dirty="0"/>
            <a:t>Share the information gained to enable the above to be carried forward into/inform Higher Education Institutes (HEIs) and future workplaces.</a:t>
          </a:r>
          <a:endParaRPr lang="en-US" sz="2500" kern="1200" dirty="0"/>
        </a:p>
      </dsp:txBody>
      <dsp:txXfrm>
        <a:off x="0" y="3766149"/>
        <a:ext cx="10515600" cy="23846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C14119-1008-4DC0-9C53-933519E48748}">
      <dsp:nvSpPr>
        <dsp:cNvPr id="0" name=""/>
        <dsp:cNvSpPr/>
      </dsp:nvSpPr>
      <dsp:spPr>
        <a:xfrm>
          <a:off x="3505516" y="282836"/>
          <a:ext cx="3655123" cy="3655123"/>
        </a:xfrm>
        <a:prstGeom prst="pie">
          <a:avLst>
            <a:gd name="adj1" fmla="val 16200000"/>
            <a:gd name="adj2" fmla="val 180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b="1" kern="1200" dirty="0"/>
            <a:t>Relatedness</a:t>
          </a:r>
        </a:p>
        <a:p>
          <a:pPr marL="0" lvl="0" indent="0" algn="ctr" defTabSz="533400">
            <a:lnSpc>
              <a:spcPct val="90000"/>
            </a:lnSpc>
            <a:spcBef>
              <a:spcPct val="0"/>
            </a:spcBef>
            <a:spcAft>
              <a:spcPct val="35000"/>
            </a:spcAft>
            <a:buNone/>
          </a:pPr>
          <a:r>
            <a:rPr lang="en-GB" sz="1200" kern="1200" dirty="0"/>
            <a:t>Safety</a:t>
          </a:r>
        </a:p>
        <a:p>
          <a:pPr marL="0" lvl="0" indent="0" algn="ctr" defTabSz="533400">
            <a:lnSpc>
              <a:spcPct val="90000"/>
            </a:lnSpc>
            <a:spcBef>
              <a:spcPct val="0"/>
            </a:spcBef>
            <a:spcAft>
              <a:spcPct val="35000"/>
            </a:spcAft>
            <a:buNone/>
          </a:pPr>
          <a:r>
            <a:rPr lang="en-GB" sz="1200" kern="1200" dirty="0"/>
            <a:t>Belonging</a:t>
          </a:r>
        </a:p>
        <a:p>
          <a:pPr marL="0" lvl="0" indent="0" algn="ctr" defTabSz="533400">
            <a:lnSpc>
              <a:spcPct val="90000"/>
            </a:lnSpc>
            <a:spcBef>
              <a:spcPct val="0"/>
            </a:spcBef>
            <a:spcAft>
              <a:spcPct val="35000"/>
            </a:spcAft>
            <a:buNone/>
          </a:pPr>
          <a:r>
            <a:rPr lang="en-GB" sz="1200" kern="1200" dirty="0"/>
            <a:t>Lived experience</a:t>
          </a:r>
        </a:p>
      </dsp:txBody>
      <dsp:txXfrm>
        <a:off x="5431853" y="1057375"/>
        <a:ext cx="1305401" cy="1087834"/>
      </dsp:txXfrm>
    </dsp:sp>
    <dsp:sp modelId="{1CF18A3B-81E2-4863-ACBE-494FD7C7AC39}">
      <dsp:nvSpPr>
        <dsp:cNvPr id="0" name=""/>
        <dsp:cNvSpPr/>
      </dsp:nvSpPr>
      <dsp:spPr>
        <a:xfrm>
          <a:off x="3430238" y="413377"/>
          <a:ext cx="3655123" cy="3655123"/>
        </a:xfrm>
        <a:prstGeom prst="pie">
          <a:avLst>
            <a:gd name="adj1" fmla="val 1800000"/>
            <a:gd name="adj2" fmla="val 900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b="1" kern="1200" dirty="0"/>
            <a:t>Competence</a:t>
          </a:r>
        </a:p>
        <a:p>
          <a:pPr marL="0" lvl="0" indent="0" algn="ctr" defTabSz="533400">
            <a:lnSpc>
              <a:spcPct val="90000"/>
            </a:lnSpc>
            <a:spcBef>
              <a:spcPct val="0"/>
            </a:spcBef>
            <a:spcAft>
              <a:spcPct val="35000"/>
            </a:spcAft>
            <a:buNone/>
          </a:pPr>
          <a:r>
            <a:rPr lang="en-GB" sz="1200" kern="1200" dirty="0"/>
            <a:t>Ableist expectations</a:t>
          </a:r>
        </a:p>
        <a:p>
          <a:pPr marL="0" lvl="0" indent="0" algn="ctr" defTabSz="533400">
            <a:lnSpc>
              <a:spcPct val="90000"/>
            </a:lnSpc>
            <a:spcBef>
              <a:spcPct val="0"/>
            </a:spcBef>
            <a:spcAft>
              <a:spcPct val="35000"/>
            </a:spcAft>
            <a:buNone/>
          </a:pPr>
          <a:r>
            <a:rPr lang="en-GB" sz="1200" kern="1200" dirty="0"/>
            <a:t>Strengths</a:t>
          </a:r>
        </a:p>
        <a:p>
          <a:pPr marL="0" lvl="0" indent="0" algn="ctr" defTabSz="533400">
            <a:lnSpc>
              <a:spcPct val="90000"/>
            </a:lnSpc>
            <a:spcBef>
              <a:spcPct val="0"/>
            </a:spcBef>
            <a:spcAft>
              <a:spcPct val="35000"/>
            </a:spcAft>
            <a:buNone/>
          </a:pPr>
          <a:r>
            <a:rPr lang="en-GB" sz="1200" kern="1200" dirty="0"/>
            <a:t>Adjustments</a:t>
          </a:r>
        </a:p>
      </dsp:txBody>
      <dsp:txXfrm>
        <a:off x="4300505" y="2784856"/>
        <a:ext cx="1958102" cy="957294"/>
      </dsp:txXfrm>
    </dsp:sp>
    <dsp:sp modelId="{2FFE23B1-D8B1-43CE-8F23-035576EF0C51}">
      <dsp:nvSpPr>
        <dsp:cNvPr id="0" name=""/>
        <dsp:cNvSpPr/>
      </dsp:nvSpPr>
      <dsp:spPr>
        <a:xfrm>
          <a:off x="3354959" y="282836"/>
          <a:ext cx="3655123" cy="3655123"/>
        </a:xfrm>
        <a:prstGeom prst="pie">
          <a:avLst>
            <a:gd name="adj1" fmla="val 9000000"/>
            <a:gd name="adj2" fmla="val 1620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GB" sz="1200" b="1" kern="1200" dirty="0"/>
            <a:t>Autonomy</a:t>
          </a:r>
        </a:p>
        <a:p>
          <a:pPr marL="0" lvl="0" indent="0" algn="ctr" defTabSz="533400">
            <a:lnSpc>
              <a:spcPct val="90000"/>
            </a:lnSpc>
            <a:spcBef>
              <a:spcPct val="0"/>
            </a:spcBef>
            <a:spcAft>
              <a:spcPct val="35000"/>
            </a:spcAft>
            <a:buNone/>
          </a:pPr>
          <a:r>
            <a:rPr lang="en-GB" sz="1200" kern="1200" dirty="0"/>
            <a:t>Authentic v masking</a:t>
          </a:r>
        </a:p>
        <a:p>
          <a:pPr marL="0" lvl="0" indent="0" algn="ctr" defTabSz="533400">
            <a:lnSpc>
              <a:spcPct val="90000"/>
            </a:lnSpc>
            <a:spcBef>
              <a:spcPct val="0"/>
            </a:spcBef>
            <a:spcAft>
              <a:spcPct val="35000"/>
            </a:spcAft>
            <a:buNone/>
          </a:pPr>
          <a:r>
            <a:rPr lang="en-GB" sz="1200" kern="1200" dirty="0"/>
            <a:t>Having a voice</a:t>
          </a:r>
        </a:p>
        <a:p>
          <a:pPr marL="0" lvl="0" indent="0" algn="ctr" defTabSz="533400">
            <a:lnSpc>
              <a:spcPct val="90000"/>
            </a:lnSpc>
            <a:spcBef>
              <a:spcPct val="0"/>
            </a:spcBef>
            <a:spcAft>
              <a:spcPct val="35000"/>
            </a:spcAft>
            <a:buNone/>
          </a:pPr>
          <a:r>
            <a:rPr lang="en-GB" sz="1200" kern="1200" dirty="0"/>
            <a:t>Being emotional </a:t>
          </a:r>
        </a:p>
      </dsp:txBody>
      <dsp:txXfrm>
        <a:off x="3778345" y="1057375"/>
        <a:ext cx="1305401" cy="1087834"/>
      </dsp:txXfrm>
    </dsp:sp>
    <dsp:sp modelId="{501E21E2-8C6F-4259-80A3-340F139E9506}">
      <dsp:nvSpPr>
        <dsp:cNvPr id="0" name=""/>
        <dsp:cNvSpPr/>
      </dsp:nvSpPr>
      <dsp:spPr>
        <a:xfrm>
          <a:off x="3279548" y="56567"/>
          <a:ext cx="4107663" cy="4107663"/>
        </a:xfrm>
        <a:prstGeom prst="circularArrow">
          <a:avLst>
            <a:gd name="adj1" fmla="val 5085"/>
            <a:gd name="adj2" fmla="val 327528"/>
            <a:gd name="adj3" fmla="val 1472472"/>
            <a:gd name="adj4" fmla="val 16199432"/>
            <a:gd name="adj5" fmla="val 5932"/>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606545C8-C9B9-4417-853A-01A1036005E2}">
      <dsp:nvSpPr>
        <dsp:cNvPr id="0" name=""/>
        <dsp:cNvSpPr/>
      </dsp:nvSpPr>
      <dsp:spPr>
        <a:xfrm>
          <a:off x="3203968" y="186876"/>
          <a:ext cx="4107663" cy="4107663"/>
        </a:xfrm>
        <a:prstGeom prst="circularArrow">
          <a:avLst>
            <a:gd name="adj1" fmla="val 5085"/>
            <a:gd name="adj2" fmla="val 327528"/>
            <a:gd name="adj3" fmla="val 8671970"/>
            <a:gd name="adj4" fmla="val 1800502"/>
            <a:gd name="adj5" fmla="val 5932"/>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3F4AE7D0-1F2A-4757-82A0-7B095E2B21C8}">
      <dsp:nvSpPr>
        <dsp:cNvPr id="0" name=""/>
        <dsp:cNvSpPr/>
      </dsp:nvSpPr>
      <dsp:spPr>
        <a:xfrm>
          <a:off x="3128388" y="56567"/>
          <a:ext cx="4107663" cy="4107663"/>
        </a:xfrm>
        <a:prstGeom prst="circularArrow">
          <a:avLst>
            <a:gd name="adj1" fmla="val 5085"/>
            <a:gd name="adj2" fmla="val 327528"/>
            <a:gd name="adj3" fmla="val 15873039"/>
            <a:gd name="adj4" fmla="val 9000000"/>
            <a:gd name="adj5" fmla="val 5932"/>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56A89E-2EFD-410B-A4C4-44A9ACD83623}" type="datetimeFigureOut">
              <a:rPr lang="en-GB" smtClean="0"/>
              <a:t>05/03/2026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9817D1-7815-4A87-BFA2-B1D5B6C36F73}" type="slidenum">
              <a:rPr lang="en-GB" smtClean="0"/>
              <a:t>‹#›</a:t>
            </a:fld>
            <a:endParaRPr lang="en-GB" dirty="0"/>
          </a:p>
        </p:txBody>
      </p:sp>
    </p:spTree>
    <p:extLst>
      <p:ext uri="{BB962C8B-B14F-4D97-AF65-F5344CB8AC3E}">
        <p14:creationId xmlns:p14="http://schemas.microsoft.com/office/powerpoint/2010/main" val="2324210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99817D1-7815-4A87-BFA2-B1D5B6C36F73}" type="slidenum">
              <a:rPr lang="en-GB" smtClean="0"/>
              <a:t>2</a:t>
            </a:fld>
            <a:endParaRPr lang="en-GB" dirty="0"/>
          </a:p>
        </p:txBody>
      </p:sp>
    </p:spTree>
    <p:extLst>
      <p:ext uri="{BB962C8B-B14F-4D97-AF65-F5344CB8AC3E}">
        <p14:creationId xmlns:p14="http://schemas.microsoft.com/office/powerpoint/2010/main" val="22483941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99817D1-7815-4A87-BFA2-B1D5B6C36F73}" type="slidenum">
              <a:rPr lang="en-GB" smtClean="0"/>
              <a:t>11</a:t>
            </a:fld>
            <a:endParaRPr lang="en-GB" dirty="0"/>
          </a:p>
        </p:txBody>
      </p:sp>
    </p:spTree>
    <p:extLst>
      <p:ext uri="{BB962C8B-B14F-4D97-AF65-F5344CB8AC3E}">
        <p14:creationId xmlns:p14="http://schemas.microsoft.com/office/powerpoint/2010/main" val="18981650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20C38-4BEA-0901-A8E4-20632BD8A50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B743DFD9-8B81-D92A-2EEA-CED38325A9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0D7643B3-A4DC-8F2F-5925-FD89F0B19BCB}"/>
              </a:ext>
            </a:extLst>
          </p:cNvPr>
          <p:cNvSpPr>
            <a:spLocks noGrp="1"/>
          </p:cNvSpPr>
          <p:nvPr>
            <p:ph type="dt" sz="half" idx="10"/>
          </p:nvPr>
        </p:nvSpPr>
        <p:spPr/>
        <p:txBody>
          <a:bodyPr/>
          <a:lstStyle/>
          <a:p>
            <a:fld id="{B2FCF69F-1913-4122-9B43-BE9A98518CA5}" type="datetimeFigureOut">
              <a:rPr lang="en-GB" smtClean="0"/>
              <a:t>05/03/2026</a:t>
            </a:fld>
            <a:endParaRPr lang="en-GB" dirty="0"/>
          </a:p>
        </p:txBody>
      </p:sp>
      <p:sp>
        <p:nvSpPr>
          <p:cNvPr id="5" name="Footer Placeholder 4">
            <a:extLst>
              <a:ext uri="{FF2B5EF4-FFF2-40B4-BE49-F238E27FC236}">
                <a16:creationId xmlns:a16="http://schemas.microsoft.com/office/drawing/2014/main" id="{26106DCF-2266-77E0-B9E0-985D5202BA13}"/>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8CA83D2-C056-A623-A18C-C3C634EEB628}"/>
              </a:ext>
            </a:extLst>
          </p:cNvPr>
          <p:cNvSpPr>
            <a:spLocks noGrp="1"/>
          </p:cNvSpPr>
          <p:nvPr>
            <p:ph type="sldNum" sz="quarter" idx="12"/>
          </p:nvPr>
        </p:nvSpPr>
        <p:spPr/>
        <p:txBody>
          <a:bodyPr/>
          <a:lstStyle/>
          <a:p>
            <a:fld id="{51828A68-E905-4375-9ACA-426AFFC1A35D}" type="slidenum">
              <a:rPr lang="en-GB" smtClean="0"/>
              <a:t>‹#›</a:t>
            </a:fld>
            <a:endParaRPr lang="en-GB" dirty="0"/>
          </a:p>
        </p:txBody>
      </p:sp>
    </p:spTree>
    <p:extLst>
      <p:ext uri="{BB962C8B-B14F-4D97-AF65-F5344CB8AC3E}">
        <p14:creationId xmlns:p14="http://schemas.microsoft.com/office/powerpoint/2010/main" val="278572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60FF8-23A0-4B58-07AD-5CE7718F0C5A}"/>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E24F5D17-D204-E76D-7586-5F0246111F4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AA59BA9-FD6A-4964-BB13-290FF5A12A82}"/>
              </a:ext>
            </a:extLst>
          </p:cNvPr>
          <p:cNvSpPr>
            <a:spLocks noGrp="1"/>
          </p:cNvSpPr>
          <p:nvPr>
            <p:ph type="dt" sz="half" idx="10"/>
          </p:nvPr>
        </p:nvSpPr>
        <p:spPr/>
        <p:txBody>
          <a:bodyPr/>
          <a:lstStyle/>
          <a:p>
            <a:fld id="{B2FCF69F-1913-4122-9B43-BE9A98518CA5}" type="datetimeFigureOut">
              <a:rPr lang="en-GB" smtClean="0"/>
              <a:t>05/03/2026</a:t>
            </a:fld>
            <a:endParaRPr lang="en-GB" dirty="0"/>
          </a:p>
        </p:txBody>
      </p:sp>
      <p:sp>
        <p:nvSpPr>
          <p:cNvPr id="5" name="Footer Placeholder 4">
            <a:extLst>
              <a:ext uri="{FF2B5EF4-FFF2-40B4-BE49-F238E27FC236}">
                <a16:creationId xmlns:a16="http://schemas.microsoft.com/office/drawing/2014/main" id="{45D1D9C0-6F4E-2E01-C06E-A5E22E3A24AF}"/>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41291DF-8039-C5FD-D653-869B44789FC3}"/>
              </a:ext>
            </a:extLst>
          </p:cNvPr>
          <p:cNvSpPr>
            <a:spLocks noGrp="1"/>
          </p:cNvSpPr>
          <p:nvPr>
            <p:ph type="sldNum" sz="quarter" idx="12"/>
          </p:nvPr>
        </p:nvSpPr>
        <p:spPr/>
        <p:txBody>
          <a:bodyPr/>
          <a:lstStyle/>
          <a:p>
            <a:fld id="{51828A68-E905-4375-9ACA-426AFFC1A35D}" type="slidenum">
              <a:rPr lang="en-GB" smtClean="0"/>
              <a:t>‹#›</a:t>
            </a:fld>
            <a:endParaRPr lang="en-GB" dirty="0"/>
          </a:p>
        </p:txBody>
      </p:sp>
    </p:spTree>
    <p:extLst>
      <p:ext uri="{BB962C8B-B14F-4D97-AF65-F5344CB8AC3E}">
        <p14:creationId xmlns:p14="http://schemas.microsoft.com/office/powerpoint/2010/main" val="1435091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4389C52-B659-5025-2E58-2E3D398A7355}"/>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5DD16684-543C-DEF1-A2BD-43AC2AF407BF}"/>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8A0B193-AB10-FA75-2C52-3BBE515B8791}"/>
              </a:ext>
            </a:extLst>
          </p:cNvPr>
          <p:cNvSpPr>
            <a:spLocks noGrp="1"/>
          </p:cNvSpPr>
          <p:nvPr>
            <p:ph type="dt" sz="half" idx="10"/>
          </p:nvPr>
        </p:nvSpPr>
        <p:spPr/>
        <p:txBody>
          <a:bodyPr/>
          <a:lstStyle/>
          <a:p>
            <a:fld id="{B2FCF69F-1913-4122-9B43-BE9A98518CA5}" type="datetimeFigureOut">
              <a:rPr lang="en-GB" smtClean="0"/>
              <a:t>05/03/2026</a:t>
            </a:fld>
            <a:endParaRPr lang="en-GB" dirty="0"/>
          </a:p>
        </p:txBody>
      </p:sp>
      <p:sp>
        <p:nvSpPr>
          <p:cNvPr id="5" name="Footer Placeholder 4">
            <a:extLst>
              <a:ext uri="{FF2B5EF4-FFF2-40B4-BE49-F238E27FC236}">
                <a16:creationId xmlns:a16="http://schemas.microsoft.com/office/drawing/2014/main" id="{84C43DF3-67FE-E3CE-843C-BF461ED5E7CA}"/>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C1D4652C-B08E-907E-61DE-29966C0B7838}"/>
              </a:ext>
            </a:extLst>
          </p:cNvPr>
          <p:cNvSpPr>
            <a:spLocks noGrp="1"/>
          </p:cNvSpPr>
          <p:nvPr>
            <p:ph type="sldNum" sz="quarter" idx="12"/>
          </p:nvPr>
        </p:nvSpPr>
        <p:spPr/>
        <p:txBody>
          <a:bodyPr/>
          <a:lstStyle/>
          <a:p>
            <a:fld id="{51828A68-E905-4375-9ACA-426AFFC1A35D}" type="slidenum">
              <a:rPr lang="en-GB" smtClean="0"/>
              <a:t>‹#›</a:t>
            </a:fld>
            <a:endParaRPr lang="en-GB" dirty="0"/>
          </a:p>
        </p:txBody>
      </p:sp>
    </p:spTree>
    <p:extLst>
      <p:ext uri="{BB962C8B-B14F-4D97-AF65-F5344CB8AC3E}">
        <p14:creationId xmlns:p14="http://schemas.microsoft.com/office/powerpoint/2010/main" val="3503434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F18F2-167C-5C31-715B-3FD330601471}"/>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5B874F53-2D13-6ADA-BCFC-E1878D5E3A5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A1E3868-D1FC-193F-DCB8-46D3F8D7FF95}"/>
              </a:ext>
            </a:extLst>
          </p:cNvPr>
          <p:cNvSpPr>
            <a:spLocks noGrp="1"/>
          </p:cNvSpPr>
          <p:nvPr>
            <p:ph type="dt" sz="half" idx="10"/>
          </p:nvPr>
        </p:nvSpPr>
        <p:spPr/>
        <p:txBody>
          <a:bodyPr/>
          <a:lstStyle/>
          <a:p>
            <a:fld id="{B2FCF69F-1913-4122-9B43-BE9A98518CA5}" type="datetimeFigureOut">
              <a:rPr lang="en-GB" smtClean="0"/>
              <a:t>05/03/2026</a:t>
            </a:fld>
            <a:endParaRPr lang="en-GB" dirty="0"/>
          </a:p>
        </p:txBody>
      </p:sp>
      <p:sp>
        <p:nvSpPr>
          <p:cNvPr id="5" name="Footer Placeholder 4">
            <a:extLst>
              <a:ext uri="{FF2B5EF4-FFF2-40B4-BE49-F238E27FC236}">
                <a16:creationId xmlns:a16="http://schemas.microsoft.com/office/drawing/2014/main" id="{F4CF6784-0998-F962-8727-4C56CE8ADD6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3263E63F-26D3-A417-7183-0F1C77FF4680}"/>
              </a:ext>
            </a:extLst>
          </p:cNvPr>
          <p:cNvSpPr>
            <a:spLocks noGrp="1"/>
          </p:cNvSpPr>
          <p:nvPr>
            <p:ph type="sldNum" sz="quarter" idx="12"/>
          </p:nvPr>
        </p:nvSpPr>
        <p:spPr/>
        <p:txBody>
          <a:bodyPr/>
          <a:lstStyle/>
          <a:p>
            <a:fld id="{51828A68-E905-4375-9ACA-426AFFC1A35D}" type="slidenum">
              <a:rPr lang="en-GB" smtClean="0"/>
              <a:t>‹#›</a:t>
            </a:fld>
            <a:endParaRPr lang="en-GB" dirty="0"/>
          </a:p>
        </p:txBody>
      </p:sp>
    </p:spTree>
    <p:extLst>
      <p:ext uri="{BB962C8B-B14F-4D97-AF65-F5344CB8AC3E}">
        <p14:creationId xmlns:p14="http://schemas.microsoft.com/office/powerpoint/2010/main" val="3112835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2E4FE-6B2D-7B2D-EC0F-C3C603244DD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FDA8CC98-0639-FFEF-21FF-AB357453772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9361CD8-5627-7758-2B81-7D397BAB7FED}"/>
              </a:ext>
            </a:extLst>
          </p:cNvPr>
          <p:cNvSpPr>
            <a:spLocks noGrp="1"/>
          </p:cNvSpPr>
          <p:nvPr>
            <p:ph type="dt" sz="half" idx="10"/>
          </p:nvPr>
        </p:nvSpPr>
        <p:spPr/>
        <p:txBody>
          <a:bodyPr/>
          <a:lstStyle/>
          <a:p>
            <a:fld id="{B2FCF69F-1913-4122-9B43-BE9A98518CA5}" type="datetimeFigureOut">
              <a:rPr lang="en-GB" smtClean="0"/>
              <a:t>05/03/2026</a:t>
            </a:fld>
            <a:endParaRPr lang="en-GB" dirty="0"/>
          </a:p>
        </p:txBody>
      </p:sp>
      <p:sp>
        <p:nvSpPr>
          <p:cNvPr id="5" name="Footer Placeholder 4">
            <a:extLst>
              <a:ext uri="{FF2B5EF4-FFF2-40B4-BE49-F238E27FC236}">
                <a16:creationId xmlns:a16="http://schemas.microsoft.com/office/drawing/2014/main" id="{CC68E3CA-936C-BF80-6C9A-3B4EEDC99CEA}"/>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98D0AD8-0496-5C6D-2736-B4A12DAEECF1}"/>
              </a:ext>
            </a:extLst>
          </p:cNvPr>
          <p:cNvSpPr>
            <a:spLocks noGrp="1"/>
          </p:cNvSpPr>
          <p:nvPr>
            <p:ph type="sldNum" sz="quarter" idx="12"/>
          </p:nvPr>
        </p:nvSpPr>
        <p:spPr/>
        <p:txBody>
          <a:bodyPr/>
          <a:lstStyle/>
          <a:p>
            <a:fld id="{51828A68-E905-4375-9ACA-426AFFC1A35D}" type="slidenum">
              <a:rPr lang="en-GB" smtClean="0"/>
              <a:t>‹#›</a:t>
            </a:fld>
            <a:endParaRPr lang="en-GB" dirty="0"/>
          </a:p>
        </p:txBody>
      </p:sp>
    </p:spTree>
    <p:extLst>
      <p:ext uri="{BB962C8B-B14F-4D97-AF65-F5344CB8AC3E}">
        <p14:creationId xmlns:p14="http://schemas.microsoft.com/office/powerpoint/2010/main" val="2361390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55B7A-D1B7-1F8C-0971-D93E613C35EF}"/>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185E463C-BB61-75A4-B5EE-DA9652DB14A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0A4E9E92-42DE-55A6-297D-2A61CD7BC704}"/>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1F241D8F-F138-3554-5A1D-5EBA695F1E63}"/>
              </a:ext>
            </a:extLst>
          </p:cNvPr>
          <p:cNvSpPr>
            <a:spLocks noGrp="1"/>
          </p:cNvSpPr>
          <p:nvPr>
            <p:ph type="dt" sz="half" idx="10"/>
          </p:nvPr>
        </p:nvSpPr>
        <p:spPr/>
        <p:txBody>
          <a:bodyPr/>
          <a:lstStyle/>
          <a:p>
            <a:fld id="{B2FCF69F-1913-4122-9B43-BE9A98518CA5}" type="datetimeFigureOut">
              <a:rPr lang="en-GB" smtClean="0"/>
              <a:t>05/03/2026</a:t>
            </a:fld>
            <a:endParaRPr lang="en-GB" dirty="0"/>
          </a:p>
        </p:txBody>
      </p:sp>
      <p:sp>
        <p:nvSpPr>
          <p:cNvPr id="6" name="Footer Placeholder 5">
            <a:extLst>
              <a:ext uri="{FF2B5EF4-FFF2-40B4-BE49-F238E27FC236}">
                <a16:creationId xmlns:a16="http://schemas.microsoft.com/office/drawing/2014/main" id="{D5D64C3E-E6E6-A2A0-FE3C-06D8B7445865}"/>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09A8837E-1857-97FA-F89A-B3C11ACBB0BB}"/>
              </a:ext>
            </a:extLst>
          </p:cNvPr>
          <p:cNvSpPr>
            <a:spLocks noGrp="1"/>
          </p:cNvSpPr>
          <p:nvPr>
            <p:ph type="sldNum" sz="quarter" idx="12"/>
          </p:nvPr>
        </p:nvSpPr>
        <p:spPr/>
        <p:txBody>
          <a:bodyPr/>
          <a:lstStyle/>
          <a:p>
            <a:fld id="{51828A68-E905-4375-9ACA-426AFFC1A35D}" type="slidenum">
              <a:rPr lang="en-GB" smtClean="0"/>
              <a:t>‹#›</a:t>
            </a:fld>
            <a:endParaRPr lang="en-GB" dirty="0"/>
          </a:p>
        </p:txBody>
      </p:sp>
    </p:spTree>
    <p:extLst>
      <p:ext uri="{BB962C8B-B14F-4D97-AF65-F5344CB8AC3E}">
        <p14:creationId xmlns:p14="http://schemas.microsoft.com/office/powerpoint/2010/main" val="2696398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6B9F2-4A54-2481-3FB9-F6A2E81ADF3F}"/>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F3BA1CAD-8FCF-5EF6-A9A6-78CBB82234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21406C07-F91F-623B-60D1-20358728C191}"/>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E7A1C4C5-93B3-AE78-60FB-576EA6E118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9142340-79D8-8726-8F6C-488800DDF76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FCAF065A-38D5-B170-02CB-9C008CF9685F}"/>
              </a:ext>
            </a:extLst>
          </p:cNvPr>
          <p:cNvSpPr>
            <a:spLocks noGrp="1"/>
          </p:cNvSpPr>
          <p:nvPr>
            <p:ph type="dt" sz="half" idx="10"/>
          </p:nvPr>
        </p:nvSpPr>
        <p:spPr/>
        <p:txBody>
          <a:bodyPr/>
          <a:lstStyle/>
          <a:p>
            <a:fld id="{B2FCF69F-1913-4122-9B43-BE9A98518CA5}" type="datetimeFigureOut">
              <a:rPr lang="en-GB" smtClean="0"/>
              <a:t>05/03/2026</a:t>
            </a:fld>
            <a:endParaRPr lang="en-GB" dirty="0"/>
          </a:p>
        </p:txBody>
      </p:sp>
      <p:sp>
        <p:nvSpPr>
          <p:cNvPr id="8" name="Footer Placeholder 7">
            <a:extLst>
              <a:ext uri="{FF2B5EF4-FFF2-40B4-BE49-F238E27FC236}">
                <a16:creationId xmlns:a16="http://schemas.microsoft.com/office/drawing/2014/main" id="{F822E35B-5264-CC87-846B-1A50B0C7EE5B}"/>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ECF6291B-315C-DE8B-83E2-9F60BB28145F}"/>
              </a:ext>
            </a:extLst>
          </p:cNvPr>
          <p:cNvSpPr>
            <a:spLocks noGrp="1"/>
          </p:cNvSpPr>
          <p:nvPr>
            <p:ph type="sldNum" sz="quarter" idx="12"/>
          </p:nvPr>
        </p:nvSpPr>
        <p:spPr/>
        <p:txBody>
          <a:bodyPr/>
          <a:lstStyle/>
          <a:p>
            <a:fld id="{51828A68-E905-4375-9ACA-426AFFC1A35D}" type="slidenum">
              <a:rPr lang="en-GB" smtClean="0"/>
              <a:t>‹#›</a:t>
            </a:fld>
            <a:endParaRPr lang="en-GB" dirty="0"/>
          </a:p>
        </p:txBody>
      </p:sp>
    </p:spTree>
    <p:extLst>
      <p:ext uri="{BB962C8B-B14F-4D97-AF65-F5344CB8AC3E}">
        <p14:creationId xmlns:p14="http://schemas.microsoft.com/office/powerpoint/2010/main" val="1996102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97D0D-EE85-63B9-BBD2-F990F5B3BF2B}"/>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ADD0203E-000A-4A15-2DCF-70C547E9ABC7}"/>
              </a:ext>
            </a:extLst>
          </p:cNvPr>
          <p:cNvSpPr>
            <a:spLocks noGrp="1"/>
          </p:cNvSpPr>
          <p:nvPr>
            <p:ph type="dt" sz="half" idx="10"/>
          </p:nvPr>
        </p:nvSpPr>
        <p:spPr/>
        <p:txBody>
          <a:bodyPr/>
          <a:lstStyle/>
          <a:p>
            <a:fld id="{B2FCF69F-1913-4122-9B43-BE9A98518CA5}" type="datetimeFigureOut">
              <a:rPr lang="en-GB" smtClean="0"/>
              <a:t>05/03/2026</a:t>
            </a:fld>
            <a:endParaRPr lang="en-GB" dirty="0"/>
          </a:p>
        </p:txBody>
      </p:sp>
      <p:sp>
        <p:nvSpPr>
          <p:cNvPr id="4" name="Footer Placeholder 3">
            <a:extLst>
              <a:ext uri="{FF2B5EF4-FFF2-40B4-BE49-F238E27FC236}">
                <a16:creationId xmlns:a16="http://schemas.microsoft.com/office/drawing/2014/main" id="{07F0AF9C-D90D-0108-F6A5-97B7FD16B22B}"/>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E78EC00-630E-8747-3221-C777A7FE7967}"/>
              </a:ext>
            </a:extLst>
          </p:cNvPr>
          <p:cNvSpPr>
            <a:spLocks noGrp="1"/>
          </p:cNvSpPr>
          <p:nvPr>
            <p:ph type="sldNum" sz="quarter" idx="12"/>
          </p:nvPr>
        </p:nvSpPr>
        <p:spPr/>
        <p:txBody>
          <a:bodyPr/>
          <a:lstStyle/>
          <a:p>
            <a:fld id="{51828A68-E905-4375-9ACA-426AFFC1A35D}" type="slidenum">
              <a:rPr lang="en-GB" smtClean="0"/>
              <a:t>‹#›</a:t>
            </a:fld>
            <a:endParaRPr lang="en-GB" dirty="0"/>
          </a:p>
        </p:txBody>
      </p:sp>
    </p:spTree>
    <p:extLst>
      <p:ext uri="{BB962C8B-B14F-4D97-AF65-F5344CB8AC3E}">
        <p14:creationId xmlns:p14="http://schemas.microsoft.com/office/powerpoint/2010/main" val="3288287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362B58-8DC9-44A7-81E9-209FBCC14FB9}"/>
              </a:ext>
            </a:extLst>
          </p:cNvPr>
          <p:cNvSpPr>
            <a:spLocks noGrp="1"/>
          </p:cNvSpPr>
          <p:nvPr>
            <p:ph type="dt" sz="half" idx="10"/>
          </p:nvPr>
        </p:nvSpPr>
        <p:spPr/>
        <p:txBody>
          <a:bodyPr/>
          <a:lstStyle/>
          <a:p>
            <a:fld id="{B2FCF69F-1913-4122-9B43-BE9A98518CA5}" type="datetimeFigureOut">
              <a:rPr lang="en-GB" smtClean="0"/>
              <a:t>05/03/2026</a:t>
            </a:fld>
            <a:endParaRPr lang="en-GB" dirty="0"/>
          </a:p>
        </p:txBody>
      </p:sp>
      <p:sp>
        <p:nvSpPr>
          <p:cNvPr id="3" name="Footer Placeholder 2">
            <a:extLst>
              <a:ext uri="{FF2B5EF4-FFF2-40B4-BE49-F238E27FC236}">
                <a16:creationId xmlns:a16="http://schemas.microsoft.com/office/drawing/2014/main" id="{22BA66A4-76C0-161F-5787-0C3102A3804D}"/>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E6FD7957-9B77-F3FD-173B-7C24170F919F}"/>
              </a:ext>
            </a:extLst>
          </p:cNvPr>
          <p:cNvSpPr>
            <a:spLocks noGrp="1"/>
          </p:cNvSpPr>
          <p:nvPr>
            <p:ph type="sldNum" sz="quarter" idx="12"/>
          </p:nvPr>
        </p:nvSpPr>
        <p:spPr/>
        <p:txBody>
          <a:bodyPr/>
          <a:lstStyle/>
          <a:p>
            <a:fld id="{51828A68-E905-4375-9ACA-426AFFC1A35D}" type="slidenum">
              <a:rPr lang="en-GB" smtClean="0"/>
              <a:t>‹#›</a:t>
            </a:fld>
            <a:endParaRPr lang="en-GB" dirty="0"/>
          </a:p>
        </p:txBody>
      </p:sp>
    </p:spTree>
    <p:extLst>
      <p:ext uri="{BB962C8B-B14F-4D97-AF65-F5344CB8AC3E}">
        <p14:creationId xmlns:p14="http://schemas.microsoft.com/office/powerpoint/2010/main" val="2015609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A17CA-6BD9-19C6-F50E-A6E8622A541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42CB3880-03A0-96AB-FD14-3B4AAF4010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7BEBD163-47C3-EA88-5A3F-485FC668F8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2F2C940-8E6B-6653-E386-759E30E64134}"/>
              </a:ext>
            </a:extLst>
          </p:cNvPr>
          <p:cNvSpPr>
            <a:spLocks noGrp="1"/>
          </p:cNvSpPr>
          <p:nvPr>
            <p:ph type="dt" sz="half" idx="10"/>
          </p:nvPr>
        </p:nvSpPr>
        <p:spPr/>
        <p:txBody>
          <a:bodyPr/>
          <a:lstStyle/>
          <a:p>
            <a:fld id="{B2FCF69F-1913-4122-9B43-BE9A98518CA5}" type="datetimeFigureOut">
              <a:rPr lang="en-GB" smtClean="0"/>
              <a:t>05/03/2026</a:t>
            </a:fld>
            <a:endParaRPr lang="en-GB" dirty="0"/>
          </a:p>
        </p:txBody>
      </p:sp>
      <p:sp>
        <p:nvSpPr>
          <p:cNvPr id="6" name="Footer Placeholder 5">
            <a:extLst>
              <a:ext uri="{FF2B5EF4-FFF2-40B4-BE49-F238E27FC236}">
                <a16:creationId xmlns:a16="http://schemas.microsoft.com/office/drawing/2014/main" id="{FD859868-49DA-784D-1BF2-A7295A6092F0}"/>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AB83C86C-13B1-3E29-9262-C6C04AA0D4B9}"/>
              </a:ext>
            </a:extLst>
          </p:cNvPr>
          <p:cNvSpPr>
            <a:spLocks noGrp="1"/>
          </p:cNvSpPr>
          <p:nvPr>
            <p:ph type="sldNum" sz="quarter" idx="12"/>
          </p:nvPr>
        </p:nvSpPr>
        <p:spPr/>
        <p:txBody>
          <a:bodyPr/>
          <a:lstStyle/>
          <a:p>
            <a:fld id="{51828A68-E905-4375-9ACA-426AFFC1A35D}" type="slidenum">
              <a:rPr lang="en-GB" smtClean="0"/>
              <a:t>‹#›</a:t>
            </a:fld>
            <a:endParaRPr lang="en-GB" dirty="0"/>
          </a:p>
        </p:txBody>
      </p:sp>
    </p:spTree>
    <p:extLst>
      <p:ext uri="{BB962C8B-B14F-4D97-AF65-F5344CB8AC3E}">
        <p14:creationId xmlns:p14="http://schemas.microsoft.com/office/powerpoint/2010/main" val="446773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A9AAC-5E94-76ED-2A3C-62965144F20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296C9099-77FC-8836-5A8C-9BC5B73A301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52245B39-8CF3-B9A4-C1B9-FB46654946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9EFB3BD-CDE9-8963-DBD6-C16151E7277C}"/>
              </a:ext>
            </a:extLst>
          </p:cNvPr>
          <p:cNvSpPr>
            <a:spLocks noGrp="1"/>
          </p:cNvSpPr>
          <p:nvPr>
            <p:ph type="dt" sz="half" idx="10"/>
          </p:nvPr>
        </p:nvSpPr>
        <p:spPr/>
        <p:txBody>
          <a:bodyPr/>
          <a:lstStyle/>
          <a:p>
            <a:fld id="{B2FCF69F-1913-4122-9B43-BE9A98518CA5}" type="datetimeFigureOut">
              <a:rPr lang="en-GB" smtClean="0"/>
              <a:t>05/03/2026</a:t>
            </a:fld>
            <a:endParaRPr lang="en-GB" dirty="0"/>
          </a:p>
        </p:txBody>
      </p:sp>
      <p:sp>
        <p:nvSpPr>
          <p:cNvPr id="6" name="Footer Placeholder 5">
            <a:extLst>
              <a:ext uri="{FF2B5EF4-FFF2-40B4-BE49-F238E27FC236}">
                <a16:creationId xmlns:a16="http://schemas.microsoft.com/office/drawing/2014/main" id="{8BC1A08A-6D12-6ED0-E38E-8A51BBD3517A}"/>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9D09355D-BC29-9EB7-3A40-454546125D86}"/>
              </a:ext>
            </a:extLst>
          </p:cNvPr>
          <p:cNvSpPr>
            <a:spLocks noGrp="1"/>
          </p:cNvSpPr>
          <p:nvPr>
            <p:ph type="sldNum" sz="quarter" idx="12"/>
          </p:nvPr>
        </p:nvSpPr>
        <p:spPr/>
        <p:txBody>
          <a:bodyPr/>
          <a:lstStyle/>
          <a:p>
            <a:fld id="{51828A68-E905-4375-9ACA-426AFFC1A35D}" type="slidenum">
              <a:rPr lang="en-GB" smtClean="0"/>
              <a:t>‹#›</a:t>
            </a:fld>
            <a:endParaRPr lang="en-GB" dirty="0"/>
          </a:p>
        </p:txBody>
      </p:sp>
    </p:spTree>
    <p:extLst>
      <p:ext uri="{BB962C8B-B14F-4D97-AF65-F5344CB8AC3E}">
        <p14:creationId xmlns:p14="http://schemas.microsoft.com/office/powerpoint/2010/main" val="905167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3D2FDB-2BD9-8559-4E6F-0880809627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5B52DE87-4404-CFF7-C63D-275259B633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82553B0-B282-0D39-D623-318C662E6D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2FCF69F-1913-4122-9B43-BE9A98518CA5}" type="datetimeFigureOut">
              <a:rPr lang="en-GB" smtClean="0"/>
              <a:t>05/03/2026</a:t>
            </a:fld>
            <a:endParaRPr lang="en-GB" dirty="0"/>
          </a:p>
        </p:txBody>
      </p:sp>
      <p:sp>
        <p:nvSpPr>
          <p:cNvPr id="5" name="Footer Placeholder 4">
            <a:extLst>
              <a:ext uri="{FF2B5EF4-FFF2-40B4-BE49-F238E27FC236}">
                <a16:creationId xmlns:a16="http://schemas.microsoft.com/office/drawing/2014/main" id="{4E25F27F-4437-C369-0B3A-637B0FAF25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dirty="0"/>
          </a:p>
        </p:txBody>
      </p:sp>
      <p:sp>
        <p:nvSpPr>
          <p:cNvPr id="6" name="Slide Number Placeholder 5">
            <a:extLst>
              <a:ext uri="{FF2B5EF4-FFF2-40B4-BE49-F238E27FC236}">
                <a16:creationId xmlns:a16="http://schemas.microsoft.com/office/drawing/2014/main" id="{05290CDD-F624-889A-2685-5368D2452C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1828A68-E905-4375-9ACA-426AFFC1A35D}" type="slidenum">
              <a:rPr lang="en-GB" smtClean="0"/>
              <a:t>‹#›</a:t>
            </a:fld>
            <a:endParaRPr lang="en-GB" dirty="0"/>
          </a:p>
        </p:txBody>
      </p:sp>
    </p:spTree>
    <p:extLst>
      <p:ext uri="{BB962C8B-B14F-4D97-AF65-F5344CB8AC3E}">
        <p14:creationId xmlns:p14="http://schemas.microsoft.com/office/powerpoint/2010/main" val="11853631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Thomas.Hopkins@bcu.ac.uk" TargetMode="External"/><Relationship Id="rId2" Type="http://schemas.openxmlformats.org/officeDocument/2006/relationships/hyperlink" Target="mailto:Hazel.Richards@bcu.ac.uk" TargetMode="Externa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doi.org/10.1080/21568235.2023.2231186" TargetMode="External"/><Relationship Id="rId2" Type="http://schemas.openxmlformats.org/officeDocument/2006/relationships/hyperlink" Target="https://doi.org/10.3389/fpsyg.2021.719827"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hesa.ac.uk/data-andanalysis/students/whos-in-he/characteristics#breakdown" TargetMode="External"/><Relationship Id="rId2" Type="http://schemas.openxmlformats.org/officeDocument/2006/relationships/hyperlink" Target="https://doi.org/10.3389/fpsyg.2023.1093290" TargetMode="External"/><Relationship Id="rId1" Type="http://schemas.openxmlformats.org/officeDocument/2006/relationships/slideLayout" Target="../slideLayouts/slideLayout2.xml"/><Relationship Id="rId5" Type="http://schemas.openxmlformats.org/officeDocument/2006/relationships/hyperlink" Target="https://doi.org/10.1007/s10803-014-2324-2" TargetMode="External"/><Relationship Id="rId4" Type="http://schemas.openxmlformats.org/officeDocument/2006/relationships/hyperlink" Target="https://www.thelancet.com/action/showPdf?pii=S2215-0366%2824%2900363-8"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mailto:Thomas.Hopkins@bcu.ac.uk" TargetMode="External"/><Relationship Id="rId2" Type="http://schemas.openxmlformats.org/officeDocument/2006/relationships/hyperlink" Target="mailto:Hazel.Richards@bcu.ac.uk" TargetMode="Externa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A9D28-E91F-20B9-1AA4-828A07CB6D82}"/>
              </a:ext>
            </a:extLst>
          </p:cNvPr>
          <p:cNvSpPr>
            <a:spLocks noGrp="1"/>
          </p:cNvSpPr>
          <p:nvPr>
            <p:ph type="ctrTitle"/>
          </p:nvPr>
        </p:nvSpPr>
        <p:spPr/>
        <p:txBody>
          <a:bodyPr>
            <a:normAutofit fontScale="90000"/>
          </a:bodyPr>
          <a:lstStyle/>
          <a:p>
            <a:r>
              <a:rPr lang="en-GB" dirty="0"/>
              <a:t>Autistic Speech and Language Therapy students and practice-based learning: findings from a mixed-method study</a:t>
            </a:r>
          </a:p>
        </p:txBody>
      </p:sp>
      <p:sp>
        <p:nvSpPr>
          <p:cNvPr id="3" name="Content Placeholder 2">
            <a:extLst>
              <a:ext uri="{FF2B5EF4-FFF2-40B4-BE49-F238E27FC236}">
                <a16:creationId xmlns:a16="http://schemas.microsoft.com/office/drawing/2014/main" id="{F718BC54-7A5F-8FFA-CCAC-0236DCDE246E}"/>
              </a:ext>
            </a:extLst>
          </p:cNvPr>
          <p:cNvSpPr>
            <a:spLocks noGrp="1"/>
          </p:cNvSpPr>
          <p:nvPr>
            <p:ph type="subTitle" idx="1"/>
          </p:nvPr>
        </p:nvSpPr>
        <p:spPr/>
        <p:txBody>
          <a:bodyPr/>
          <a:lstStyle/>
          <a:p>
            <a:pPr marL="0" indent="0">
              <a:buNone/>
            </a:pPr>
            <a:r>
              <a:rPr lang="en-GB" dirty="0">
                <a:hlinkClick r:id="rId2"/>
              </a:rPr>
              <a:t>Hazel.Richards@bcu.ac.uk</a:t>
            </a:r>
            <a:endParaRPr lang="en-GB" dirty="0"/>
          </a:p>
          <a:p>
            <a:pPr marL="0" indent="0">
              <a:buNone/>
            </a:pPr>
            <a:r>
              <a:rPr lang="en-GB" dirty="0">
                <a:hlinkClick r:id="rId3"/>
              </a:rPr>
              <a:t>Thomas.Hopkins@bcu.ac.uk</a:t>
            </a:r>
            <a:r>
              <a:rPr lang="en-GB" dirty="0"/>
              <a:t>  </a:t>
            </a:r>
          </a:p>
        </p:txBody>
      </p:sp>
      <p:pic>
        <p:nvPicPr>
          <p:cNvPr id="5" name="Picture 4" descr="A black and white logo&#10;&#10;AI-generated content may be incorrect.">
            <a:extLst>
              <a:ext uri="{FF2B5EF4-FFF2-40B4-BE49-F238E27FC236}">
                <a16:creationId xmlns:a16="http://schemas.microsoft.com/office/drawing/2014/main" id="{5B53FD5D-14E9-7B04-3697-5014799B440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0146" y="4505281"/>
            <a:ext cx="3346622" cy="1689187"/>
          </a:xfrm>
          <a:prstGeom prst="rect">
            <a:avLst/>
          </a:prstGeom>
        </p:spPr>
      </p:pic>
      <p:pic>
        <p:nvPicPr>
          <p:cNvPr id="7" name="Picture 6" descr="A blue square with a white lion on it&#10;&#10;AI-generated content may be incorrect.">
            <a:extLst>
              <a:ext uri="{FF2B5EF4-FFF2-40B4-BE49-F238E27FC236}">
                <a16:creationId xmlns:a16="http://schemas.microsoft.com/office/drawing/2014/main" id="{6B5CBF3D-1A13-86EA-D237-64383979275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089572" y="4280807"/>
            <a:ext cx="1953986" cy="1953986"/>
          </a:xfrm>
          <a:prstGeom prst="rect">
            <a:avLst/>
          </a:prstGeom>
        </p:spPr>
      </p:pic>
    </p:spTree>
    <p:extLst>
      <p:ext uri="{BB962C8B-B14F-4D97-AF65-F5344CB8AC3E}">
        <p14:creationId xmlns:p14="http://schemas.microsoft.com/office/powerpoint/2010/main" val="36357029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6EA715-2EF4-353A-5E30-D8651C0B7371}"/>
              </a:ext>
            </a:extLst>
          </p:cNvPr>
          <p:cNvSpPr>
            <a:spLocks noGrp="1"/>
          </p:cNvSpPr>
          <p:nvPr>
            <p:ph type="title"/>
          </p:nvPr>
        </p:nvSpPr>
        <p:spPr>
          <a:xfrm>
            <a:off x="1371599" y="294538"/>
            <a:ext cx="9895951" cy="1033669"/>
          </a:xfrm>
        </p:spPr>
        <p:txBody>
          <a:bodyPr>
            <a:normAutofit/>
          </a:bodyPr>
          <a:lstStyle/>
          <a:p>
            <a:r>
              <a:rPr lang="en-GB" sz="4000">
                <a:solidFill>
                  <a:srgbClr val="FFFFFF"/>
                </a:solidFill>
              </a:rPr>
              <a:t>Competence</a:t>
            </a:r>
          </a:p>
        </p:txBody>
      </p:sp>
      <p:sp>
        <p:nvSpPr>
          <p:cNvPr id="3" name="Content Placeholder 2">
            <a:extLst>
              <a:ext uri="{FF2B5EF4-FFF2-40B4-BE49-F238E27FC236}">
                <a16:creationId xmlns:a16="http://schemas.microsoft.com/office/drawing/2014/main" id="{B1D7C6D6-F88D-34CF-0F3D-A7C7C66807BC}"/>
              </a:ext>
            </a:extLst>
          </p:cNvPr>
          <p:cNvSpPr>
            <a:spLocks noGrp="1"/>
          </p:cNvSpPr>
          <p:nvPr>
            <p:ph idx="1"/>
          </p:nvPr>
        </p:nvSpPr>
        <p:spPr>
          <a:xfrm>
            <a:off x="1371599" y="2318197"/>
            <a:ext cx="9724031" cy="3683358"/>
          </a:xfrm>
        </p:spPr>
        <p:txBody>
          <a:bodyPr anchor="ctr">
            <a:normAutofit/>
          </a:bodyPr>
          <a:lstStyle/>
          <a:p>
            <a:pPr marL="0" indent="0">
              <a:buNone/>
            </a:pPr>
            <a:r>
              <a:rPr lang="en-GB" sz="1400" i="1"/>
              <a:t>‘’I wish that they knew that I did have the knowledge. It was just the way that they were trying to get me to demonstrate that knowledge wasn't accessible to me’’ (Student).</a:t>
            </a:r>
          </a:p>
          <a:p>
            <a:pPr marL="0" indent="0">
              <a:buNone/>
            </a:pPr>
            <a:r>
              <a:rPr lang="en-GB" sz="1400" i="1"/>
              <a:t>‘’We're not totally sure what's expected of us. So, we over prepare the stuff, but then still get it wrong anyway and that can be really, really, really difficult to manage” (Student).</a:t>
            </a:r>
            <a:endParaRPr lang="en-GB" sz="1400"/>
          </a:p>
          <a:p>
            <a:pPr marL="0" indent="0">
              <a:buNone/>
            </a:pPr>
            <a:r>
              <a:rPr lang="en-GB" sz="1400" i="1"/>
              <a:t>‘’That's not what autistic communication looks like. It's like this. But then of course, that's not what, like what our intuition is telling us is often contrary to what we've been taught’’ (Student).</a:t>
            </a:r>
          </a:p>
          <a:p>
            <a:pPr marL="0" indent="0">
              <a:buNone/>
            </a:pPr>
            <a:r>
              <a:rPr lang="en-GB" sz="1400" i="1"/>
              <a:t>‘’Often the students who have been failed tend to be neurodivergent. And it's not because of their own …  it's because they’re misunderstood.” (Autistic SaLT&amp;PE)</a:t>
            </a:r>
            <a:endParaRPr lang="en-GB" sz="1400"/>
          </a:p>
          <a:p>
            <a:pPr marL="0" indent="0">
              <a:buNone/>
            </a:pPr>
            <a:r>
              <a:rPr lang="en-GB" sz="1400" i="1"/>
              <a:t>‘’She sighed and said I deal with this every day, all day long. I'm going to, you know, I don't want to have to support a student that's going to need their hand holding.” (Autistic SaLT&amp;PE).</a:t>
            </a:r>
          </a:p>
          <a:p>
            <a:pPr marL="0" indent="0">
              <a:buNone/>
            </a:pPr>
            <a:r>
              <a:rPr lang="en-GB" sz="1400" i="1"/>
              <a:t>‘’We always meet with this student prior to placement. We try and do this face-to-face in the place that they're going to be located. Just to set out expectations from us, just the orientation of the placement space, the people involved. Looking at if there's any adjustments to their timetable that are going to be needed or flexibility.” (Neurotypical SaLT PE)</a:t>
            </a:r>
            <a:endParaRPr lang="en-GB" sz="1400"/>
          </a:p>
          <a:p>
            <a:endParaRPr lang="en-GB" sz="1400"/>
          </a:p>
          <a:p>
            <a:endParaRPr lang="en-GB" sz="1400"/>
          </a:p>
          <a:p>
            <a:endParaRPr lang="en-GB" sz="1400"/>
          </a:p>
          <a:p>
            <a:endParaRPr lang="en-GB" sz="1400" b="1"/>
          </a:p>
        </p:txBody>
      </p:sp>
    </p:spTree>
    <p:extLst>
      <p:ext uri="{BB962C8B-B14F-4D97-AF65-F5344CB8AC3E}">
        <p14:creationId xmlns:p14="http://schemas.microsoft.com/office/powerpoint/2010/main" val="181394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C8754-E62B-711C-37D0-215DBDF85393}"/>
              </a:ext>
            </a:extLst>
          </p:cNvPr>
          <p:cNvSpPr>
            <a:spLocks noGrp="1"/>
          </p:cNvSpPr>
          <p:nvPr>
            <p:ph type="title"/>
          </p:nvPr>
        </p:nvSpPr>
        <p:spPr/>
        <p:txBody>
          <a:bodyPr/>
          <a:lstStyle/>
          <a:p>
            <a:r>
              <a:rPr lang="en-GB" dirty="0"/>
              <a:t>So What?</a:t>
            </a:r>
          </a:p>
        </p:txBody>
      </p:sp>
      <p:sp>
        <p:nvSpPr>
          <p:cNvPr id="3" name="Content Placeholder 2">
            <a:extLst>
              <a:ext uri="{FF2B5EF4-FFF2-40B4-BE49-F238E27FC236}">
                <a16:creationId xmlns:a16="http://schemas.microsoft.com/office/drawing/2014/main" id="{02CE59BE-A852-50E3-B817-D755A4E5374D}"/>
              </a:ext>
            </a:extLst>
          </p:cNvPr>
          <p:cNvSpPr>
            <a:spLocks noGrp="1"/>
          </p:cNvSpPr>
          <p:nvPr>
            <p:ph idx="1"/>
          </p:nvPr>
        </p:nvSpPr>
        <p:spPr>
          <a:xfrm>
            <a:off x="838200" y="1346345"/>
            <a:ext cx="10515600" cy="4787075"/>
          </a:xfrm>
        </p:spPr>
        <p:txBody>
          <a:bodyPr>
            <a:normAutofit fontScale="70000" lnSpcReduction="20000"/>
          </a:bodyPr>
          <a:lstStyle/>
          <a:p>
            <a:endParaRPr lang="en-GB" dirty="0"/>
          </a:p>
          <a:p>
            <a:pPr lvl="0">
              <a:defRPr/>
            </a:pPr>
            <a:r>
              <a:rPr lang="en-GB" dirty="0">
                <a:solidFill>
                  <a:prstClr val="black"/>
                </a:solidFill>
                <a:highlight>
                  <a:srgbClr val="C0C0C0"/>
                </a:highlight>
                <a:latin typeface="Aptos" panose="020B0004020202020204" pitchFamily="34" charset="0"/>
                <a:ea typeface="Aptos" panose="020B0004020202020204" pitchFamily="34" charset="0"/>
                <a:cs typeface="Times New Roman" panose="02020603050405020304" pitchFamily="18" charset="0"/>
              </a:rPr>
              <a:t>Work experience enhances employability (Cheriyan et al., 2021; Moriño and Biagiotti, 2022).</a:t>
            </a:r>
          </a:p>
          <a:p>
            <a:pPr lvl="0">
              <a:defRPr/>
            </a:pPr>
            <a:r>
              <a:rPr lang="en-GB" dirty="0">
                <a:solidFill>
                  <a:prstClr val="black"/>
                </a:solidFill>
                <a:highlight>
                  <a:srgbClr val="C0C0C0"/>
                </a:highlight>
                <a:latin typeface="Aptos" panose="020B0004020202020204" pitchFamily="34" charset="0"/>
                <a:ea typeface="Aptos" panose="020B0004020202020204" pitchFamily="34" charset="0"/>
                <a:cs typeface="Times New Roman" panose="02020603050405020304" pitchFamily="18" charset="0"/>
              </a:rPr>
              <a:t>Improving experience and outcomes for neurodivergent students should be a priority for universities aiming to produce graduates equipped to tackle the complex problems of contemporary society (Hamilton and Petty, 2023; Oates and Bean, 2023). </a:t>
            </a:r>
          </a:p>
          <a:p>
            <a:pPr lvl="0">
              <a:defRPr/>
            </a:pPr>
            <a:r>
              <a:rPr lang="en-GB" dirty="0"/>
              <a:t>This will also increase the diversity of the SaLT workforce and will empower autistic SaLTs to become practice-educators.</a:t>
            </a:r>
          </a:p>
          <a:p>
            <a:pPr>
              <a:defRPr/>
            </a:pPr>
            <a:r>
              <a:rPr lang="en-GB" dirty="0"/>
              <a:t>The voice of those with lived experience is a necessary component in emancipation -  to move us away from facile ableist support to authentic inclusion (rather than cruel optimism)</a:t>
            </a:r>
            <a:endParaRPr lang="en-GB" dirty="0">
              <a:latin typeface="Aptos" panose="020B0004020202020204" pitchFamily="34" charset="0"/>
              <a:ea typeface="Aptos" panose="020B0004020202020204" pitchFamily="34" charset="0"/>
              <a:cs typeface="Times New Roman" panose="02020603050405020304" pitchFamily="18" charset="0"/>
            </a:endParaRPr>
          </a:p>
          <a:p>
            <a:pPr marL="0" lvl="0" indent="0">
              <a:buNone/>
              <a:defRPr/>
            </a:pPr>
            <a:r>
              <a:rPr lang="en-GB" dirty="0">
                <a:solidFill>
                  <a:prstClr val="black"/>
                </a:solidFill>
                <a:latin typeface="Aptos" panose="020B0004020202020204" pitchFamily="34" charset="0"/>
                <a:ea typeface="Aptos" panose="020B0004020202020204" pitchFamily="34" charset="0"/>
                <a:cs typeface="Times New Roman" panose="02020603050405020304" pitchFamily="18" charset="0"/>
              </a:rPr>
              <a:t>Students are intrinsically motivated to engage and pursue a career in SaLT…</a:t>
            </a:r>
            <a:endParaRPr lang="en-GB" dirty="0"/>
          </a:p>
          <a:p>
            <a:pPr marL="0" lvl="0" indent="0">
              <a:buNone/>
              <a:defRPr/>
            </a:pPr>
            <a:r>
              <a:rPr lang="en-GB" b="1" dirty="0">
                <a:solidFill>
                  <a:prstClr val="black"/>
                </a:solidFill>
                <a:latin typeface="Aptos" panose="020B0004020202020204" pitchFamily="34" charset="0"/>
                <a:ea typeface="Aptos" panose="020B0004020202020204" pitchFamily="34" charset="0"/>
                <a:cs typeface="Times New Roman" panose="02020603050405020304" pitchFamily="18" charset="0"/>
              </a:rPr>
              <a:t>However</a:t>
            </a:r>
            <a:r>
              <a:rPr lang="en-GB" dirty="0">
                <a:solidFill>
                  <a:prstClr val="black"/>
                </a:solidFill>
                <a:latin typeface="Aptos" panose="020B0004020202020204" pitchFamily="34" charset="0"/>
                <a:ea typeface="Aptos" panose="020B0004020202020204" pitchFamily="34" charset="0"/>
                <a:cs typeface="Times New Roman" panose="02020603050405020304" pitchFamily="18" charset="0"/>
              </a:rPr>
              <a:t>: Students </a:t>
            </a:r>
            <a:r>
              <a:rPr lang="en-GB" dirty="0"/>
              <a:t>face barriers that limit their development of competence, autonomy and belonging.</a:t>
            </a:r>
          </a:p>
          <a:p>
            <a:pPr marL="0" indent="0">
              <a:buNone/>
            </a:pPr>
            <a:r>
              <a:rPr lang="en-GB" dirty="0"/>
              <a:t>- Masking has a significant cost – </a:t>
            </a:r>
            <a:r>
              <a:rPr lang="en-GB" i="1" dirty="0"/>
              <a:t>How can we create a supportive environment in which students feel safe enough to avoid masking (relatedness and autonomy)?</a:t>
            </a:r>
          </a:p>
          <a:p>
            <a:pPr marL="0" indent="0">
              <a:buNone/>
            </a:pPr>
            <a:r>
              <a:rPr lang="en-GB" dirty="0"/>
              <a:t>- Not being penalised for difference – </a:t>
            </a:r>
            <a:r>
              <a:rPr lang="en-GB" i="1" dirty="0"/>
              <a:t>How could we incorporate a view of difference rather than deficit in how we educate neurodivergent students in practice </a:t>
            </a:r>
            <a:r>
              <a:rPr lang="en-GB" i="1" u="sng" dirty="0"/>
              <a:t>where this difference does not pose any risk?</a:t>
            </a:r>
            <a:endParaRPr lang="en-GB" i="1" u="sng" dirty="0">
              <a:solidFill>
                <a:srgbClr val="C00000"/>
              </a:solidFill>
            </a:endParaRPr>
          </a:p>
          <a:p>
            <a:endParaRPr lang="en-GB" dirty="0"/>
          </a:p>
        </p:txBody>
      </p:sp>
    </p:spTree>
    <p:extLst>
      <p:ext uri="{BB962C8B-B14F-4D97-AF65-F5344CB8AC3E}">
        <p14:creationId xmlns:p14="http://schemas.microsoft.com/office/powerpoint/2010/main" val="4129017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C8092-8182-E3A2-2BB0-49BC670539C8}"/>
              </a:ext>
            </a:extLst>
          </p:cNvPr>
          <p:cNvSpPr>
            <a:spLocks noGrp="1"/>
          </p:cNvSpPr>
          <p:nvPr>
            <p:ph type="title"/>
          </p:nvPr>
        </p:nvSpPr>
        <p:spPr/>
        <p:txBody>
          <a:bodyPr/>
          <a:lstStyle/>
          <a:p>
            <a:r>
              <a:rPr lang="en-GB" dirty="0"/>
              <a:t>Now What?</a:t>
            </a:r>
          </a:p>
        </p:txBody>
      </p:sp>
      <p:sp>
        <p:nvSpPr>
          <p:cNvPr id="3" name="Content Placeholder 2">
            <a:extLst>
              <a:ext uri="{FF2B5EF4-FFF2-40B4-BE49-F238E27FC236}">
                <a16:creationId xmlns:a16="http://schemas.microsoft.com/office/drawing/2014/main" id="{041F1E64-2C67-67D2-B22F-09B60A67DD71}"/>
              </a:ext>
            </a:extLst>
          </p:cNvPr>
          <p:cNvSpPr>
            <a:spLocks noGrp="1"/>
          </p:cNvSpPr>
          <p:nvPr>
            <p:ph idx="1"/>
          </p:nvPr>
        </p:nvSpPr>
        <p:spPr/>
        <p:txBody>
          <a:bodyPr>
            <a:normAutofit fontScale="70000" lnSpcReduction="20000"/>
          </a:bodyPr>
          <a:lstStyle/>
          <a:p>
            <a:pPr marL="0" indent="0">
              <a:buNone/>
            </a:pPr>
            <a:r>
              <a:rPr lang="en-GB" b="1" dirty="0"/>
              <a:t>Solutions  to needs linked to a pick list of reasonable adjustments –not all of which will be relevant to every student or possible in all environments.</a:t>
            </a:r>
          </a:p>
          <a:p>
            <a:pPr marL="0" indent="0">
              <a:buNone/>
            </a:pPr>
            <a:r>
              <a:rPr lang="en-GB" b="1" dirty="0">
                <a:solidFill>
                  <a:srgbClr val="C00000"/>
                </a:solidFill>
              </a:rPr>
              <a:t>Suggested solutions (not exhaustive):</a:t>
            </a:r>
            <a:endParaRPr lang="en-GB" dirty="0"/>
          </a:p>
          <a:p>
            <a:pPr marL="0" indent="0">
              <a:buNone/>
            </a:pPr>
            <a:r>
              <a:rPr lang="en-GB" dirty="0"/>
              <a:t>- To revisit assessment expectations including marking criteria that may reflect ableist neurotypical norms.   </a:t>
            </a:r>
          </a:p>
          <a:p>
            <a:pPr marL="0" indent="0">
              <a:buNone/>
            </a:pPr>
            <a:r>
              <a:rPr lang="en-GB" dirty="0"/>
              <a:t>- Set clear expectations and routines where possible from the onset. </a:t>
            </a:r>
          </a:p>
          <a:p>
            <a:pPr marL="0" indent="0">
              <a:buNone/>
            </a:pPr>
            <a:r>
              <a:rPr lang="en-GB" dirty="0"/>
              <a:t>- Create a safe space that welcomes openness, authenticity as well as challenge – highlighting strengths as well as areas for progression that aren’t personal. </a:t>
            </a:r>
          </a:p>
          <a:p>
            <a:pPr marL="0" indent="0">
              <a:buNone/>
            </a:pPr>
            <a:r>
              <a:rPr lang="en-GB" dirty="0"/>
              <a:t>- Consider the clarity of requests and instructions. </a:t>
            </a:r>
          </a:p>
          <a:p>
            <a:pPr marL="0" indent="0">
              <a:buNone/>
            </a:pPr>
            <a:r>
              <a:rPr lang="en-GB" dirty="0"/>
              <a:t>- Provide space to process emotional response to overload situations where overload is experienced. </a:t>
            </a:r>
          </a:p>
          <a:p>
            <a:pPr marL="0" indent="0">
              <a:buNone/>
            </a:pPr>
            <a:r>
              <a:rPr lang="en-GB" dirty="0"/>
              <a:t>- Provide time for reflection and to process feedback. </a:t>
            </a:r>
          </a:p>
          <a:p>
            <a:pPr marL="0" indent="0">
              <a:buNone/>
            </a:pPr>
            <a:r>
              <a:rPr lang="en-GB" b="1" dirty="0"/>
              <a:t>Adding this information to current placement educator training and disseminating (fingers crossed) at international conference and in two placement </a:t>
            </a:r>
            <a:r>
              <a:rPr lang="en-GB" b="1"/>
              <a:t>educator journals.</a:t>
            </a:r>
            <a:endParaRPr lang="en-GB" b="1" dirty="0"/>
          </a:p>
          <a:p>
            <a:pPr marL="0" indent="0">
              <a:buNone/>
            </a:pPr>
            <a:endParaRPr lang="en-GB" dirty="0"/>
          </a:p>
          <a:p>
            <a:pPr marL="0" indent="0">
              <a:buNone/>
            </a:pPr>
            <a:endParaRPr lang="en-GB" dirty="0">
              <a:solidFill>
                <a:srgbClr val="C00000"/>
              </a:solidFill>
            </a:endParaRPr>
          </a:p>
          <a:p>
            <a:pPr marL="0" indent="0">
              <a:buNone/>
            </a:pPr>
            <a:endParaRPr lang="en-GB" dirty="0">
              <a:solidFill>
                <a:srgbClr val="C00000"/>
              </a:solidFill>
            </a:endParaRPr>
          </a:p>
          <a:p>
            <a:pPr marL="0" indent="0">
              <a:buNone/>
            </a:pPr>
            <a:endParaRPr lang="en-GB" dirty="0"/>
          </a:p>
        </p:txBody>
      </p:sp>
    </p:spTree>
    <p:extLst>
      <p:ext uri="{BB962C8B-B14F-4D97-AF65-F5344CB8AC3E}">
        <p14:creationId xmlns:p14="http://schemas.microsoft.com/office/powerpoint/2010/main" val="3998407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C29A476-4CC4-B557-B96C-3F3C45DAED20}"/>
              </a:ext>
            </a:extLst>
          </p:cNvPr>
          <p:cNvSpPr>
            <a:spLocks noGrp="1"/>
          </p:cNvSpPr>
          <p:nvPr>
            <p:ph type="title"/>
          </p:nvPr>
        </p:nvSpPr>
        <p:spPr>
          <a:xfrm>
            <a:off x="1371599" y="294538"/>
            <a:ext cx="9895951" cy="1033669"/>
          </a:xfrm>
        </p:spPr>
        <p:txBody>
          <a:bodyPr>
            <a:normAutofit/>
          </a:bodyPr>
          <a:lstStyle/>
          <a:p>
            <a:r>
              <a:rPr lang="en-GB" sz="4000" dirty="0">
                <a:solidFill>
                  <a:srgbClr val="FFFFFF"/>
                </a:solidFill>
              </a:rPr>
              <a:t>References</a:t>
            </a:r>
          </a:p>
        </p:txBody>
      </p:sp>
      <p:sp>
        <p:nvSpPr>
          <p:cNvPr id="3" name="Content Placeholder 2">
            <a:extLst>
              <a:ext uri="{FF2B5EF4-FFF2-40B4-BE49-F238E27FC236}">
                <a16:creationId xmlns:a16="http://schemas.microsoft.com/office/drawing/2014/main" id="{63454370-FCAA-7C75-9E5F-814EB9019BED}"/>
              </a:ext>
            </a:extLst>
          </p:cNvPr>
          <p:cNvSpPr>
            <a:spLocks noGrp="1"/>
          </p:cNvSpPr>
          <p:nvPr>
            <p:ph idx="1"/>
          </p:nvPr>
        </p:nvSpPr>
        <p:spPr>
          <a:xfrm>
            <a:off x="197017" y="2350612"/>
            <a:ext cx="11536706" cy="4803353"/>
          </a:xfrm>
        </p:spPr>
        <p:txBody>
          <a:bodyPr anchor="ctr">
            <a:normAutofit fontScale="70000" lnSpcReduction="20000"/>
          </a:bodyPr>
          <a:lstStyle/>
          <a:p>
            <a:pPr>
              <a:spcAft>
                <a:spcPts val="800"/>
              </a:spcAft>
            </a:pPr>
            <a:r>
              <a:rPr lang="fr-FR" sz="2000" kern="100" dirty="0">
                <a:effectLst/>
                <a:latin typeface="Aptos" panose="020B0004020202020204" pitchFamily="34" charset="0"/>
                <a:ea typeface="Aptos" panose="020B0004020202020204" pitchFamily="34" charset="0"/>
                <a:cs typeface="Times New Roman" panose="02020603050405020304" pitchFamily="18" charset="0"/>
              </a:rPr>
              <a:t>Berlant, L. (2006) Cruel Optimism.</a:t>
            </a:r>
            <a:r>
              <a:rPr lang="fr-FR" sz="2000" i="1" kern="100" dirty="0">
                <a:effectLst/>
                <a:latin typeface="Aptos" panose="020B0004020202020204" pitchFamily="34" charset="0"/>
                <a:ea typeface="Aptos" panose="020B0004020202020204" pitchFamily="34" charset="0"/>
                <a:cs typeface="Times New Roman" panose="02020603050405020304" pitchFamily="18" charset="0"/>
              </a:rPr>
              <a:t> Differences </a:t>
            </a:r>
            <a:r>
              <a:rPr lang="fr-FR" sz="2000" kern="100" dirty="0">
                <a:effectLst/>
                <a:latin typeface="Aptos" panose="020B0004020202020204" pitchFamily="34" charset="0"/>
                <a:ea typeface="Aptos" panose="020B0004020202020204" pitchFamily="34" charset="0"/>
                <a:cs typeface="Times New Roman" panose="02020603050405020304" pitchFamily="18" charset="0"/>
              </a:rPr>
              <a:t>17(3), 20-36. DOI: 10.1215/10407391-2006-009</a:t>
            </a:r>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a:p>
            <a:pPr>
              <a:spcAft>
                <a:spcPts val="800"/>
              </a:spcAft>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Burrus, A. E and Willis, L. B (2020) Professional Communication in Speech-Language Pathology: How to Write, Talk, and Act like a Clinician (4th Edition). San Diego: Plural Publishing inc.</a:t>
            </a:r>
          </a:p>
          <a:p>
            <a:pPr>
              <a:spcAft>
                <a:spcPts val="800"/>
              </a:spcAft>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Cheriyan, C., Shevchuk-Hill, S., Riccio, A., Vincent, J., Kapp, S. K., Cage, E.,  Dwyer, P., Kofner, B., Attwood, H. and Gillespie-Lynch, K. (2021) Exploring the Career Motivations, Strengths, and Challenges of Autistic and Non-autistic University Students: Insights From a Participatory Study. </a:t>
            </a:r>
            <a:r>
              <a:rPr lang="en-GB" sz="2000" i="1" kern="100" dirty="0">
                <a:effectLst/>
                <a:latin typeface="Aptos" panose="020B0004020202020204" pitchFamily="34" charset="0"/>
                <a:ea typeface="Aptos" panose="020B0004020202020204" pitchFamily="34" charset="0"/>
                <a:cs typeface="Times New Roman" panose="02020603050405020304" pitchFamily="18" charset="0"/>
              </a:rPr>
              <a:t>Frontiers in Psychology</a:t>
            </a:r>
            <a:r>
              <a:rPr lang="en-GB" sz="2000" kern="100" dirty="0">
                <a:effectLst/>
                <a:latin typeface="Aptos" panose="020B0004020202020204" pitchFamily="34" charset="0"/>
                <a:ea typeface="Aptos" panose="020B0004020202020204" pitchFamily="34" charset="0"/>
                <a:cs typeface="Times New Roman" panose="02020603050405020304" pitchFamily="18" charset="0"/>
              </a:rPr>
              <a:t>, 12, article 719827: 1-11. </a:t>
            </a:r>
            <a:r>
              <a:rPr lang="en-GB" sz="2000" u="sng" kern="100" dirty="0">
                <a:effectLst/>
                <a:latin typeface="Aptos" panose="020B0004020202020204" pitchFamily="34" charset="0"/>
                <a:ea typeface="Aptos" panose="020B0004020202020204" pitchFamily="34" charset="0"/>
                <a:cs typeface="Times New Roman" panose="02020603050405020304" pitchFamily="18" charset="0"/>
                <a:hlinkClick r:id="rId2"/>
              </a:rPr>
              <a:t>https://doi.org/10.3389/fpsyg.2021.719827</a:t>
            </a:r>
            <a:r>
              <a:rPr lang="en-GB" sz="2000" kern="100" dirty="0">
                <a:effectLst/>
                <a:latin typeface="Aptos" panose="020B0004020202020204" pitchFamily="34" charset="0"/>
                <a:ea typeface="Aptos" panose="020B0004020202020204" pitchFamily="34" charset="0"/>
                <a:cs typeface="Times New Roman" panose="02020603050405020304" pitchFamily="18" charset="0"/>
              </a:rPr>
              <a:t> .</a:t>
            </a:r>
          </a:p>
          <a:p>
            <a:pPr>
              <a:spcAft>
                <a:spcPts val="800"/>
              </a:spcAft>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Crabtree, B.F. and Miller, W. L. Miller (1992) A template approach to text analysis: Developing and using codebooks. Pp. 93-109 in </a:t>
            </a:r>
            <a:r>
              <a:rPr lang="en-GB" sz="2000" i="1" kern="100" dirty="0">
                <a:effectLst/>
                <a:latin typeface="Aptos" panose="020B0004020202020204" pitchFamily="34" charset="0"/>
                <a:ea typeface="Aptos" panose="020B0004020202020204" pitchFamily="34" charset="0"/>
                <a:cs typeface="Times New Roman" panose="02020603050405020304" pitchFamily="18" charset="0"/>
              </a:rPr>
              <a:t>Doing Qualitative Research</a:t>
            </a:r>
            <a:r>
              <a:rPr lang="en-GB" sz="2000" kern="100" dirty="0">
                <a:effectLst/>
                <a:latin typeface="Aptos" panose="020B0004020202020204" pitchFamily="34" charset="0"/>
                <a:ea typeface="Aptos" panose="020B0004020202020204" pitchFamily="34" charset="0"/>
                <a:cs typeface="Times New Roman" panose="02020603050405020304" pitchFamily="18" charset="0"/>
              </a:rPr>
              <a:t>. B. F. Crabtree and W. L. Miller (eds). Newbury Park, CA, Sage Publications.</a:t>
            </a:r>
          </a:p>
          <a:p>
            <a:pPr>
              <a:spcAft>
                <a:spcPts val="800"/>
              </a:spcAft>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Creswell, J.W. and Cresswell, J.D. (2023) </a:t>
            </a:r>
            <a:r>
              <a:rPr lang="en-GB" sz="2000" i="1" kern="100" dirty="0">
                <a:effectLst/>
                <a:latin typeface="Aptos" panose="020B0004020202020204" pitchFamily="34" charset="0"/>
                <a:ea typeface="Aptos" panose="020B0004020202020204" pitchFamily="34" charset="0"/>
                <a:cs typeface="Times New Roman" panose="02020603050405020304" pitchFamily="18" charset="0"/>
              </a:rPr>
              <a:t>Research Design: qualitative, quantitative, and mixed methods approaches</a:t>
            </a:r>
            <a:r>
              <a:rPr lang="en-GB" sz="2000" kern="100" dirty="0">
                <a:effectLst/>
                <a:latin typeface="Aptos" panose="020B0004020202020204" pitchFamily="34" charset="0"/>
                <a:ea typeface="Aptos" panose="020B0004020202020204" pitchFamily="34" charset="0"/>
                <a:cs typeface="Times New Roman" panose="02020603050405020304" pitchFamily="18" charset="0"/>
              </a:rPr>
              <a:t>. Los Angeles: Sage</a:t>
            </a:r>
          </a:p>
          <a:p>
            <a:pPr>
              <a:spcAft>
                <a:spcPts val="800"/>
              </a:spcAft>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Dantuma, T. (2021)</a:t>
            </a:r>
            <a:r>
              <a:rPr lang="en-GB" sz="2000" i="1" kern="100" dirty="0">
                <a:effectLst/>
                <a:latin typeface="Aptos" panose="020B0004020202020204" pitchFamily="34" charset="0"/>
                <a:ea typeface="Aptos" panose="020B0004020202020204" pitchFamily="34" charset="0"/>
                <a:cs typeface="Times New Roman" panose="02020603050405020304" pitchFamily="18" charset="0"/>
              </a:rPr>
              <a:t> Professional Competencies in Speech-Language Pathology and Audiology. </a:t>
            </a:r>
            <a:r>
              <a:rPr lang="en-GB" sz="2000" kern="100" dirty="0">
                <a:effectLst/>
                <a:latin typeface="Aptos" panose="020B0004020202020204" pitchFamily="34" charset="0"/>
                <a:ea typeface="Aptos" panose="020B0004020202020204" pitchFamily="34" charset="0"/>
                <a:cs typeface="Times New Roman" panose="02020603050405020304" pitchFamily="18" charset="0"/>
              </a:rPr>
              <a:t>Burlington Mass.: Jones &amp; Bartlett Learning.</a:t>
            </a:r>
          </a:p>
          <a:p>
            <a:pPr>
              <a:spcAft>
                <a:spcPts val="800"/>
              </a:spcAft>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Douglas, J. A., Douglas, A., McClelland, R.J. and J. Davies (2015) Understanding Student Satisfaction and Dissatisfaction: An Interpretive Study in the UK Higher Education Context. </a:t>
            </a:r>
            <a:r>
              <a:rPr lang="en-GB" sz="2000" i="1" kern="100" dirty="0">
                <a:effectLst/>
                <a:latin typeface="Aptos" panose="020B0004020202020204" pitchFamily="34" charset="0"/>
                <a:ea typeface="Aptos" panose="020B0004020202020204" pitchFamily="34" charset="0"/>
                <a:cs typeface="Times New Roman" panose="02020603050405020304" pitchFamily="18" charset="0"/>
              </a:rPr>
              <a:t>Studies in Higher Education</a:t>
            </a:r>
            <a:r>
              <a:rPr lang="en-GB" sz="2000" kern="100" dirty="0">
                <a:effectLst/>
                <a:latin typeface="Aptos" panose="020B0004020202020204" pitchFamily="34" charset="0"/>
                <a:ea typeface="Aptos" panose="020B0004020202020204" pitchFamily="34" charset="0"/>
                <a:cs typeface="Times New Roman" panose="02020603050405020304" pitchFamily="18" charset="0"/>
              </a:rPr>
              <a:t>, 40(2): 329–349. doi:10.1080/03075079.2013.8422 17. </a:t>
            </a:r>
          </a:p>
          <a:p>
            <a:pPr>
              <a:spcAft>
                <a:spcPts val="800"/>
              </a:spcAft>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Gormley, L., Feeney, A., &amp; McNally, S. (2024) A scoping review of research trends and future directions for research on the experiences of autistic students and staff in post-secondary education. </a:t>
            </a:r>
            <a:r>
              <a:rPr lang="en-GB" sz="2000" i="1" kern="100" dirty="0">
                <a:effectLst/>
                <a:latin typeface="Aptos" panose="020B0004020202020204" pitchFamily="34" charset="0"/>
                <a:ea typeface="Aptos" panose="020B0004020202020204" pitchFamily="34" charset="0"/>
                <a:cs typeface="Times New Roman" panose="02020603050405020304" pitchFamily="18" charset="0"/>
              </a:rPr>
              <a:t>European Journal of Higher Education</a:t>
            </a:r>
            <a:r>
              <a:rPr lang="en-GB" sz="2000" kern="100" dirty="0">
                <a:effectLst/>
                <a:latin typeface="Aptos" panose="020B0004020202020204" pitchFamily="34" charset="0"/>
                <a:ea typeface="Aptos" panose="020B0004020202020204" pitchFamily="34" charset="0"/>
                <a:cs typeface="Times New Roman" panose="02020603050405020304" pitchFamily="18" charset="0"/>
              </a:rPr>
              <a:t>, 14(4), 554–573. </a:t>
            </a:r>
            <a:r>
              <a:rPr lang="en-GB" sz="2000" u="sng" kern="100" dirty="0">
                <a:effectLst/>
                <a:latin typeface="Aptos" panose="020B0004020202020204" pitchFamily="34" charset="0"/>
                <a:ea typeface="Aptos" panose="020B0004020202020204" pitchFamily="34" charset="0"/>
                <a:cs typeface="Times New Roman" panose="02020603050405020304" pitchFamily="18" charset="0"/>
                <a:hlinkClick r:id="rId3"/>
              </a:rPr>
              <a:t>https://doi.org/10.1080/21568235.2023.2231186</a:t>
            </a:r>
            <a:r>
              <a:rPr lang="en-GB" sz="2000" kern="100" dirty="0">
                <a:effectLst/>
                <a:latin typeface="Aptos" panose="020B0004020202020204" pitchFamily="34" charset="0"/>
                <a:ea typeface="Aptos" panose="020B0004020202020204" pitchFamily="34" charset="0"/>
                <a:cs typeface="Times New Roman" panose="02020603050405020304" pitchFamily="18" charset="0"/>
              </a:rPr>
              <a:t>.</a:t>
            </a:r>
          </a:p>
          <a:p>
            <a:pPr>
              <a:spcAft>
                <a:spcPts val="800"/>
              </a:spcAft>
            </a:pPr>
            <a:endParaRPr lang="en-GB" sz="1100" kern="100" dirty="0">
              <a:effectLst/>
              <a:latin typeface="Aptos" panose="020B0004020202020204" pitchFamily="34" charset="0"/>
              <a:ea typeface="Aptos" panose="020B0004020202020204" pitchFamily="34" charset="0"/>
              <a:cs typeface="Times New Roman" panose="02020603050405020304" pitchFamily="18" charset="0"/>
            </a:endParaRPr>
          </a:p>
          <a:p>
            <a:pPr>
              <a:spcAft>
                <a:spcPts val="800"/>
              </a:spcAft>
            </a:pPr>
            <a:endParaRPr lang="en-GB" sz="1100" kern="100" dirty="0">
              <a:effectLst/>
              <a:latin typeface="Aptos" panose="020B0004020202020204" pitchFamily="34" charset="0"/>
              <a:ea typeface="Aptos" panose="020B0004020202020204" pitchFamily="34" charset="0"/>
              <a:cs typeface="Times New Roman" panose="02020603050405020304" pitchFamily="18" charset="0"/>
            </a:endParaRPr>
          </a:p>
          <a:p>
            <a:pPr>
              <a:spcAft>
                <a:spcPts val="800"/>
              </a:spcAft>
            </a:pPr>
            <a:endParaRPr lang="en-GB" sz="11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GB" sz="1100" dirty="0"/>
          </a:p>
        </p:txBody>
      </p:sp>
    </p:spTree>
    <p:extLst>
      <p:ext uri="{BB962C8B-B14F-4D97-AF65-F5344CB8AC3E}">
        <p14:creationId xmlns:p14="http://schemas.microsoft.com/office/powerpoint/2010/main" val="26598596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5F92C7E-6B1A-D29D-9FC4-07CAD69F93A0}"/>
              </a:ext>
            </a:extLst>
          </p:cNvPr>
          <p:cNvSpPr>
            <a:spLocks noGrp="1"/>
          </p:cNvSpPr>
          <p:nvPr>
            <p:ph type="title"/>
          </p:nvPr>
        </p:nvSpPr>
        <p:spPr>
          <a:xfrm>
            <a:off x="1371599" y="294538"/>
            <a:ext cx="9895951" cy="1033669"/>
          </a:xfrm>
        </p:spPr>
        <p:txBody>
          <a:bodyPr>
            <a:normAutofit/>
          </a:bodyPr>
          <a:lstStyle/>
          <a:p>
            <a:r>
              <a:rPr lang="en-GB" sz="4000" dirty="0">
                <a:solidFill>
                  <a:srgbClr val="FFFFFF"/>
                </a:solidFill>
              </a:rPr>
              <a:t>References contd.</a:t>
            </a:r>
          </a:p>
        </p:txBody>
      </p:sp>
      <p:sp>
        <p:nvSpPr>
          <p:cNvPr id="3" name="Content Placeholder 2">
            <a:extLst>
              <a:ext uri="{FF2B5EF4-FFF2-40B4-BE49-F238E27FC236}">
                <a16:creationId xmlns:a16="http://schemas.microsoft.com/office/drawing/2014/main" id="{E5AE2976-A9BB-AF7E-8EB1-2C2BB6DF13FE}"/>
              </a:ext>
            </a:extLst>
          </p:cNvPr>
          <p:cNvSpPr>
            <a:spLocks noGrp="1"/>
          </p:cNvSpPr>
          <p:nvPr>
            <p:ph idx="1"/>
          </p:nvPr>
        </p:nvSpPr>
        <p:spPr>
          <a:xfrm>
            <a:off x="274297" y="1763486"/>
            <a:ext cx="11732646" cy="4920343"/>
          </a:xfrm>
        </p:spPr>
        <p:txBody>
          <a:bodyPr anchor="ctr">
            <a:normAutofit fontScale="92500" lnSpcReduction="10000"/>
          </a:bodyPr>
          <a:lstStyle/>
          <a:p>
            <a:pPr marL="228600" marR="0" lvl="0" indent="-228600" defTabSz="914400" rtl="0" eaLnBrk="1" fontAlgn="auto" latinLnBrk="0" hangingPunct="1">
              <a:spcBef>
                <a:spcPts val="1000"/>
              </a:spcBef>
              <a:spcAft>
                <a:spcPts val="800"/>
              </a:spcAft>
              <a:buClrTx/>
              <a:buSzTx/>
              <a:buFont typeface="Arial" panose="020B0604020202020204" pitchFamily="34" charset="0"/>
              <a:buChar char="•"/>
              <a:tabLst/>
              <a:defRPr/>
            </a:pPr>
            <a:r>
              <a:rPr kumimoji="0" lang="en-GB" sz="1400" b="0"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Hamilton, L.G. and Petty, S. (2023) Compassionate pedagogy for neurodiversity in higher education: A conceptual analysis. Frontiers in Psychology, 14: 1-9. </a:t>
            </a:r>
            <a:r>
              <a:rPr kumimoji="0" lang="en-GB" sz="1400" b="0" i="0" u="sng"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hlinkClick r:id="rId2"/>
              </a:rPr>
              <a:t>https://doi.org/10.3389/fpsyg.2023.1093290</a:t>
            </a:r>
            <a:r>
              <a:rPr kumimoji="0" lang="en-GB" sz="1400" b="0"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 </a:t>
            </a:r>
          </a:p>
          <a:p>
            <a:pPr marL="228600" marR="0" lvl="0" indent="-228600" defTabSz="914400" rtl="0" eaLnBrk="1" fontAlgn="auto" latinLnBrk="0" hangingPunct="1">
              <a:spcBef>
                <a:spcPts val="1000"/>
              </a:spcBef>
              <a:spcAft>
                <a:spcPts val="800"/>
              </a:spcAft>
              <a:buClrTx/>
              <a:buSzTx/>
              <a:buFont typeface="Arial" panose="020B0604020202020204" pitchFamily="34" charset="0"/>
              <a:buChar char="•"/>
              <a:tabLst/>
              <a:defRPr/>
            </a:pPr>
            <a:r>
              <a:rPr kumimoji="0" lang="en-GB" sz="1400" b="0"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Heaps, C., Shaw, S. C. K. and Doherty, M. (2025) Supporting neurodivergent doctors to thrive at work. </a:t>
            </a:r>
            <a:r>
              <a:rPr kumimoji="0" lang="en-GB" sz="1400" b="0" i="1"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BJPsych advances</a:t>
            </a:r>
            <a:r>
              <a:rPr kumimoji="0" lang="en-GB" sz="1400" b="0"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 2025-07, p.1-12. doi: 10.1192/bja.2025.10116 </a:t>
            </a:r>
          </a:p>
          <a:p>
            <a:pPr marL="228600" marR="0" lvl="0" indent="-228600" defTabSz="914400" rtl="0" eaLnBrk="1" fontAlgn="auto" latinLnBrk="0" hangingPunct="1">
              <a:spcBef>
                <a:spcPts val="1000"/>
              </a:spcBef>
              <a:spcAft>
                <a:spcPts val="800"/>
              </a:spcAft>
              <a:buClrTx/>
              <a:buSzTx/>
              <a:buFont typeface="Arial" panose="020B0604020202020204" pitchFamily="34" charset="0"/>
              <a:buChar char="•"/>
              <a:tabLst/>
              <a:defRPr/>
            </a:pPr>
            <a:r>
              <a:rPr kumimoji="0" lang="en-GB" sz="1400" b="0"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HESA (Higher Education Statistics Agency) (2024) </a:t>
            </a:r>
            <a:r>
              <a:rPr kumimoji="0" lang="en-GB" sz="1400" b="0" i="1"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Who's studying in HE? Personal characteristics (2022-23 data)</a:t>
            </a:r>
            <a:r>
              <a:rPr kumimoji="0" lang="en-GB" sz="1400" b="0"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 Available at: </a:t>
            </a:r>
            <a:r>
              <a:rPr kumimoji="0" lang="en-GB" sz="1400" b="0" i="0" u="sng"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hlinkClick r:id="rId3"/>
              </a:rPr>
              <a:t>https://www.hesa.ac.uk/data-andanalysis/students/whos-in-he/characteristics#breakdown</a:t>
            </a:r>
            <a:r>
              <a:rPr kumimoji="0" lang="en-GB" sz="1400" b="0"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  (accessed 28-01-26). </a:t>
            </a:r>
          </a:p>
          <a:p>
            <a:pPr marL="228600" marR="0" lvl="0" indent="-228600" defTabSz="914400" rtl="0" eaLnBrk="1" fontAlgn="auto" latinLnBrk="0" hangingPunct="1">
              <a:spcBef>
                <a:spcPts val="1000"/>
              </a:spcBef>
              <a:spcAft>
                <a:spcPts val="800"/>
              </a:spcAft>
              <a:buClrTx/>
              <a:buSzTx/>
              <a:buFont typeface="Arial" panose="020B0604020202020204" pitchFamily="34" charset="0"/>
              <a:buChar char="•"/>
              <a:tabLst/>
              <a:defRPr/>
            </a:pPr>
            <a:r>
              <a:rPr kumimoji="0" lang="en-GB" sz="1400" b="0"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Moriño, A., and Biagiotti, G. (2022). Inclusion at university, transition to employment and employability of graduates with disabilities: a systematic review. International Journal of Educational Development, 93(2):102647. DOI:10.1016/j.ijedudev.2022.102647.</a:t>
            </a:r>
          </a:p>
          <a:p>
            <a:pPr marL="228600" marR="0" lvl="0" indent="-228600" defTabSz="914400" rtl="0" eaLnBrk="1" fontAlgn="auto" latinLnBrk="0" hangingPunct="1">
              <a:spcBef>
                <a:spcPts val="1000"/>
              </a:spcBef>
              <a:spcAft>
                <a:spcPts val="800"/>
              </a:spcAft>
              <a:buClrTx/>
              <a:buSzTx/>
              <a:buFont typeface="Arial" panose="020B0604020202020204" pitchFamily="34" charset="0"/>
              <a:buChar char="•"/>
              <a:tabLst/>
              <a:defRPr/>
            </a:pPr>
            <a:r>
              <a:rPr lang="en-GB" sz="1400" kern="100" dirty="0">
                <a:effectLst/>
                <a:latin typeface="Aptos" panose="020B0004020202020204" pitchFamily="34" charset="0"/>
                <a:ea typeface="Aptos" panose="020B0004020202020204" pitchFamily="34" charset="0"/>
                <a:cs typeface="Times New Roman" panose="02020603050405020304" pitchFamily="18" charset="0"/>
              </a:rPr>
              <a:t>Mylrea, M.F., Sen Gupta, T., &amp; Glass, B. D. (2017). Validation of a motivation survey tool for pharmacy students: Exploring a link to professional identity development. Currents in Pharmacy Teaching and Learning, 9(5), 763–769. https://doi.org/10.1016/j.cptl.2017.05.014 </a:t>
            </a:r>
          </a:p>
          <a:p>
            <a:pPr>
              <a:spcAft>
                <a:spcPts val="800"/>
              </a:spcAft>
            </a:pPr>
            <a:r>
              <a:rPr lang="en-GB" sz="1400" kern="100" dirty="0">
                <a:effectLst/>
                <a:latin typeface="Aptos" panose="020B0004020202020204" pitchFamily="34" charset="0"/>
                <a:ea typeface="Aptos" panose="020B0004020202020204" pitchFamily="34" charset="0"/>
                <a:cs typeface="Times New Roman" panose="02020603050405020304" pitchFamily="18" charset="0"/>
              </a:rPr>
              <a:t>Oates, M. and Bean, A. (2023) Qualitative Analysis of the Experiences and Perspectives of Autistic Speech-Language Pathologists</a:t>
            </a:r>
            <a:r>
              <a:rPr lang="en-GB" sz="1400" i="1" kern="100" dirty="0">
                <a:effectLst/>
                <a:latin typeface="Aptos" panose="020B0004020202020204" pitchFamily="34" charset="0"/>
                <a:ea typeface="Aptos" panose="020B0004020202020204" pitchFamily="34" charset="0"/>
                <a:cs typeface="Times New Roman" panose="02020603050405020304" pitchFamily="18" charset="0"/>
              </a:rPr>
              <a:t>. American Journal of Speech-Language Pathology,</a:t>
            </a:r>
            <a:r>
              <a:rPr lang="en-GB" sz="1400" kern="100" dirty="0">
                <a:effectLst/>
                <a:latin typeface="Aptos" panose="020B0004020202020204" pitchFamily="34" charset="0"/>
                <a:ea typeface="Aptos" panose="020B0004020202020204" pitchFamily="34" charset="0"/>
                <a:cs typeface="Times New Roman" panose="02020603050405020304" pitchFamily="18" charset="0"/>
              </a:rPr>
              <a:t> 32(5): 2178-2191.</a:t>
            </a:r>
            <a:endParaRPr kumimoji="0" lang="en-GB" sz="1400" b="0"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endParaRPr>
          </a:p>
          <a:p>
            <a:pPr marL="228600" marR="0" lvl="0" indent="-228600" defTabSz="914400" rtl="0" eaLnBrk="1" fontAlgn="auto" latinLnBrk="0" hangingPunct="1">
              <a:spcBef>
                <a:spcPts val="1000"/>
              </a:spcBef>
              <a:spcAft>
                <a:spcPts val="800"/>
              </a:spcAft>
              <a:buClrTx/>
              <a:buSzTx/>
              <a:buFont typeface="Arial" panose="020B0604020202020204" pitchFamily="34" charset="0"/>
              <a:buChar char="•"/>
              <a:tabLst/>
              <a:defRPr/>
            </a:pPr>
            <a:r>
              <a:rPr kumimoji="0" lang="en-GB" sz="1400" b="0"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Santomauro, D. F. et al (2021) </a:t>
            </a:r>
            <a:r>
              <a:rPr kumimoji="0" lang="en-GB" sz="1400" b="0"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hlinkClick r:id="rId4"/>
              </a:rPr>
              <a:t>The global epidemiology and health burden of the autism spectrum: findings from the Global Burden of Disease Study 2021</a:t>
            </a:r>
            <a:r>
              <a:rPr kumimoji="0" lang="en-GB" sz="1400" b="0"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  </a:t>
            </a:r>
            <a:r>
              <a:rPr kumimoji="0" lang="en-GB" sz="1400" b="0" i="1"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The Lancet Psychiatry</a:t>
            </a:r>
            <a:r>
              <a:rPr kumimoji="0" lang="en-GB" sz="1400" b="0"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 12 (2):111 – 121(accessed 28-01-26).</a:t>
            </a:r>
          </a:p>
          <a:p>
            <a:pPr marL="228600" marR="0" lvl="0" indent="-228600" defTabSz="914400" rtl="0" eaLnBrk="1" fontAlgn="auto" latinLnBrk="0" hangingPunct="1">
              <a:spcBef>
                <a:spcPts val="1000"/>
              </a:spcBef>
              <a:spcAft>
                <a:spcPts val="800"/>
              </a:spcAft>
              <a:buClrTx/>
              <a:buSzTx/>
              <a:buFont typeface="Arial" panose="020B0604020202020204" pitchFamily="34" charset="0"/>
              <a:buChar char="•"/>
              <a:tabLst/>
              <a:defRPr/>
            </a:pPr>
            <a:r>
              <a:rPr kumimoji="0" lang="en-GB" sz="1400" b="0"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Sullivan, J. (2023) ‘Pioneers of professional frontiers’: the experiences of autistic students and professional work based learning, </a:t>
            </a:r>
            <a:r>
              <a:rPr kumimoji="0" lang="en-GB" sz="1400" b="0" i="1"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Disability &amp; Society</a:t>
            </a:r>
            <a:r>
              <a:rPr kumimoji="0" lang="en-GB" sz="1400" b="0"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 38(7):1209-1230, DOI: 10.1080/09687599.2021.1983414</a:t>
            </a:r>
          </a:p>
          <a:p>
            <a:pPr marL="228600" marR="0" lvl="0" indent="-228600" defTabSz="914400" rtl="0" eaLnBrk="1" fontAlgn="auto" latinLnBrk="0" hangingPunct="1">
              <a:spcBef>
                <a:spcPts val="1000"/>
              </a:spcBef>
              <a:spcAft>
                <a:spcPts val="800"/>
              </a:spcAft>
              <a:buClrTx/>
              <a:buSzTx/>
              <a:buFont typeface="Arial" panose="020B0604020202020204" pitchFamily="34" charset="0"/>
              <a:buChar char="•"/>
              <a:tabLst/>
              <a:defRPr/>
            </a:pPr>
            <a:r>
              <a:rPr kumimoji="0" lang="en-GB" sz="1400" b="0"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van Hees, V., Moyson, T., &amp; Roeyers, H. (2015). Higher education experiences of students with autism spectrum disorder: Challenges, benefits and support needs. </a:t>
            </a:r>
            <a:r>
              <a:rPr kumimoji="0" lang="en-GB" sz="1400" b="0" i="1"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Journal of Autism and Developmental Disorders,</a:t>
            </a:r>
            <a:r>
              <a:rPr kumimoji="0" lang="en-GB" sz="1400" b="0"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 45(6), 1673–1688. </a:t>
            </a:r>
            <a:r>
              <a:rPr kumimoji="0" lang="en-GB" sz="1400" b="0" i="0" u="sng"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hlinkClick r:id="rId5"/>
              </a:rPr>
              <a:t>https://doi.org/10.1007/s10803-014-2324-2</a:t>
            </a:r>
            <a:r>
              <a:rPr kumimoji="0" lang="en-GB" sz="1400" b="0" i="0" u="none" strike="noStrike" kern="100" cap="none" spc="0" normalizeH="0" baseline="0" noProof="0" dirty="0">
                <a:ln>
                  <a:noFill/>
                </a:ln>
                <a:effectLst/>
                <a:uLnTx/>
                <a:uFillTx/>
                <a:latin typeface="Aptos" panose="020B0004020202020204" pitchFamily="34" charset="0"/>
                <a:ea typeface="Aptos" panose="020B0004020202020204" pitchFamily="34" charset="0"/>
                <a:cs typeface="Times New Roman" panose="02020603050405020304" pitchFamily="18" charset="0"/>
              </a:rPr>
              <a:t> .</a:t>
            </a:r>
          </a:p>
          <a:p>
            <a:pPr marL="0" indent="0">
              <a:buNone/>
            </a:pPr>
            <a:endParaRPr lang="en-GB" sz="800" dirty="0"/>
          </a:p>
        </p:txBody>
      </p:sp>
    </p:spTree>
    <p:extLst>
      <p:ext uri="{BB962C8B-B14F-4D97-AF65-F5344CB8AC3E}">
        <p14:creationId xmlns:p14="http://schemas.microsoft.com/office/powerpoint/2010/main" val="38679559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 name="Rectangle 55">
            <a:extLst>
              <a:ext uri="{FF2B5EF4-FFF2-40B4-BE49-F238E27FC236}">
                <a16:creationId xmlns:a16="http://schemas.microsoft.com/office/drawing/2014/main" id="{FB5B0058-AF13-4859-B429-4EDDE2A26F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79FA771-CF47-9CA1-1047-718FF8CC2969}"/>
              </a:ext>
            </a:extLst>
          </p:cNvPr>
          <p:cNvSpPr>
            <a:spLocks noGrp="1"/>
          </p:cNvSpPr>
          <p:nvPr>
            <p:ph type="title" idx="4294967295"/>
          </p:nvPr>
        </p:nvSpPr>
        <p:spPr>
          <a:xfrm>
            <a:off x="692921" y="3683732"/>
            <a:ext cx="4505552" cy="2387600"/>
          </a:xfrm>
        </p:spPr>
        <p:txBody>
          <a:bodyPr vert="horz" lIns="91440" tIns="45720" rIns="91440" bIns="45720" rtlCol="0" anchor="b">
            <a:normAutofit fontScale="90000"/>
          </a:bodyPr>
          <a:lstStyle/>
          <a:p>
            <a:pPr marL="0" marR="0" lvl="0" indent="0"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5000" dirty="0">
                <a:solidFill>
                  <a:schemeClr val="bg1"/>
                </a:solidFill>
              </a:rPr>
              <a:t>Thank you for listening and any questions?</a:t>
            </a:r>
            <a:br>
              <a:rPr lang="en-US" sz="5000" dirty="0">
                <a:solidFill>
                  <a:schemeClr val="bg1"/>
                </a:solidFill>
              </a:rPr>
            </a:br>
            <a:br>
              <a:rPr lang="en-US" sz="5000" dirty="0">
                <a:solidFill>
                  <a:schemeClr val="bg1"/>
                </a:solidFill>
              </a:rPr>
            </a:br>
            <a:br>
              <a:rPr lang="en-US" sz="5000" dirty="0">
                <a:solidFill>
                  <a:schemeClr val="bg1"/>
                </a:solidFill>
              </a:rPr>
            </a:br>
            <a:r>
              <a:rPr kumimoji="0" lang="en-GB" sz="2400" b="0" i="0" u="none" strike="noStrike" kern="1200" cap="none" spc="0" normalizeH="0" baseline="0" noProof="0" dirty="0">
                <a:ln>
                  <a:noFill/>
                </a:ln>
                <a:solidFill>
                  <a:prstClr val="black"/>
                </a:solidFill>
                <a:effectLst/>
                <a:uLnTx/>
                <a:uFillTx/>
                <a:latin typeface="Aptos" panose="02110004020202020204"/>
                <a:ea typeface="+mn-ea"/>
                <a:cs typeface="+mn-cs"/>
                <a:hlinkClick r:id="rId2"/>
              </a:rPr>
              <a:t>Hazel.Richards@bcu.ac.uk</a:t>
            </a:r>
            <a:br>
              <a:rPr kumimoji="0" lang="en-GB" sz="2400" b="0" i="0" u="none" strike="noStrike" kern="1200" cap="none" spc="0" normalizeH="0" baseline="0" noProof="0" dirty="0">
                <a:ln>
                  <a:noFill/>
                </a:ln>
                <a:solidFill>
                  <a:prstClr val="black"/>
                </a:solidFill>
                <a:effectLst/>
                <a:uLnTx/>
                <a:uFillTx/>
                <a:latin typeface="Aptos" panose="02110004020202020204"/>
                <a:ea typeface="+mn-ea"/>
                <a:cs typeface="+mn-cs"/>
              </a:rPr>
            </a:br>
            <a:r>
              <a:rPr kumimoji="0" lang="en-GB" sz="2400" b="0" i="0" u="none" strike="noStrike" kern="1200" cap="none" spc="0" normalizeH="0" baseline="0" noProof="0" dirty="0">
                <a:ln>
                  <a:noFill/>
                </a:ln>
                <a:solidFill>
                  <a:prstClr val="black"/>
                </a:solidFill>
                <a:effectLst/>
                <a:uLnTx/>
                <a:uFillTx/>
                <a:latin typeface="Aptos" panose="02110004020202020204"/>
                <a:ea typeface="+mn-ea"/>
                <a:cs typeface="+mn-cs"/>
                <a:hlinkClick r:id="rId3"/>
              </a:rPr>
              <a:t>Thomas.Hopkins@bcu.ac.uk</a:t>
            </a:r>
            <a:r>
              <a:rPr kumimoji="0" lang="en-GB" sz="2400" b="0" i="0" u="none" strike="noStrike" kern="1200" cap="none" spc="0" normalizeH="0" baseline="0" noProof="0" dirty="0">
                <a:ln>
                  <a:noFill/>
                </a:ln>
                <a:solidFill>
                  <a:prstClr val="black"/>
                </a:solidFill>
                <a:effectLst/>
                <a:uLnTx/>
                <a:uFillTx/>
                <a:latin typeface="Aptos" panose="02110004020202020204"/>
                <a:ea typeface="+mn-ea"/>
                <a:cs typeface="+mn-cs"/>
              </a:rPr>
              <a:t>  </a:t>
            </a:r>
            <a:br>
              <a:rPr kumimoji="0" lang="en-GB" sz="2400" b="0" i="0" u="none" strike="noStrike" kern="1200" cap="none" spc="0" normalizeH="0" baseline="0" noProof="0" dirty="0">
                <a:ln>
                  <a:noFill/>
                </a:ln>
                <a:solidFill>
                  <a:prstClr val="black"/>
                </a:solidFill>
                <a:effectLst/>
                <a:uLnTx/>
                <a:uFillTx/>
                <a:latin typeface="Aptos" panose="02110004020202020204"/>
                <a:ea typeface="+mn-ea"/>
                <a:cs typeface="+mn-cs"/>
              </a:rPr>
            </a:br>
            <a:endParaRPr lang="en-US" sz="5000" dirty="0">
              <a:solidFill>
                <a:schemeClr val="bg1"/>
              </a:solidFill>
            </a:endParaRPr>
          </a:p>
        </p:txBody>
      </p:sp>
      <p:sp>
        <p:nvSpPr>
          <p:cNvPr id="57" name="Freeform: Shape 43">
            <a:extLst>
              <a:ext uri="{FF2B5EF4-FFF2-40B4-BE49-F238E27FC236}">
                <a16:creationId xmlns:a16="http://schemas.microsoft.com/office/drawing/2014/main" id="{0277405F-0B4F-4418-B773-1B38814125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30421" y="226893"/>
            <a:ext cx="5968658" cy="6085007"/>
          </a:xfrm>
          <a:custGeom>
            <a:avLst/>
            <a:gdLst>
              <a:gd name="connsiteX0" fmla="*/ 0 w 5968658"/>
              <a:gd name="connsiteY0" fmla="*/ 0 h 6085007"/>
              <a:gd name="connsiteX1" fmla="*/ 3557919 w 5968658"/>
              <a:gd name="connsiteY1" fmla="*/ 0 h 6085007"/>
              <a:gd name="connsiteX2" fmla="*/ 3557919 w 5968658"/>
              <a:gd name="connsiteY2" fmla="*/ 2195749 h 6085007"/>
              <a:gd name="connsiteX3" fmla="*/ 5968658 w 5968658"/>
              <a:gd name="connsiteY3" fmla="*/ 2195749 h 6085007"/>
              <a:gd name="connsiteX4" fmla="*/ 5968658 w 5968658"/>
              <a:gd name="connsiteY4" fmla="*/ 6085007 h 6085007"/>
              <a:gd name="connsiteX5" fmla="*/ 2058230 w 5968658"/>
              <a:gd name="connsiteY5" fmla="*/ 6085007 h 6085007"/>
              <a:gd name="connsiteX6" fmla="*/ 2058230 w 5968658"/>
              <a:gd name="connsiteY6" fmla="*/ 3538657 h 6085007"/>
              <a:gd name="connsiteX7" fmla="*/ 0 w 5968658"/>
              <a:gd name="connsiteY7" fmla="*/ 3538657 h 6085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968658" h="6085007">
                <a:moveTo>
                  <a:pt x="0" y="0"/>
                </a:moveTo>
                <a:lnTo>
                  <a:pt x="3557919" y="0"/>
                </a:lnTo>
                <a:lnTo>
                  <a:pt x="3557919" y="2195749"/>
                </a:lnTo>
                <a:lnTo>
                  <a:pt x="5968658" y="2195749"/>
                </a:lnTo>
                <a:lnTo>
                  <a:pt x="5968658" y="6085007"/>
                </a:lnTo>
                <a:lnTo>
                  <a:pt x="2058230" y="6085007"/>
                </a:lnTo>
                <a:lnTo>
                  <a:pt x="2058230" y="3538657"/>
                </a:lnTo>
                <a:lnTo>
                  <a:pt x="0" y="3538657"/>
                </a:lnTo>
                <a:close/>
              </a:path>
            </a:pathLst>
          </a:custGeom>
          <a:solidFill>
            <a:schemeClr val="tx1">
              <a:lumMod val="95000"/>
              <a:lumOff val="5000"/>
            </a:schemeClr>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7" name="Picture 6">
            <a:extLst>
              <a:ext uri="{FF2B5EF4-FFF2-40B4-BE49-F238E27FC236}">
                <a16:creationId xmlns:a16="http://schemas.microsoft.com/office/drawing/2014/main" id="{0C9C5067-04B8-91E0-0DF9-B7038832BD1D}"/>
              </a:ext>
            </a:extLst>
          </p:cNvPr>
          <p:cNvPicPr>
            <a:picLocks noChangeAspect="1"/>
          </p:cNvPicPr>
          <p:nvPr/>
        </p:nvPicPr>
        <p:blipFill>
          <a:blip r:embed="rId4"/>
          <a:stretch>
            <a:fillRect/>
          </a:stretch>
        </p:blipFill>
        <p:spPr>
          <a:xfrm>
            <a:off x="7839805" y="2663211"/>
            <a:ext cx="3408121" cy="3408121"/>
          </a:xfrm>
          <a:prstGeom prst="rect">
            <a:avLst/>
          </a:prstGeom>
        </p:spPr>
      </p:pic>
      <p:pic>
        <p:nvPicPr>
          <p:cNvPr id="5" name="Picture 4">
            <a:extLst>
              <a:ext uri="{FF2B5EF4-FFF2-40B4-BE49-F238E27FC236}">
                <a16:creationId xmlns:a16="http://schemas.microsoft.com/office/drawing/2014/main" id="{3A8FA859-F5EA-6337-0E2B-B2B89E3918C9}"/>
              </a:ext>
            </a:extLst>
          </p:cNvPr>
          <p:cNvPicPr>
            <a:picLocks noChangeAspect="1"/>
          </p:cNvPicPr>
          <p:nvPr/>
        </p:nvPicPr>
        <p:blipFill>
          <a:blip r:embed="rId5"/>
          <a:stretch>
            <a:fillRect/>
          </a:stretch>
        </p:blipFill>
        <p:spPr>
          <a:xfrm>
            <a:off x="5756393" y="1212656"/>
            <a:ext cx="3105975" cy="1567130"/>
          </a:xfrm>
          <a:prstGeom prst="rect">
            <a:avLst/>
          </a:prstGeom>
        </p:spPr>
      </p:pic>
    </p:spTree>
    <p:extLst>
      <p:ext uri="{BB962C8B-B14F-4D97-AF65-F5344CB8AC3E}">
        <p14:creationId xmlns:p14="http://schemas.microsoft.com/office/powerpoint/2010/main" val="3280872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4CF8F57-0502-9B8A-0FCA-FA264D9A32A3}"/>
              </a:ext>
            </a:extLst>
          </p:cNvPr>
          <p:cNvSpPr>
            <a:spLocks noGrp="1"/>
          </p:cNvSpPr>
          <p:nvPr>
            <p:ph type="title"/>
          </p:nvPr>
        </p:nvSpPr>
        <p:spPr>
          <a:xfrm>
            <a:off x="1371599" y="294538"/>
            <a:ext cx="9895951" cy="1033669"/>
          </a:xfrm>
        </p:spPr>
        <p:txBody>
          <a:bodyPr>
            <a:normAutofit/>
          </a:bodyPr>
          <a:lstStyle/>
          <a:p>
            <a:r>
              <a:rPr lang="en-GB" sz="4000" dirty="0">
                <a:solidFill>
                  <a:srgbClr val="FFFFFF"/>
                </a:solidFill>
              </a:rPr>
              <a:t>Background</a:t>
            </a:r>
          </a:p>
        </p:txBody>
      </p:sp>
      <p:sp>
        <p:nvSpPr>
          <p:cNvPr id="3" name="Content Placeholder 2">
            <a:extLst>
              <a:ext uri="{FF2B5EF4-FFF2-40B4-BE49-F238E27FC236}">
                <a16:creationId xmlns:a16="http://schemas.microsoft.com/office/drawing/2014/main" id="{5651C3E1-161C-A699-D4FB-1FB9D175BE92}"/>
              </a:ext>
            </a:extLst>
          </p:cNvPr>
          <p:cNvSpPr>
            <a:spLocks noGrp="1"/>
          </p:cNvSpPr>
          <p:nvPr>
            <p:ph idx="1"/>
          </p:nvPr>
        </p:nvSpPr>
        <p:spPr>
          <a:xfrm>
            <a:off x="272143" y="1622744"/>
            <a:ext cx="11732646" cy="4940717"/>
          </a:xfrm>
        </p:spPr>
        <p:txBody>
          <a:bodyPr anchor="ctr">
            <a:noAutofit/>
          </a:bodyPr>
          <a:lstStyle/>
          <a:p>
            <a:r>
              <a:rPr lang="en-GB" sz="2400" dirty="0"/>
              <a:t>In 2021, one in every 127 people were estimated to be on the autism spectrum globally (Santomauro et al., 2021).</a:t>
            </a:r>
          </a:p>
          <a:p>
            <a:r>
              <a:rPr lang="en-GB" sz="2400" dirty="0">
                <a:latin typeface="Aptos" panose="020B0004020202020204" pitchFamily="34" charset="0"/>
                <a:ea typeface="Aptos" panose="020B0004020202020204" pitchFamily="34" charset="0"/>
                <a:cs typeface="Times New Roman" panose="02020603050405020304" pitchFamily="18" charset="0"/>
              </a:rPr>
              <a:t>T</a:t>
            </a:r>
            <a:r>
              <a:rPr lang="en-GB" sz="2400" dirty="0">
                <a:effectLst/>
                <a:latin typeface="Aptos" panose="020B0004020202020204" pitchFamily="34" charset="0"/>
                <a:ea typeface="Aptos" panose="020B0004020202020204" pitchFamily="34" charset="0"/>
                <a:cs typeface="Times New Roman" panose="02020603050405020304" pitchFamily="18" charset="0"/>
              </a:rPr>
              <a:t>he number of autistic university students is increasing in the UK and Europe (Gormley et al, 2024, HESA, 2024). </a:t>
            </a:r>
          </a:p>
          <a:p>
            <a:r>
              <a:rPr lang="en-GB" sz="2400" dirty="0">
                <a:latin typeface="Aptos" panose="020B0004020202020204" pitchFamily="34" charset="0"/>
                <a:ea typeface="Aptos" panose="020B0004020202020204" pitchFamily="34" charset="0"/>
                <a:cs typeface="Times New Roman" panose="02020603050405020304" pitchFamily="18" charset="0"/>
              </a:rPr>
              <a:t>However,</a:t>
            </a:r>
            <a:r>
              <a:rPr lang="en-GB" sz="2400" dirty="0">
                <a:effectLst/>
                <a:latin typeface="Aptos" panose="020B0004020202020204" pitchFamily="34" charset="0"/>
                <a:ea typeface="Aptos" panose="020B0004020202020204" pitchFamily="34" charset="0"/>
                <a:cs typeface="Times New Roman" panose="02020603050405020304" pitchFamily="18" charset="0"/>
              </a:rPr>
              <a:t> not all will be known about since not all choose to disclose or have been diagnosed.</a:t>
            </a:r>
          </a:p>
          <a:p>
            <a:r>
              <a:rPr lang="en-GB" sz="2400" dirty="0"/>
              <a:t>Universities have embraced a culture of inclusivity and diversity when recruiting students, including for professional degrees (degree study that is likely to result in accreditation to a profession-specific body).</a:t>
            </a:r>
          </a:p>
          <a:p>
            <a:r>
              <a:rPr lang="en-GB" sz="2400" dirty="0"/>
              <a:t>This means, in line with other professions (Sullivan 2023; Heaps et al, 2025), the number of autistic speech and language therapy (SaLT) students is also increasing.</a:t>
            </a:r>
          </a:p>
          <a:p>
            <a:r>
              <a:rPr lang="en-GB" sz="2400" dirty="0"/>
              <a:t>Risk of ‘cruel optimism’ (Berlant, 2006)</a:t>
            </a:r>
          </a:p>
        </p:txBody>
      </p:sp>
    </p:spTree>
    <p:extLst>
      <p:ext uri="{BB962C8B-B14F-4D97-AF65-F5344CB8AC3E}">
        <p14:creationId xmlns:p14="http://schemas.microsoft.com/office/powerpoint/2010/main" val="2804420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48F42056-07B2-9EF9-BF2C-DB86FEF59686}"/>
              </a:ext>
            </a:extLst>
          </p:cNvPr>
          <p:cNvSpPr>
            <a:spLocks noGrp="1"/>
          </p:cNvSpPr>
          <p:nvPr>
            <p:ph type="title"/>
          </p:nvPr>
        </p:nvSpPr>
        <p:spPr>
          <a:xfrm>
            <a:off x="1371599" y="294538"/>
            <a:ext cx="9895951" cy="1033669"/>
          </a:xfrm>
        </p:spPr>
        <p:txBody>
          <a:bodyPr>
            <a:normAutofit/>
          </a:bodyPr>
          <a:lstStyle/>
          <a:p>
            <a:r>
              <a:rPr lang="en-GB" sz="4000" dirty="0">
                <a:solidFill>
                  <a:srgbClr val="FFFFFF"/>
                </a:solidFill>
              </a:rPr>
              <a:t>Literature</a:t>
            </a:r>
          </a:p>
        </p:txBody>
      </p:sp>
      <p:sp>
        <p:nvSpPr>
          <p:cNvPr id="5" name="Content Placeholder 4">
            <a:extLst>
              <a:ext uri="{FF2B5EF4-FFF2-40B4-BE49-F238E27FC236}">
                <a16:creationId xmlns:a16="http://schemas.microsoft.com/office/drawing/2014/main" id="{52C10DEA-72E1-9724-D9C6-8C9030339777}"/>
              </a:ext>
            </a:extLst>
          </p:cNvPr>
          <p:cNvSpPr>
            <a:spLocks noGrp="1"/>
          </p:cNvSpPr>
          <p:nvPr>
            <p:ph idx="1"/>
          </p:nvPr>
        </p:nvSpPr>
        <p:spPr>
          <a:xfrm>
            <a:off x="555171" y="2318197"/>
            <a:ext cx="11277600" cy="3683358"/>
          </a:xfrm>
        </p:spPr>
        <p:txBody>
          <a:bodyPr anchor="ctr">
            <a:noAutofit/>
          </a:bodyPr>
          <a:lstStyle/>
          <a:p>
            <a:r>
              <a:rPr lang="en-GB" dirty="0">
                <a:effectLst/>
                <a:latin typeface="Aptos" panose="020B0004020202020204" pitchFamily="34" charset="0"/>
                <a:ea typeface="Aptos" panose="020B0004020202020204" pitchFamily="34" charset="0"/>
                <a:cs typeface="Times New Roman" panose="02020603050405020304" pitchFamily="18" charset="0"/>
              </a:rPr>
              <a:t>Autistic students face significant and unique barriers in both academic and placement-based learning (PBL) (Van Hees et al., 2015; Cheriyan et al., 2021) and have large attrition rates (Douglas et al., 2015). </a:t>
            </a:r>
          </a:p>
          <a:p>
            <a:endParaRPr lang="en-GB" dirty="0">
              <a:effectLst/>
              <a:latin typeface="Aptos" panose="020B0004020202020204" pitchFamily="34" charset="0"/>
              <a:ea typeface="Aptos" panose="020B0004020202020204" pitchFamily="34" charset="0"/>
              <a:cs typeface="Times New Roman" panose="02020603050405020304" pitchFamily="18" charset="0"/>
            </a:endParaRPr>
          </a:p>
          <a:p>
            <a:r>
              <a:rPr lang="en-GB" dirty="0">
                <a:effectLst/>
                <a:latin typeface="Aptos" panose="020B0004020202020204" pitchFamily="34" charset="0"/>
                <a:ea typeface="Aptos" panose="020B0004020202020204" pitchFamily="34" charset="0"/>
                <a:cs typeface="Times New Roman" panose="02020603050405020304" pitchFamily="18" charset="0"/>
              </a:rPr>
              <a:t>Awareness and adaptation of one’s own communication skills is a key part of both SaLT training and practice (Burrus and Willis, 2020; Dantuma, 2021). </a:t>
            </a:r>
          </a:p>
          <a:p>
            <a:endParaRPr lang="en-GB" dirty="0">
              <a:effectLst/>
              <a:latin typeface="Aptos" panose="020B0004020202020204" pitchFamily="34" charset="0"/>
              <a:ea typeface="Aptos" panose="020B0004020202020204" pitchFamily="34" charset="0"/>
              <a:cs typeface="Times New Roman" panose="02020603050405020304" pitchFamily="18" charset="0"/>
            </a:endParaRPr>
          </a:p>
          <a:p>
            <a:r>
              <a:rPr lang="en-GB" dirty="0">
                <a:effectLst/>
                <a:latin typeface="Aptos" panose="020B0004020202020204" pitchFamily="34" charset="0"/>
                <a:ea typeface="Aptos" panose="020B0004020202020204" pitchFamily="34" charset="0"/>
                <a:cs typeface="Times New Roman" panose="02020603050405020304" pitchFamily="18" charset="0"/>
              </a:rPr>
              <a:t>For autistic SaLT students, the core interactional differences between autistic and neurotypical people can pose both challenges and opportunities for those practicing in a majority neurotypical society. </a:t>
            </a:r>
            <a:endParaRPr lang="en-GB" dirty="0"/>
          </a:p>
        </p:txBody>
      </p:sp>
    </p:spTree>
    <p:extLst>
      <p:ext uri="{BB962C8B-B14F-4D97-AF65-F5344CB8AC3E}">
        <p14:creationId xmlns:p14="http://schemas.microsoft.com/office/powerpoint/2010/main" val="2781767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D6439F2-0FD3-4C48-8D5C-A0499076BF0A}"/>
            </a:ext>
          </a:extLst>
        </p:cNvPr>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FD4451C1-B35B-7250-9DC9-026367B4EB4F}"/>
              </a:ext>
            </a:extLst>
          </p:cNvPr>
          <p:cNvSpPr>
            <a:spLocks noGrp="1"/>
          </p:cNvSpPr>
          <p:nvPr>
            <p:ph type="title"/>
          </p:nvPr>
        </p:nvSpPr>
        <p:spPr>
          <a:xfrm>
            <a:off x="1371599" y="294538"/>
            <a:ext cx="9895951" cy="1033669"/>
          </a:xfrm>
        </p:spPr>
        <p:txBody>
          <a:bodyPr>
            <a:normAutofit/>
          </a:bodyPr>
          <a:lstStyle/>
          <a:p>
            <a:r>
              <a:rPr lang="en-GB" sz="4000" dirty="0">
                <a:solidFill>
                  <a:srgbClr val="FFFFFF"/>
                </a:solidFill>
              </a:rPr>
              <a:t>Literature contd.</a:t>
            </a:r>
          </a:p>
        </p:txBody>
      </p:sp>
      <p:sp>
        <p:nvSpPr>
          <p:cNvPr id="5" name="Content Placeholder 4">
            <a:extLst>
              <a:ext uri="{FF2B5EF4-FFF2-40B4-BE49-F238E27FC236}">
                <a16:creationId xmlns:a16="http://schemas.microsoft.com/office/drawing/2014/main" id="{449BE1B3-E9AE-EA9D-4A23-9D040244CF6C}"/>
              </a:ext>
            </a:extLst>
          </p:cNvPr>
          <p:cNvSpPr>
            <a:spLocks noGrp="1"/>
          </p:cNvSpPr>
          <p:nvPr>
            <p:ph idx="1"/>
          </p:nvPr>
        </p:nvSpPr>
        <p:spPr>
          <a:xfrm>
            <a:off x="459350" y="2318197"/>
            <a:ext cx="11351649" cy="3683358"/>
          </a:xfrm>
        </p:spPr>
        <p:txBody>
          <a:bodyPr anchor="ctr">
            <a:noAutofit/>
          </a:bodyPr>
          <a:lstStyle/>
          <a:p>
            <a:r>
              <a:rPr lang="en-GB" dirty="0">
                <a:latin typeface="Aptos" panose="020B0004020202020204" pitchFamily="34" charset="0"/>
                <a:ea typeface="Aptos" panose="020B0004020202020204" pitchFamily="34" charset="0"/>
                <a:cs typeface="Times New Roman" panose="02020603050405020304" pitchFamily="18" charset="0"/>
              </a:rPr>
              <a:t>W</a:t>
            </a:r>
            <a:r>
              <a:rPr lang="en-GB" dirty="0">
                <a:effectLst/>
                <a:latin typeface="Aptos" panose="020B0004020202020204" pitchFamily="34" charset="0"/>
                <a:ea typeface="Aptos" panose="020B0004020202020204" pitchFamily="34" charset="0"/>
                <a:cs typeface="Times New Roman" panose="02020603050405020304" pitchFamily="18" charset="0"/>
              </a:rPr>
              <a:t>ork experience enhances employability (Cheriyan et al., 2021; Moriño and Biagiotti, 2022).</a:t>
            </a:r>
          </a:p>
          <a:p>
            <a:endParaRPr lang="en-GB" dirty="0">
              <a:effectLst/>
              <a:latin typeface="Aptos" panose="020B0004020202020204" pitchFamily="34" charset="0"/>
              <a:ea typeface="Aptos" panose="020B0004020202020204" pitchFamily="34" charset="0"/>
              <a:cs typeface="Times New Roman" panose="02020603050405020304" pitchFamily="18" charset="0"/>
            </a:endParaRPr>
          </a:p>
          <a:p>
            <a:r>
              <a:rPr lang="en-GB" dirty="0">
                <a:effectLst/>
                <a:latin typeface="Aptos" panose="020B0004020202020204" pitchFamily="34" charset="0"/>
                <a:ea typeface="Aptos" panose="020B0004020202020204" pitchFamily="34" charset="0"/>
                <a:cs typeface="Times New Roman" panose="02020603050405020304" pitchFamily="18" charset="0"/>
              </a:rPr>
              <a:t>Improving experience and outcomes for neurodivergent students should be a priority for universities aiming to produce graduates equipped to tackle the complex problems of contemporary society (Hamilton and Petty, 2023; Oates and Bean, 2023). </a:t>
            </a:r>
          </a:p>
          <a:p>
            <a:endParaRPr lang="en-GB" dirty="0">
              <a:effectLst/>
              <a:latin typeface="Aptos" panose="020B0004020202020204" pitchFamily="34" charset="0"/>
              <a:ea typeface="Aptos" panose="020B0004020202020204" pitchFamily="34" charset="0"/>
              <a:cs typeface="Times New Roman" panose="02020603050405020304" pitchFamily="18" charset="0"/>
            </a:endParaRPr>
          </a:p>
          <a:p>
            <a:r>
              <a:rPr lang="en-GB" dirty="0"/>
              <a:t>Despite holding personal attributes any profession would value, autistic students studying a professional degree often experience discrimination and stereotyping on their PBL  (Sullivan, 2023). </a:t>
            </a:r>
          </a:p>
        </p:txBody>
      </p:sp>
    </p:spTree>
    <p:extLst>
      <p:ext uri="{BB962C8B-B14F-4D97-AF65-F5344CB8AC3E}">
        <p14:creationId xmlns:p14="http://schemas.microsoft.com/office/powerpoint/2010/main" val="1701666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2">
            <a:extLst>
              <a:ext uri="{FF2B5EF4-FFF2-40B4-BE49-F238E27FC236}">
                <a16:creationId xmlns:a16="http://schemas.microsoft.com/office/drawing/2014/main" id="{92A42F9E-50D0-FF3C-70F0-6F7C1C63E7DE}"/>
              </a:ext>
            </a:extLst>
          </p:cNvPr>
          <p:cNvGraphicFramePr>
            <a:graphicFrameLocks noGrp="1"/>
          </p:cNvGraphicFramePr>
          <p:nvPr>
            <p:ph idx="1"/>
            <p:extLst>
              <p:ext uri="{D42A27DB-BD31-4B8C-83A1-F6EECF244321}">
                <p14:modId xmlns:p14="http://schemas.microsoft.com/office/powerpoint/2010/main" val="2008531112"/>
              </p:ext>
            </p:extLst>
          </p:nvPr>
        </p:nvGraphicFramePr>
        <p:xfrm>
          <a:off x="838200" y="174171"/>
          <a:ext cx="10515600" cy="63572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46608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614EB72-CEE8-8ED3-E038-DFC8003B8500}"/>
              </a:ext>
            </a:extLst>
          </p:cNvPr>
          <p:cNvSpPr>
            <a:spLocks noGrp="1"/>
          </p:cNvSpPr>
          <p:nvPr>
            <p:ph type="title"/>
          </p:nvPr>
        </p:nvSpPr>
        <p:spPr>
          <a:xfrm>
            <a:off x="583816" y="446747"/>
            <a:ext cx="6668660" cy="717180"/>
          </a:xfrm>
        </p:spPr>
        <p:txBody>
          <a:bodyPr anchor="b">
            <a:normAutofit/>
          </a:bodyPr>
          <a:lstStyle/>
          <a:p>
            <a:r>
              <a:rPr lang="en-GB" sz="3600" dirty="0"/>
              <a:t>Methodology and Study Design</a:t>
            </a:r>
          </a:p>
        </p:txBody>
      </p:sp>
      <p:sp>
        <p:nvSpPr>
          <p:cNvPr id="3" name="Content Placeholder 2">
            <a:extLst>
              <a:ext uri="{FF2B5EF4-FFF2-40B4-BE49-F238E27FC236}">
                <a16:creationId xmlns:a16="http://schemas.microsoft.com/office/drawing/2014/main" id="{685567DC-0B0B-BC10-38B8-523BF1AC30E0}"/>
              </a:ext>
            </a:extLst>
          </p:cNvPr>
          <p:cNvSpPr>
            <a:spLocks noGrp="1"/>
          </p:cNvSpPr>
          <p:nvPr>
            <p:ph idx="1"/>
          </p:nvPr>
        </p:nvSpPr>
        <p:spPr>
          <a:xfrm>
            <a:off x="457200" y="1382053"/>
            <a:ext cx="6362207" cy="5029200"/>
          </a:xfrm>
        </p:spPr>
        <p:txBody>
          <a:bodyPr anchor="t">
            <a:normAutofit lnSpcReduction="10000"/>
          </a:bodyPr>
          <a:lstStyle/>
          <a:p>
            <a:pPr marL="0" indent="0">
              <a:buNone/>
            </a:pPr>
            <a:r>
              <a:rPr lang="en-GB" sz="2400" b="1" kern="0" dirty="0">
                <a:effectLst/>
                <a:latin typeface="Open Sans" panose="020B0606030504020204" pitchFamily="34" charset="0"/>
                <a:ea typeface="Times New Roman" panose="02020603050405020304" pitchFamily="18" charset="0"/>
              </a:rPr>
              <a:t>Exploratory sequential mixed-methods research</a:t>
            </a:r>
            <a:r>
              <a:rPr lang="en-GB" sz="2400" b="1" kern="0" dirty="0">
                <a:effectLst/>
                <a:latin typeface="Open Sans" panose="020B0606030504020204" pitchFamily="34" charset="0"/>
                <a:ea typeface="Aptos" panose="020B0004020202020204" pitchFamily="34" charset="0"/>
              </a:rPr>
              <a:t> design </a:t>
            </a:r>
            <a:endParaRPr lang="en-GB" sz="2400" b="1" dirty="0"/>
          </a:p>
          <a:p>
            <a:pPr marL="0" indent="0">
              <a:buNone/>
            </a:pPr>
            <a:r>
              <a:rPr lang="en-GB" sz="2400" dirty="0"/>
              <a:t>3 stages: </a:t>
            </a:r>
          </a:p>
          <a:p>
            <a:pPr marL="0" indent="0">
              <a:buNone/>
            </a:pPr>
            <a:r>
              <a:rPr lang="en-GB" sz="2400" dirty="0"/>
              <a:t>1. Online questionnaire (descriptive statistics and inductive thematic analysis (TA)).</a:t>
            </a:r>
          </a:p>
          <a:p>
            <a:pPr marL="0" indent="0">
              <a:buNone/>
            </a:pPr>
            <a:r>
              <a:rPr lang="en-GB" sz="2400" dirty="0"/>
              <a:t>2. Semi-structured online interviews  (deductive and inductive TA).</a:t>
            </a:r>
          </a:p>
          <a:p>
            <a:pPr marL="0" indent="0">
              <a:buNone/>
            </a:pPr>
            <a:r>
              <a:rPr lang="en-GB" sz="2400" dirty="0"/>
              <a:t>3. Online focus group interview (inductive TA).</a:t>
            </a:r>
          </a:p>
          <a:p>
            <a:pPr marL="0" indent="0">
              <a:buNone/>
            </a:pPr>
            <a:r>
              <a:rPr lang="en-GB" sz="2400" u="sng" dirty="0">
                <a:solidFill>
                  <a:srgbClr val="002060"/>
                </a:solidFill>
              </a:rPr>
              <a:t>Findings of each phase informed the data collection tools in the next phase.</a:t>
            </a:r>
          </a:p>
          <a:p>
            <a:pPr marL="0" indent="0">
              <a:buNone/>
            </a:pPr>
            <a:r>
              <a:rPr lang="en-GB" sz="2400" b="1" dirty="0"/>
              <a:t>Ethics</a:t>
            </a:r>
          </a:p>
          <a:p>
            <a:pPr marL="0" indent="0">
              <a:buNone/>
            </a:pPr>
            <a:r>
              <a:rPr lang="en-GB" sz="2400" b="1" dirty="0"/>
              <a:t>Inclusion Criteria and Participant Recruitment</a:t>
            </a:r>
          </a:p>
          <a:p>
            <a:pPr marL="0" indent="0">
              <a:buNone/>
            </a:pPr>
            <a:endParaRPr lang="en-GB" sz="1400" dirty="0"/>
          </a:p>
        </p:txBody>
      </p:sp>
      <p:sp>
        <p:nvSpPr>
          <p:cNvPr id="13" name="Rectangle 12">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6" name="Table 5">
            <a:extLst>
              <a:ext uri="{FF2B5EF4-FFF2-40B4-BE49-F238E27FC236}">
                <a16:creationId xmlns:a16="http://schemas.microsoft.com/office/drawing/2014/main" id="{C7FBF445-0203-FDED-E941-6E17F60B76E0}"/>
              </a:ext>
            </a:extLst>
          </p:cNvPr>
          <p:cNvGraphicFramePr>
            <a:graphicFrameLocks noGrp="1"/>
          </p:cNvGraphicFramePr>
          <p:nvPr>
            <p:extLst>
              <p:ext uri="{D42A27DB-BD31-4B8C-83A1-F6EECF244321}">
                <p14:modId xmlns:p14="http://schemas.microsoft.com/office/powerpoint/2010/main" val="444657330"/>
              </p:ext>
            </p:extLst>
          </p:nvPr>
        </p:nvGraphicFramePr>
        <p:xfrm>
          <a:off x="6684080" y="3614057"/>
          <a:ext cx="5214005" cy="2797199"/>
        </p:xfrm>
        <a:graphic>
          <a:graphicData uri="http://schemas.openxmlformats.org/drawingml/2006/table">
            <a:tbl>
              <a:tblPr firstRow="1" firstCol="1" bandRow="1">
                <a:solidFill>
                  <a:srgbClr val="F7F7F7"/>
                </a:solidFill>
              </a:tblPr>
              <a:tblGrid>
                <a:gridCol w="1644345">
                  <a:extLst>
                    <a:ext uri="{9D8B030D-6E8A-4147-A177-3AD203B41FA5}">
                      <a16:colId xmlns:a16="http://schemas.microsoft.com/office/drawing/2014/main" val="1549866259"/>
                    </a:ext>
                  </a:extLst>
                </a:gridCol>
                <a:gridCol w="1475389">
                  <a:extLst>
                    <a:ext uri="{9D8B030D-6E8A-4147-A177-3AD203B41FA5}">
                      <a16:colId xmlns:a16="http://schemas.microsoft.com/office/drawing/2014/main" val="1607455210"/>
                    </a:ext>
                  </a:extLst>
                </a:gridCol>
                <a:gridCol w="1205808">
                  <a:extLst>
                    <a:ext uri="{9D8B030D-6E8A-4147-A177-3AD203B41FA5}">
                      <a16:colId xmlns:a16="http://schemas.microsoft.com/office/drawing/2014/main" val="920317043"/>
                    </a:ext>
                  </a:extLst>
                </a:gridCol>
                <a:gridCol w="888463">
                  <a:extLst>
                    <a:ext uri="{9D8B030D-6E8A-4147-A177-3AD203B41FA5}">
                      <a16:colId xmlns:a16="http://schemas.microsoft.com/office/drawing/2014/main" val="375297716"/>
                    </a:ext>
                  </a:extLst>
                </a:gridCol>
              </a:tblGrid>
              <a:tr h="773779">
                <a:tc>
                  <a:txBody>
                    <a:bodyPr/>
                    <a:lstStyle/>
                    <a:p>
                      <a:pPr algn="l">
                        <a:lnSpc>
                          <a:spcPct val="115000"/>
                        </a:lnSpc>
                        <a:spcAft>
                          <a:spcPts val="900"/>
                        </a:spcAft>
                        <a:buNone/>
                      </a:pPr>
                      <a:r>
                        <a:rPr lang="en-GB" sz="900" b="1" kern="1200" cap="all" spc="60" dirty="0">
                          <a:solidFill>
                            <a:schemeClr val="tx1"/>
                          </a:solidFill>
                          <a:effectLst/>
                          <a:latin typeface="Aptos" panose="020B0004020202020204" pitchFamily="34" charset="0"/>
                          <a:ea typeface="+mn-ea"/>
                          <a:cs typeface="Open Sans" panose="020B0606030504020204" pitchFamily="34" charset="0"/>
                        </a:rPr>
                        <a:t>Number of each Participant sub-group</a:t>
                      </a:r>
                      <a:endParaRPr lang="en-GB" sz="900" b="1" kern="100" cap="all" spc="6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7890" marR="97890" marT="97890" marB="97890">
                    <a:lnL w="12700" cmpd="sng">
                      <a:noFill/>
                    </a:lnL>
                    <a:lnR w="12700" cmpd="sng">
                      <a:noFill/>
                    </a:lnR>
                    <a:lnT w="12700" cmpd="sng">
                      <a:noFill/>
                    </a:lnT>
                    <a:lnB w="38100" cmpd="sng">
                      <a:noFill/>
                    </a:lnB>
                    <a:noFill/>
                  </a:tcPr>
                </a:tc>
                <a:tc>
                  <a:txBody>
                    <a:bodyPr/>
                    <a:lstStyle/>
                    <a:p>
                      <a:pPr algn="l">
                        <a:lnSpc>
                          <a:spcPct val="115000"/>
                        </a:lnSpc>
                        <a:spcAft>
                          <a:spcPts val="900"/>
                        </a:spcAft>
                        <a:buNone/>
                      </a:pPr>
                      <a:r>
                        <a:rPr lang="en-GB" sz="900" b="1" kern="1200" cap="all" spc="60" dirty="0">
                          <a:solidFill>
                            <a:schemeClr val="tx1"/>
                          </a:solidFill>
                          <a:effectLst/>
                          <a:latin typeface="Aptos" panose="020B0004020202020204" pitchFamily="34" charset="0"/>
                          <a:ea typeface="+mn-ea"/>
                          <a:cs typeface="Open Sans" panose="020B0606030504020204" pitchFamily="34" charset="0"/>
                        </a:rPr>
                        <a:t>Stage 1 online questionnaire</a:t>
                      </a:r>
                      <a:endParaRPr lang="en-GB" sz="900" b="1" kern="100" cap="all" spc="6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7890" marR="97890" marT="97890" marB="97890">
                    <a:lnL w="12700" cmpd="sng">
                      <a:noFill/>
                    </a:lnL>
                    <a:lnR w="12700" cmpd="sng">
                      <a:noFill/>
                    </a:lnR>
                    <a:lnT w="12700" cmpd="sng">
                      <a:noFill/>
                    </a:lnT>
                    <a:lnB w="38100" cmpd="sng">
                      <a:noFill/>
                    </a:lnB>
                    <a:noFill/>
                  </a:tcPr>
                </a:tc>
                <a:tc>
                  <a:txBody>
                    <a:bodyPr/>
                    <a:lstStyle/>
                    <a:p>
                      <a:pPr algn="l">
                        <a:lnSpc>
                          <a:spcPct val="115000"/>
                        </a:lnSpc>
                        <a:spcAft>
                          <a:spcPts val="900"/>
                        </a:spcAft>
                        <a:buNone/>
                      </a:pPr>
                      <a:r>
                        <a:rPr lang="en-GB" sz="900" b="1" kern="1200" cap="all" spc="60" dirty="0">
                          <a:solidFill>
                            <a:schemeClr val="tx1"/>
                          </a:solidFill>
                          <a:effectLst/>
                          <a:latin typeface="Aptos" panose="020B0004020202020204" pitchFamily="34" charset="0"/>
                          <a:ea typeface="+mn-ea"/>
                          <a:cs typeface="Open Sans" panose="020B0606030504020204" pitchFamily="34" charset="0"/>
                        </a:rPr>
                        <a:t>Stage 2 online interview* </a:t>
                      </a:r>
                      <a:endParaRPr lang="en-GB" sz="900" b="1" kern="100" cap="all" spc="6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7890" marR="97890" marT="97890" marB="97890">
                    <a:lnL w="12700" cmpd="sng">
                      <a:noFill/>
                    </a:lnL>
                    <a:lnR w="12700" cmpd="sng">
                      <a:noFill/>
                    </a:lnR>
                    <a:lnT w="12700" cmpd="sng">
                      <a:noFill/>
                    </a:lnT>
                    <a:lnB w="38100" cmpd="sng">
                      <a:noFill/>
                    </a:lnB>
                    <a:noFill/>
                  </a:tcPr>
                </a:tc>
                <a:tc>
                  <a:txBody>
                    <a:bodyPr/>
                    <a:lstStyle/>
                    <a:p>
                      <a:pPr algn="l">
                        <a:lnSpc>
                          <a:spcPct val="115000"/>
                        </a:lnSpc>
                        <a:spcAft>
                          <a:spcPts val="900"/>
                        </a:spcAft>
                        <a:buNone/>
                      </a:pPr>
                      <a:r>
                        <a:rPr lang="en-GB" sz="900" b="1" kern="1200" cap="all" spc="60" dirty="0">
                          <a:solidFill>
                            <a:schemeClr val="tx1"/>
                          </a:solidFill>
                          <a:effectLst/>
                          <a:latin typeface="Aptos" panose="020B0004020202020204" pitchFamily="34" charset="0"/>
                          <a:ea typeface="+mn-ea"/>
                          <a:cs typeface="Open Sans" panose="020B0606030504020204" pitchFamily="34" charset="0"/>
                        </a:rPr>
                        <a:t>Stage 3 focus group </a:t>
                      </a:r>
                      <a:endParaRPr lang="en-GB" sz="900" b="1" kern="100" cap="all" spc="6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7890" marR="97890" marT="97890" marB="97890">
                    <a:lnL w="12700" cmpd="sng">
                      <a:noFill/>
                    </a:lnL>
                    <a:lnR w="12700" cmpd="sng">
                      <a:noFill/>
                    </a:lnR>
                    <a:lnT w="12700" cmpd="sng">
                      <a:noFill/>
                    </a:lnT>
                    <a:lnB w="38100" cmpd="sng">
                      <a:noFill/>
                    </a:lnB>
                    <a:noFill/>
                  </a:tcPr>
                </a:tc>
                <a:extLst>
                  <a:ext uri="{0D108BD9-81ED-4DB2-BD59-A6C34878D82A}">
                    <a16:rowId xmlns:a16="http://schemas.microsoft.com/office/drawing/2014/main" val="1081451344"/>
                  </a:ext>
                </a:extLst>
              </a:tr>
              <a:tr h="447133">
                <a:tc>
                  <a:txBody>
                    <a:bodyPr/>
                    <a:lstStyle/>
                    <a:p>
                      <a:pPr algn="l">
                        <a:lnSpc>
                          <a:spcPct val="115000"/>
                        </a:lnSpc>
                        <a:spcAft>
                          <a:spcPts val="900"/>
                        </a:spcAft>
                        <a:buNone/>
                      </a:pPr>
                      <a:r>
                        <a:rPr lang="en-GB" sz="900" b="1" kern="1200" cap="none" spc="0" dirty="0">
                          <a:solidFill>
                            <a:schemeClr val="tx1"/>
                          </a:solidFill>
                          <a:effectLst/>
                          <a:latin typeface="Aptos" panose="020B0004020202020204" pitchFamily="34" charset="0"/>
                          <a:ea typeface="+mn-ea"/>
                          <a:cs typeface="Open Sans" panose="020B0606030504020204" pitchFamily="34" charset="0"/>
                        </a:rPr>
                        <a:t>Autistic level 6 SaLT students</a:t>
                      </a:r>
                      <a:endParaRPr lang="en-GB" sz="900" b="1" kern="100" cap="none" spc="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48945" marR="48945" marT="0" marB="65260">
                    <a:lnL w="12700" cmpd="sng">
                      <a:noFill/>
                      <a:prstDash val="solid"/>
                    </a:lnL>
                    <a:lnR w="12700" cmpd="sng">
                      <a:noFill/>
                      <a:prstDash val="solid"/>
                    </a:lnR>
                    <a:lnT w="38100" cmpd="sng">
                      <a:noFill/>
                    </a:lnT>
                    <a:lnB w="12700" cmpd="sng">
                      <a:noFill/>
                      <a:prstDash val="solid"/>
                    </a:lnB>
                    <a:solidFill>
                      <a:srgbClr val="F7F7F7"/>
                    </a:solidFill>
                  </a:tcPr>
                </a:tc>
                <a:tc>
                  <a:txBody>
                    <a:bodyPr/>
                    <a:lstStyle/>
                    <a:p>
                      <a:pPr algn="l">
                        <a:lnSpc>
                          <a:spcPct val="115000"/>
                        </a:lnSpc>
                        <a:spcAft>
                          <a:spcPts val="900"/>
                        </a:spcAft>
                        <a:buNone/>
                      </a:pPr>
                      <a:r>
                        <a:rPr lang="en-GB" sz="1100" kern="1200" cap="none" spc="0" dirty="0">
                          <a:solidFill>
                            <a:schemeClr val="tx1"/>
                          </a:solidFill>
                          <a:effectLst/>
                          <a:latin typeface="Aptos" panose="020B0004020202020204" pitchFamily="34" charset="0"/>
                          <a:ea typeface="+mn-ea"/>
                          <a:cs typeface="Open Sans" panose="020B0606030504020204" pitchFamily="34" charset="0"/>
                        </a:rPr>
                        <a:t>6</a:t>
                      </a:r>
                      <a:endParaRPr lang="en-GB" sz="1100" kern="100" cap="none" spc="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48945" marR="48945" marT="0" marB="65260">
                    <a:lnL w="12700" cmpd="sng">
                      <a:noFill/>
                      <a:prstDash val="solid"/>
                    </a:lnL>
                    <a:lnR w="12700" cmpd="sng">
                      <a:noFill/>
                      <a:prstDash val="solid"/>
                    </a:lnR>
                    <a:lnT w="38100" cmpd="sng">
                      <a:noFill/>
                    </a:lnT>
                    <a:lnB w="12700" cmpd="sng">
                      <a:noFill/>
                      <a:prstDash val="solid"/>
                    </a:lnB>
                    <a:solidFill>
                      <a:srgbClr val="F7F7F7"/>
                    </a:solidFill>
                  </a:tcPr>
                </a:tc>
                <a:tc>
                  <a:txBody>
                    <a:bodyPr/>
                    <a:lstStyle/>
                    <a:p>
                      <a:pPr algn="l">
                        <a:lnSpc>
                          <a:spcPct val="115000"/>
                        </a:lnSpc>
                        <a:spcAft>
                          <a:spcPts val="900"/>
                        </a:spcAft>
                        <a:buNone/>
                      </a:pPr>
                      <a:r>
                        <a:rPr lang="en-GB" sz="1100" kern="1200" cap="none" spc="0" dirty="0">
                          <a:solidFill>
                            <a:schemeClr val="tx1"/>
                          </a:solidFill>
                          <a:effectLst/>
                          <a:latin typeface="Aptos" panose="020B0004020202020204" pitchFamily="34" charset="0"/>
                          <a:ea typeface="+mn-ea"/>
                          <a:cs typeface="Open Sans" panose="020B0606030504020204" pitchFamily="34" charset="0"/>
                        </a:rPr>
                        <a:t>3</a:t>
                      </a:r>
                      <a:endParaRPr lang="en-GB" sz="1100" kern="100" cap="none" spc="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48945" marR="48945" marT="0" marB="65260">
                    <a:lnL w="12700" cmpd="sng">
                      <a:noFill/>
                      <a:prstDash val="solid"/>
                    </a:lnL>
                    <a:lnR w="12700" cmpd="sng">
                      <a:noFill/>
                      <a:prstDash val="solid"/>
                    </a:lnR>
                    <a:lnT w="38100" cmpd="sng">
                      <a:noFill/>
                    </a:lnT>
                    <a:lnB w="12700" cmpd="sng">
                      <a:noFill/>
                      <a:prstDash val="solid"/>
                    </a:lnB>
                    <a:solidFill>
                      <a:srgbClr val="F7F7F7"/>
                    </a:solidFill>
                  </a:tcPr>
                </a:tc>
                <a:tc>
                  <a:txBody>
                    <a:bodyPr/>
                    <a:lstStyle/>
                    <a:p>
                      <a:pPr algn="l">
                        <a:lnSpc>
                          <a:spcPct val="115000"/>
                        </a:lnSpc>
                        <a:spcAft>
                          <a:spcPts val="900"/>
                        </a:spcAft>
                        <a:buNone/>
                      </a:pPr>
                      <a:r>
                        <a:rPr lang="en-GB" sz="1100" kern="1200" cap="none" spc="0" dirty="0">
                          <a:solidFill>
                            <a:schemeClr val="tx1"/>
                          </a:solidFill>
                          <a:effectLst/>
                          <a:latin typeface="Aptos" panose="020B0004020202020204" pitchFamily="34" charset="0"/>
                          <a:ea typeface="+mn-ea"/>
                          <a:cs typeface="Open Sans" panose="020B0606030504020204" pitchFamily="34" charset="0"/>
                        </a:rPr>
                        <a:t>1</a:t>
                      </a:r>
                      <a:endParaRPr lang="en-GB" sz="1100" kern="100" cap="none" spc="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48945" marR="48945" marT="0" marB="65260">
                    <a:lnL w="12700" cmpd="sng">
                      <a:noFill/>
                      <a:prstDash val="solid"/>
                    </a:lnL>
                    <a:lnR w="12700" cmpd="sng">
                      <a:noFill/>
                      <a:prstDash val="solid"/>
                    </a:lnR>
                    <a:lnT w="38100" cmpd="sng">
                      <a:noFill/>
                    </a:lnT>
                    <a:lnB w="12700" cmpd="sng">
                      <a:noFill/>
                      <a:prstDash val="solid"/>
                    </a:lnB>
                    <a:solidFill>
                      <a:srgbClr val="F7F7F7"/>
                    </a:solidFill>
                  </a:tcPr>
                </a:tc>
                <a:extLst>
                  <a:ext uri="{0D108BD9-81ED-4DB2-BD59-A6C34878D82A}">
                    <a16:rowId xmlns:a16="http://schemas.microsoft.com/office/drawing/2014/main" val="3772732208"/>
                  </a:ext>
                </a:extLst>
              </a:tr>
              <a:tr h="327859">
                <a:tc>
                  <a:txBody>
                    <a:bodyPr/>
                    <a:lstStyle/>
                    <a:p>
                      <a:pPr algn="l">
                        <a:lnSpc>
                          <a:spcPct val="115000"/>
                        </a:lnSpc>
                        <a:spcAft>
                          <a:spcPts val="900"/>
                        </a:spcAft>
                        <a:buNone/>
                      </a:pPr>
                      <a:r>
                        <a:rPr lang="en-GB" sz="900" b="1" kern="1200" cap="none" spc="0" dirty="0">
                          <a:solidFill>
                            <a:schemeClr val="tx1"/>
                          </a:solidFill>
                          <a:effectLst/>
                          <a:latin typeface="Aptos" panose="020B0004020202020204" pitchFamily="34" charset="0"/>
                          <a:ea typeface="+mn-ea"/>
                          <a:cs typeface="Open Sans" panose="020B0606030504020204" pitchFamily="34" charset="0"/>
                        </a:rPr>
                        <a:t>Autistic SaLTs</a:t>
                      </a:r>
                      <a:endParaRPr lang="en-GB" sz="900" b="1" kern="100" cap="none" spc="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48945" marR="48945" marT="0" marB="65260">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tc>
                  <a:txBody>
                    <a:bodyPr/>
                    <a:lstStyle/>
                    <a:p>
                      <a:pPr algn="l">
                        <a:lnSpc>
                          <a:spcPct val="115000"/>
                        </a:lnSpc>
                        <a:spcAft>
                          <a:spcPts val="900"/>
                        </a:spcAft>
                        <a:buNone/>
                      </a:pPr>
                      <a:r>
                        <a:rPr lang="en-GB" sz="1100" kern="1200" cap="none" spc="0" dirty="0">
                          <a:solidFill>
                            <a:schemeClr val="tx1"/>
                          </a:solidFill>
                          <a:effectLst/>
                          <a:latin typeface="Aptos" panose="020B0004020202020204" pitchFamily="34" charset="0"/>
                          <a:ea typeface="+mn-ea"/>
                          <a:cs typeface="Open Sans" panose="020B0606030504020204" pitchFamily="34" charset="0"/>
                        </a:rPr>
                        <a:t>6</a:t>
                      </a:r>
                      <a:endParaRPr lang="en-GB" sz="1100" kern="100" cap="none" spc="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48945" marR="48945" marT="0" marB="65260">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tc>
                  <a:txBody>
                    <a:bodyPr/>
                    <a:lstStyle/>
                    <a:p>
                      <a:pPr algn="l">
                        <a:lnSpc>
                          <a:spcPct val="115000"/>
                        </a:lnSpc>
                        <a:spcAft>
                          <a:spcPts val="900"/>
                        </a:spcAft>
                        <a:buNone/>
                      </a:pPr>
                      <a:r>
                        <a:rPr lang="en-GB" sz="1100" kern="1200" cap="none" spc="0" dirty="0">
                          <a:solidFill>
                            <a:schemeClr val="tx1"/>
                          </a:solidFill>
                          <a:effectLst/>
                          <a:latin typeface="Aptos" panose="020B0004020202020204" pitchFamily="34" charset="0"/>
                          <a:ea typeface="+mn-ea"/>
                          <a:cs typeface="Open Sans" panose="020B0606030504020204" pitchFamily="34" charset="0"/>
                        </a:rPr>
                        <a:t>2</a:t>
                      </a:r>
                      <a:endParaRPr lang="en-GB" sz="1100" kern="100" cap="none" spc="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48945" marR="48945" marT="0" marB="65260">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tc>
                  <a:txBody>
                    <a:bodyPr/>
                    <a:lstStyle/>
                    <a:p>
                      <a:pPr algn="l">
                        <a:lnSpc>
                          <a:spcPct val="115000"/>
                        </a:lnSpc>
                        <a:spcAft>
                          <a:spcPts val="900"/>
                        </a:spcAft>
                        <a:buNone/>
                      </a:pPr>
                      <a:r>
                        <a:rPr lang="en-GB" sz="1100" kern="1200" cap="none" spc="0" dirty="0">
                          <a:solidFill>
                            <a:schemeClr val="tx1"/>
                          </a:solidFill>
                          <a:effectLst/>
                          <a:latin typeface="Aptos" panose="020B0004020202020204" pitchFamily="34" charset="0"/>
                          <a:ea typeface="+mn-ea"/>
                          <a:cs typeface="Open Sans" panose="020B0606030504020204" pitchFamily="34" charset="0"/>
                        </a:rPr>
                        <a:t>2</a:t>
                      </a:r>
                      <a:endParaRPr lang="en-GB" sz="1100" kern="100" cap="none" spc="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48945" marR="48945" marT="0" marB="65260">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extLst>
                  <a:ext uri="{0D108BD9-81ED-4DB2-BD59-A6C34878D82A}">
                    <a16:rowId xmlns:a16="http://schemas.microsoft.com/office/drawing/2014/main" val="491192506"/>
                  </a:ext>
                </a:extLst>
              </a:tr>
              <a:tr h="447133">
                <a:tc>
                  <a:txBody>
                    <a:bodyPr/>
                    <a:lstStyle/>
                    <a:p>
                      <a:pPr algn="l">
                        <a:lnSpc>
                          <a:spcPct val="115000"/>
                        </a:lnSpc>
                        <a:spcAft>
                          <a:spcPts val="900"/>
                        </a:spcAft>
                        <a:buNone/>
                      </a:pPr>
                      <a:r>
                        <a:rPr lang="en-GB" sz="900" b="1" kern="1200" cap="none" spc="0" dirty="0">
                          <a:solidFill>
                            <a:schemeClr val="tx1"/>
                          </a:solidFill>
                          <a:effectLst/>
                          <a:latin typeface="Aptos" panose="020B0004020202020204" pitchFamily="34" charset="0"/>
                          <a:ea typeface="+mn-ea"/>
                          <a:cs typeface="Open Sans" panose="020B0606030504020204" pitchFamily="34" charset="0"/>
                        </a:rPr>
                        <a:t>Autistic SaLT Practice educators</a:t>
                      </a:r>
                      <a:endParaRPr lang="en-GB" sz="900" b="1" kern="100" cap="none" spc="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48945" marR="48945" marT="0" marB="65260">
                    <a:lnL w="12700" cmpd="sng">
                      <a:noFill/>
                      <a:prstDash val="solid"/>
                    </a:lnL>
                    <a:lnR w="12700" cmpd="sng">
                      <a:noFill/>
                      <a:prstDash val="solid"/>
                    </a:lnR>
                    <a:lnT w="12700" cmpd="sng">
                      <a:noFill/>
                      <a:prstDash val="solid"/>
                    </a:lnT>
                    <a:lnB w="12700" cmpd="sng">
                      <a:noFill/>
                      <a:prstDash val="solid"/>
                    </a:lnB>
                    <a:solidFill>
                      <a:srgbClr val="F7F7F7"/>
                    </a:solidFill>
                  </a:tcPr>
                </a:tc>
                <a:tc>
                  <a:txBody>
                    <a:bodyPr/>
                    <a:lstStyle/>
                    <a:p>
                      <a:pPr algn="l">
                        <a:lnSpc>
                          <a:spcPct val="115000"/>
                        </a:lnSpc>
                        <a:spcAft>
                          <a:spcPts val="900"/>
                        </a:spcAft>
                        <a:buNone/>
                      </a:pPr>
                      <a:r>
                        <a:rPr lang="en-GB" sz="1100" kern="1200" cap="none" spc="0" dirty="0">
                          <a:solidFill>
                            <a:schemeClr val="tx1"/>
                          </a:solidFill>
                          <a:effectLst/>
                          <a:latin typeface="Aptos" panose="020B0004020202020204" pitchFamily="34" charset="0"/>
                          <a:ea typeface="+mn-ea"/>
                          <a:cs typeface="Open Sans" panose="020B0606030504020204" pitchFamily="34" charset="0"/>
                        </a:rPr>
                        <a:t>4</a:t>
                      </a:r>
                      <a:endParaRPr lang="en-GB" sz="1100" kern="100" cap="none" spc="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48945" marR="48945" marT="0" marB="65260">
                    <a:lnL w="12700" cmpd="sng">
                      <a:noFill/>
                      <a:prstDash val="solid"/>
                    </a:lnL>
                    <a:lnR w="12700" cmpd="sng">
                      <a:noFill/>
                      <a:prstDash val="solid"/>
                    </a:lnR>
                    <a:lnT w="12700" cmpd="sng">
                      <a:noFill/>
                      <a:prstDash val="solid"/>
                    </a:lnT>
                    <a:lnB w="12700" cmpd="sng">
                      <a:noFill/>
                      <a:prstDash val="solid"/>
                    </a:lnB>
                    <a:solidFill>
                      <a:srgbClr val="F7F7F7"/>
                    </a:solidFill>
                  </a:tcPr>
                </a:tc>
                <a:tc>
                  <a:txBody>
                    <a:bodyPr/>
                    <a:lstStyle/>
                    <a:p>
                      <a:pPr algn="l">
                        <a:lnSpc>
                          <a:spcPct val="115000"/>
                        </a:lnSpc>
                        <a:spcAft>
                          <a:spcPts val="900"/>
                        </a:spcAft>
                        <a:buNone/>
                      </a:pPr>
                      <a:r>
                        <a:rPr lang="en-GB" sz="1100" kern="1200" cap="none" spc="0" dirty="0">
                          <a:solidFill>
                            <a:schemeClr val="tx1"/>
                          </a:solidFill>
                          <a:effectLst/>
                          <a:latin typeface="Aptos" panose="020B0004020202020204" pitchFamily="34" charset="0"/>
                          <a:ea typeface="+mn-ea"/>
                          <a:cs typeface="Open Sans" panose="020B0606030504020204" pitchFamily="34" charset="0"/>
                        </a:rPr>
                        <a:t>3</a:t>
                      </a:r>
                      <a:endParaRPr lang="en-GB" sz="1100" kern="100" cap="none" spc="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48945" marR="48945" marT="0" marB="65260">
                    <a:lnL w="12700" cmpd="sng">
                      <a:noFill/>
                      <a:prstDash val="solid"/>
                    </a:lnL>
                    <a:lnR w="12700" cmpd="sng">
                      <a:noFill/>
                      <a:prstDash val="solid"/>
                    </a:lnR>
                    <a:lnT w="12700" cmpd="sng">
                      <a:noFill/>
                      <a:prstDash val="solid"/>
                    </a:lnT>
                    <a:lnB w="12700" cmpd="sng">
                      <a:noFill/>
                      <a:prstDash val="solid"/>
                    </a:lnB>
                    <a:solidFill>
                      <a:srgbClr val="F7F7F7"/>
                    </a:solidFill>
                  </a:tcPr>
                </a:tc>
                <a:tc>
                  <a:txBody>
                    <a:bodyPr/>
                    <a:lstStyle/>
                    <a:p>
                      <a:pPr algn="l">
                        <a:lnSpc>
                          <a:spcPct val="115000"/>
                        </a:lnSpc>
                        <a:spcAft>
                          <a:spcPts val="900"/>
                        </a:spcAft>
                        <a:buNone/>
                      </a:pPr>
                      <a:r>
                        <a:rPr lang="en-GB" sz="1100" kern="1200" cap="none" spc="0" dirty="0">
                          <a:solidFill>
                            <a:schemeClr val="tx1"/>
                          </a:solidFill>
                          <a:effectLst/>
                          <a:latin typeface="Aptos" panose="020B0004020202020204" pitchFamily="34" charset="0"/>
                          <a:ea typeface="+mn-ea"/>
                          <a:cs typeface="Open Sans" panose="020B0606030504020204" pitchFamily="34" charset="0"/>
                        </a:rPr>
                        <a:t>2</a:t>
                      </a:r>
                      <a:endParaRPr lang="en-GB" sz="1100" kern="100" cap="none" spc="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48945" marR="48945" marT="0" marB="65260">
                    <a:lnL w="12700" cmpd="sng">
                      <a:noFill/>
                      <a:prstDash val="solid"/>
                    </a:lnL>
                    <a:lnR w="12700" cmpd="sng">
                      <a:noFill/>
                      <a:prstDash val="solid"/>
                    </a:lnR>
                    <a:lnT w="12700" cmpd="sng">
                      <a:noFill/>
                      <a:prstDash val="solid"/>
                    </a:lnT>
                    <a:lnB w="12700" cmpd="sng">
                      <a:noFill/>
                      <a:prstDash val="solid"/>
                    </a:lnB>
                    <a:solidFill>
                      <a:srgbClr val="F7F7F7"/>
                    </a:solidFill>
                  </a:tcPr>
                </a:tc>
                <a:extLst>
                  <a:ext uri="{0D108BD9-81ED-4DB2-BD59-A6C34878D82A}">
                    <a16:rowId xmlns:a16="http://schemas.microsoft.com/office/drawing/2014/main" val="2905103585"/>
                  </a:ext>
                </a:extLst>
              </a:tr>
              <a:tr h="801295">
                <a:tc>
                  <a:txBody>
                    <a:bodyPr/>
                    <a:lstStyle/>
                    <a:p>
                      <a:pPr algn="l">
                        <a:lnSpc>
                          <a:spcPct val="115000"/>
                        </a:lnSpc>
                        <a:spcAft>
                          <a:spcPts val="900"/>
                        </a:spcAft>
                        <a:buNone/>
                      </a:pPr>
                      <a:r>
                        <a:rPr lang="en-GB" sz="900" b="1" kern="1200" cap="none" spc="0" dirty="0">
                          <a:solidFill>
                            <a:schemeClr val="tx1"/>
                          </a:solidFill>
                          <a:effectLst/>
                          <a:latin typeface="Aptos" panose="020B0004020202020204" pitchFamily="34" charset="0"/>
                          <a:ea typeface="+mn-ea"/>
                          <a:cs typeface="Open Sans" panose="020B0606030504020204" pitchFamily="34" charset="0"/>
                        </a:rPr>
                        <a:t>Non-autistic placement educators who have supported an autistic SaLT student</a:t>
                      </a:r>
                      <a:endParaRPr lang="en-GB" sz="900" b="1" kern="100" cap="none" spc="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48945" marR="48945" marT="0" marB="65260">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tc>
                  <a:txBody>
                    <a:bodyPr/>
                    <a:lstStyle/>
                    <a:p>
                      <a:pPr algn="l">
                        <a:lnSpc>
                          <a:spcPct val="115000"/>
                        </a:lnSpc>
                        <a:spcAft>
                          <a:spcPts val="900"/>
                        </a:spcAft>
                        <a:buNone/>
                      </a:pPr>
                      <a:r>
                        <a:rPr lang="en-GB" sz="1100" kern="1200" cap="none" spc="0" dirty="0">
                          <a:solidFill>
                            <a:schemeClr val="tx1"/>
                          </a:solidFill>
                          <a:effectLst/>
                          <a:latin typeface="Aptos" panose="020B0004020202020204" pitchFamily="34" charset="0"/>
                          <a:ea typeface="+mn-ea"/>
                          <a:cs typeface="Open Sans" panose="020B0606030504020204" pitchFamily="34" charset="0"/>
                        </a:rPr>
                        <a:t>4</a:t>
                      </a:r>
                      <a:endParaRPr lang="en-GB" sz="1100" kern="100" cap="none" spc="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48945" marR="48945" marT="0" marB="65260">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tc>
                  <a:txBody>
                    <a:bodyPr/>
                    <a:lstStyle/>
                    <a:p>
                      <a:pPr algn="l">
                        <a:lnSpc>
                          <a:spcPct val="115000"/>
                        </a:lnSpc>
                        <a:spcAft>
                          <a:spcPts val="900"/>
                        </a:spcAft>
                        <a:buNone/>
                      </a:pPr>
                      <a:r>
                        <a:rPr lang="en-GB" sz="1100" kern="1200" cap="none" spc="0" dirty="0">
                          <a:solidFill>
                            <a:schemeClr val="tx1"/>
                          </a:solidFill>
                          <a:effectLst/>
                          <a:latin typeface="Aptos" panose="020B0004020202020204" pitchFamily="34" charset="0"/>
                          <a:ea typeface="+mn-ea"/>
                          <a:cs typeface="Open Sans" panose="020B0606030504020204" pitchFamily="34" charset="0"/>
                        </a:rPr>
                        <a:t>3</a:t>
                      </a:r>
                      <a:endParaRPr lang="en-GB" sz="1100" kern="100" cap="none" spc="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48945" marR="48945" marT="0" marB="65260">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tc>
                  <a:txBody>
                    <a:bodyPr/>
                    <a:lstStyle/>
                    <a:p>
                      <a:pPr algn="l">
                        <a:lnSpc>
                          <a:spcPct val="115000"/>
                        </a:lnSpc>
                        <a:spcAft>
                          <a:spcPts val="900"/>
                        </a:spcAft>
                        <a:buNone/>
                      </a:pPr>
                      <a:r>
                        <a:rPr lang="en-GB" sz="1100" kern="1200" cap="none" spc="0" dirty="0">
                          <a:solidFill>
                            <a:schemeClr val="tx1"/>
                          </a:solidFill>
                          <a:effectLst/>
                          <a:latin typeface="Aptos" panose="020B0004020202020204" pitchFamily="34" charset="0"/>
                          <a:ea typeface="+mn-ea"/>
                          <a:cs typeface="Open Sans" panose="020B0606030504020204" pitchFamily="34" charset="0"/>
                        </a:rPr>
                        <a:t>0*</a:t>
                      </a:r>
                      <a:endParaRPr lang="en-GB" sz="1100" kern="100" cap="none" spc="0" dirty="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48945" marR="48945" marT="0" marB="65260">
                    <a:lnL w="12700" cmpd="sng">
                      <a:noFill/>
                      <a:prstDash val="solid"/>
                    </a:lnL>
                    <a:lnR w="12700" cmpd="sng">
                      <a:noFill/>
                      <a:prstDash val="solid"/>
                    </a:lnR>
                    <a:lnT w="12700" cmpd="sng">
                      <a:noFill/>
                      <a:prstDash val="solid"/>
                    </a:lnT>
                    <a:lnB w="12700" cmpd="sng">
                      <a:noFill/>
                      <a:prstDash val="solid"/>
                    </a:lnB>
                    <a:solidFill>
                      <a:schemeClr val="bg1">
                        <a:lumMod val="85000"/>
                      </a:schemeClr>
                    </a:solidFill>
                  </a:tcPr>
                </a:tc>
                <a:extLst>
                  <a:ext uri="{0D108BD9-81ED-4DB2-BD59-A6C34878D82A}">
                    <a16:rowId xmlns:a16="http://schemas.microsoft.com/office/drawing/2014/main" val="1869497057"/>
                  </a:ext>
                </a:extLst>
              </a:tr>
            </a:tbl>
          </a:graphicData>
        </a:graphic>
      </p:graphicFrame>
    </p:spTree>
    <p:extLst>
      <p:ext uri="{BB962C8B-B14F-4D97-AF65-F5344CB8AC3E}">
        <p14:creationId xmlns:p14="http://schemas.microsoft.com/office/powerpoint/2010/main" val="3694297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D7026-BC36-74A9-2208-E01B2208FF16}"/>
              </a:ext>
            </a:extLst>
          </p:cNvPr>
          <p:cNvSpPr>
            <a:spLocks noGrp="1"/>
          </p:cNvSpPr>
          <p:nvPr>
            <p:ph type="title"/>
          </p:nvPr>
        </p:nvSpPr>
        <p:spPr/>
        <p:txBody>
          <a:bodyPr/>
          <a:lstStyle/>
          <a:p>
            <a:r>
              <a:rPr lang="en-GB" dirty="0"/>
              <a:t>Findings/What?</a:t>
            </a:r>
          </a:p>
        </p:txBody>
      </p:sp>
      <p:graphicFrame>
        <p:nvGraphicFramePr>
          <p:cNvPr id="4" name="Content Placeholder 3">
            <a:extLst>
              <a:ext uri="{FF2B5EF4-FFF2-40B4-BE49-F238E27FC236}">
                <a16:creationId xmlns:a16="http://schemas.microsoft.com/office/drawing/2014/main" id="{0EA45D84-C456-C101-57A2-FDF6502F1F20}"/>
              </a:ext>
            </a:extLst>
          </p:cNvPr>
          <p:cNvGraphicFramePr>
            <a:graphicFrameLocks noGrp="1"/>
          </p:cNvGraphicFramePr>
          <p:nvPr>
            <p:ph idx="1"/>
            <p:extLst>
              <p:ext uri="{D42A27DB-BD31-4B8C-83A1-F6EECF244321}">
                <p14:modId xmlns:p14="http://schemas.microsoft.com/office/powerpoint/2010/main" val="639704109"/>
              </p:ext>
            </p:extLst>
          </p:nvPr>
        </p:nvGraphicFramePr>
        <p:xfrm>
          <a:off x="-2296885" y="1509939"/>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4DF1A08D-C674-29BD-7BF6-E517EAC25FE1}"/>
              </a:ext>
            </a:extLst>
          </p:cNvPr>
          <p:cNvSpPr txBox="1"/>
          <p:nvPr/>
        </p:nvSpPr>
        <p:spPr>
          <a:xfrm>
            <a:off x="5421084" y="1509939"/>
            <a:ext cx="6379029" cy="489364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black"/>
                </a:solidFill>
                <a:effectLst/>
                <a:uLnTx/>
                <a:uFillTx/>
                <a:latin typeface="Aptos" panose="02110004020202020204"/>
                <a:ea typeface="+mn-ea"/>
                <a:cs typeface="+mn-cs"/>
              </a:rPr>
              <a:t>Social determination theory of motivation (Mylrea et al, 2017)</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2400" dirty="0">
                <a:solidFill>
                  <a:prstClr val="black"/>
                </a:solidFill>
                <a:latin typeface="Aptos" panose="02110004020202020204"/>
              </a:rPr>
              <a:t>Many students and SaLTs pursued and received their diagnosis during and as a result of placement. However, not all choose to share this information with educators.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black"/>
                </a:solidFill>
                <a:effectLst/>
                <a:uLnTx/>
                <a:uFillTx/>
                <a:latin typeface="Aptos" panose="02110004020202020204"/>
                <a:ea typeface="+mn-ea"/>
                <a:cs typeface="+mn-cs"/>
              </a:rPr>
              <a:t>A lack of perceived safety and belonging resulted in a form of masking to appear competent, which led to an overwhelming emotional response and also self-doubt.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2400" dirty="0">
              <a:solidFill>
                <a:prstClr val="black"/>
              </a:solidFill>
              <a:latin typeface="Aptos" panose="02110004020202020204"/>
            </a:endParaRPr>
          </a:p>
        </p:txBody>
      </p:sp>
    </p:spTree>
    <p:extLst>
      <p:ext uri="{BB962C8B-B14F-4D97-AF65-F5344CB8AC3E}">
        <p14:creationId xmlns:p14="http://schemas.microsoft.com/office/powerpoint/2010/main" val="2181346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0AC947-92E6-18E4-A697-4F665A803847}"/>
              </a:ext>
            </a:extLst>
          </p:cNvPr>
          <p:cNvSpPr>
            <a:spLocks noGrp="1"/>
          </p:cNvSpPr>
          <p:nvPr>
            <p:ph type="title"/>
          </p:nvPr>
        </p:nvSpPr>
        <p:spPr>
          <a:xfrm>
            <a:off x="1371599" y="294538"/>
            <a:ext cx="9895951" cy="1033669"/>
          </a:xfrm>
        </p:spPr>
        <p:txBody>
          <a:bodyPr>
            <a:normAutofit/>
          </a:bodyPr>
          <a:lstStyle/>
          <a:p>
            <a:r>
              <a:rPr lang="en-GB" sz="4000">
                <a:solidFill>
                  <a:srgbClr val="FFFFFF"/>
                </a:solidFill>
              </a:rPr>
              <a:t>Relatedness</a:t>
            </a:r>
          </a:p>
        </p:txBody>
      </p:sp>
      <p:sp>
        <p:nvSpPr>
          <p:cNvPr id="3" name="Content Placeholder 2">
            <a:extLst>
              <a:ext uri="{FF2B5EF4-FFF2-40B4-BE49-F238E27FC236}">
                <a16:creationId xmlns:a16="http://schemas.microsoft.com/office/drawing/2014/main" id="{5AB5183D-3F98-7B12-3C66-883BB70424D8}"/>
              </a:ext>
            </a:extLst>
          </p:cNvPr>
          <p:cNvSpPr>
            <a:spLocks noGrp="1"/>
          </p:cNvSpPr>
          <p:nvPr>
            <p:ph idx="1"/>
          </p:nvPr>
        </p:nvSpPr>
        <p:spPr>
          <a:xfrm>
            <a:off x="1371599" y="2318197"/>
            <a:ext cx="9724031" cy="3683358"/>
          </a:xfrm>
        </p:spPr>
        <p:txBody>
          <a:bodyPr anchor="ctr">
            <a:normAutofit/>
          </a:bodyPr>
          <a:lstStyle/>
          <a:p>
            <a:pPr marL="0" indent="0">
              <a:buNone/>
            </a:pPr>
            <a:r>
              <a:rPr lang="en-GB" sz="2000" i="1"/>
              <a:t>‘’I think we need a visceral sense of  belonging - specifically from colleagues as we're often in a happy place with our clients’’ (Student).</a:t>
            </a:r>
          </a:p>
          <a:p>
            <a:pPr marL="0" indent="0">
              <a:buNone/>
            </a:pPr>
            <a:r>
              <a:rPr lang="en-GB" sz="2000" i="1"/>
              <a:t>‘’You were spending days with different people, and it was quite hard to get to know any of them to be able to unmask. I didn't feel like I had the opportunity to build a relationship with my practise educators to be able to talk about that’’ (Student).</a:t>
            </a:r>
            <a:endParaRPr lang="en-GB" sz="2000"/>
          </a:p>
          <a:p>
            <a:pPr marL="0" indent="0">
              <a:buNone/>
            </a:pPr>
            <a:r>
              <a:rPr lang="en-GB" sz="2000" i="1"/>
              <a:t>“I think it's really important to pair up neurodivergent students with neurodivergent educators just at least one educator to give them a chance to actually realise that this is a job that they can belong and fit in and actually do a really, really good job” (Autistic SaLT&amp;PE)</a:t>
            </a:r>
          </a:p>
          <a:p>
            <a:pPr marL="0" indent="0">
              <a:buNone/>
            </a:pPr>
            <a:r>
              <a:rPr lang="en-GB" sz="2000" i="1"/>
              <a:t>‘’The value of including people that might have once been client's (Student). </a:t>
            </a:r>
            <a:endParaRPr lang="en-GB" sz="2000"/>
          </a:p>
          <a:p>
            <a:endParaRPr lang="en-GB" sz="2000"/>
          </a:p>
        </p:txBody>
      </p:sp>
    </p:spTree>
    <p:extLst>
      <p:ext uri="{BB962C8B-B14F-4D97-AF65-F5344CB8AC3E}">
        <p14:creationId xmlns:p14="http://schemas.microsoft.com/office/powerpoint/2010/main" val="3233839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41614E0-E2EB-66F9-B2F6-7BD930C05485}"/>
              </a:ext>
            </a:extLst>
          </p:cNvPr>
          <p:cNvSpPr>
            <a:spLocks noGrp="1"/>
          </p:cNvSpPr>
          <p:nvPr>
            <p:ph type="title"/>
          </p:nvPr>
        </p:nvSpPr>
        <p:spPr>
          <a:xfrm>
            <a:off x="1371599" y="294538"/>
            <a:ext cx="9895951" cy="1033669"/>
          </a:xfrm>
        </p:spPr>
        <p:txBody>
          <a:bodyPr>
            <a:normAutofit/>
          </a:bodyPr>
          <a:lstStyle/>
          <a:p>
            <a:r>
              <a:rPr lang="en-GB" sz="4000">
                <a:solidFill>
                  <a:srgbClr val="FFFFFF"/>
                </a:solidFill>
              </a:rPr>
              <a:t>Autonomy </a:t>
            </a:r>
          </a:p>
        </p:txBody>
      </p:sp>
      <p:sp>
        <p:nvSpPr>
          <p:cNvPr id="3" name="Content Placeholder 2">
            <a:extLst>
              <a:ext uri="{FF2B5EF4-FFF2-40B4-BE49-F238E27FC236}">
                <a16:creationId xmlns:a16="http://schemas.microsoft.com/office/drawing/2014/main" id="{3A115596-6E48-7616-8C99-1A49956EEB6B}"/>
              </a:ext>
            </a:extLst>
          </p:cNvPr>
          <p:cNvSpPr>
            <a:spLocks noGrp="1"/>
          </p:cNvSpPr>
          <p:nvPr>
            <p:ph idx="1"/>
          </p:nvPr>
        </p:nvSpPr>
        <p:spPr>
          <a:xfrm>
            <a:off x="1371599" y="2318197"/>
            <a:ext cx="9724031" cy="3683358"/>
          </a:xfrm>
        </p:spPr>
        <p:txBody>
          <a:bodyPr anchor="ctr">
            <a:normAutofit/>
          </a:bodyPr>
          <a:lstStyle/>
          <a:p>
            <a:pPr marL="0" indent="0">
              <a:buNone/>
            </a:pPr>
            <a:r>
              <a:rPr lang="en-GB" sz="2000" i="1"/>
              <a:t>‘’It was really a struggle in placement to be myself’’ (Student).</a:t>
            </a:r>
          </a:p>
          <a:p>
            <a:pPr marL="0" indent="0">
              <a:buNone/>
            </a:pPr>
            <a:r>
              <a:rPr lang="en-GB" sz="2000" i="1"/>
              <a:t>‘’The anxiety wasn't tolerated in a workspace. So, then I consciously started to mask, and that made things very, very, very difficult for me to a point that I felt suicidal’’ (Student).</a:t>
            </a:r>
          </a:p>
          <a:p>
            <a:pPr marL="0" indent="0">
              <a:buNone/>
            </a:pPr>
            <a:r>
              <a:rPr lang="en-GB" sz="2000" i="1"/>
              <a:t>‘’Next time I have an autistic student or for all students is making sure that they feel like they can say and speak’’ (Neurotypical SaLT).</a:t>
            </a:r>
          </a:p>
          <a:p>
            <a:pPr marL="0" indent="0">
              <a:buNone/>
            </a:pPr>
            <a:r>
              <a:rPr lang="en-GB" sz="2000" i="1"/>
              <a:t>‘’My independence was limited, I think by some prejudices” (Student).</a:t>
            </a:r>
          </a:p>
          <a:p>
            <a:pPr marL="0" indent="0">
              <a:buNone/>
            </a:pPr>
            <a:r>
              <a:rPr lang="en-GB" sz="2000" i="1"/>
              <a:t>‘’I have a voice. I'm making an impact. I feel like I'm actually doing my job as a speech therapist’’ (Student).</a:t>
            </a:r>
            <a:endParaRPr lang="en-GB" sz="2000"/>
          </a:p>
          <a:p>
            <a:endParaRPr lang="en-GB" sz="2000"/>
          </a:p>
          <a:p>
            <a:endParaRPr lang="en-GB" sz="2000"/>
          </a:p>
          <a:p>
            <a:endParaRPr lang="en-GB" sz="2000"/>
          </a:p>
        </p:txBody>
      </p:sp>
    </p:spTree>
    <p:extLst>
      <p:ext uri="{BB962C8B-B14F-4D97-AF65-F5344CB8AC3E}">
        <p14:creationId xmlns:p14="http://schemas.microsoft.com/office/powerpoint/2010/main" val="1223720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20C866B6537804D86EA93CE77116DC4" ma:contentTypeVersion="15" ma:contentTypeDescription="Create a new document." ma:contentTypeScope="" ma:versionID="e49e49306022b9418ace4255262ecb03">
  <xsd:schema xmlns:xsd="http://www.w3.org/2001/XMLSchema" xmlns:xs="http://www.w3.org/2001/XMLSchema" xmlns:p="http://schemas.microsoft.com/office/2006/metadata/properties" xmlns:ns2="cada5e76-a6be-4042-a550-726da6388da1" xmlns:ns3="2964497b-b486-4562-84f4-c2454b65fd6f" targetNamespace="http://schemas.microsoft.com/office/2006/metadata/properties" ma:root="true" ma:fieldsID="deea6363ff7cfd2b473dfe03353281e0" ns2:_="" ns3:_="">
    <xsd:import namespace="cada5e76-a6be-4042-a550-726da6388da1"/>
    <xsd:import namespace="2964497b-b486-4562-84f4-c2454b65fd6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Number"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da5e76-a6be-4042-a550-726da6388da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Number" ma:index="18" nillable="true" ma:displayName="Number" ma:format="Dropdown" ma:internalName="Number" ma:percentage="FALSE">
      <xsd:simpleType>
        <xsd:restriction base="dms:Number"/>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7a802cd3-19d1-4162-9d92-4df546ef9cfb"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964497b-b486-4562-84f4-c2454b65fd6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6f3ef375-73d2-4fca-bdd7-a91992e6fc4d}" ma:internalName="TaxCatchAll" ma:showField="CatchAllData" ma:web="2964497b-b486-4562-84f4-c2454b65fd6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964497b-b486-4562-84f4-c2454b65fd6f" xsi:nil="true"/>
    <lcf76f155ced4ddcb4097134ff3c332f xmlns="cada5e76-a6be-4042-a550-726da6388da1">
      <Terms xmlns="http://schemas.microsoft.com/office/infopath/2007/PartnerControls"/>
    </lcf76f155ced4ddcb4097134ff3c332f>
    <Number xmlns="cada5e76-a6be-4042-a550-726da6388da1" xsi:nil="true"/>
  </documentManagement>
</p:properties>
</file>

<file path=customXml/itemProps1.xml><?xml version="1.0" encoding="utf-8"?>
<ds:datastoreItem xmlns:ds="http://schemas.openxmlformats.org/officeDocument/2006/customXml" ds:itemID="{CB61B51B-071E-4979-8441-61A1C3D783E9}"/>
</file>

<file path=customXml/itemProps2.xml><?xml version="1.0" encoding="utf-8"?>
<ds:datastoreItem xmlns:ds="http://schemas.openxmlformats.org/officeDocument/2006/customXml" ds:itemID="{C2FF7F20-9698-4BE6-BA20-28C6F6386D6D}"/>
</file>

<file path=customXml/itemProps3.xml><?xml version="1.0" encoding="utf-8"?>
<ds:datastoreItem xmlns:ds="http://schemas.openxmlformats.org/officeDocument/2006/customXml" ds:itemID="{4069ACF4-C0DA-471A-85AF-9EC658EEACB4}"/>
</file>

<file path=docProps/app.xml><?xml version="1.0" encoding="utf-8"?>
<Properties xmlns="http://schemas.openxmlformats.org/officeDocument/2006/extended-properties" xmlns:vt="http://schemas.openxmlformats.org/officeDocument/2006/docPropsVTypes">
  <TotalTime>474</TotalTime>
  <Words>2414</Words>
  <Application>Microsoft Office PowerPoint</Application>
  <PresentationFormat>Widescreen</PresentationFormat>
  <Paragraphs>144</Paragraphs>
  <Slides>15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Aptos</vt:lpstr>
      <vt:lpstr>Aptos Display</vt:lpstr>
      <vt:lpstr>Arial</vt:lpstr>
      <vt:lpstr>Open Sans</vt:lpstr>
      <vt:lpstr>Office Theme</vt:lpstr>
      <vt:lpstr>Autistic Speech and Language Therapy students and practice-based learning: findings from a mixed-method study</vt:lpstr>
      <vt:lpstr>Background</vt:lpstr>
      <vt:lpstr>Literature</vt:lpstr>
      <vt:lpstr>Literature contd.</vt:lpstr>
      <vt:lpstr>PowerPoint Presentation</vt:lpstr>
      <vt:lpstr>Methodology and Study Design</vt:lpstr>
      <vt:lpstr>Findings/What?</vt:lpstr>
      <vt:lpstr>Relatedness</vt:lpstr>
      <vt:lpstr>Autonomy </vt:lpstr>
      <vt:lpstr>Competence</vt:lpstr>
      <vt:lpstr>So What?</vt:lpstr>
      <vt:lpstr>Now What?</vt:lpstr>
      <vt:lpstr>References</vt:lpstr>
      <vt:lpstr>References contd.</vt:lpstr>
      <vt:lpstr>Thank you for listening and any questions?   Hazel.Richards@bcu.ac.uk Thomas.Hopkins@bcu.ac.uk   </vt:lpstr>
    </vt:vector>
  </TitlesOfParts>
  <Company>Birmingham City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Hazel Richards</dc:creator>
  <cp:lastModifiedBy>Hazel Richards</cp:lastModifiedBy>
  <cp:revision>1</cp:revision>
  <dcterms:created xsi:type="dcterms:W3CDTF">2026-02-11T11:49:20Z</dcterms:created>
  <dcterms:modified xsi:type="dcterms:W3CDTF">2026-03-05T16:03:49Z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0x010100520C866B6537804D86EA93CE77116DC4</vt:lpwstr>
  </property>
</Properties>
</file>