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3" r:id="rId4"/>
  </p:sldMasterIdLst>
  <p:notesMasterIdLst>
    <p:notesMasterId r:id="rId19"/>
  </p:notesMasterIdLst>
  <p:handoutMasterIdLst>
    <p:handoutMasterId r:id="rId20"/>
  </p:handoutMasterIdLst>
  <p:sldIdLst>
    <p:sldId id="1923" r:id="rId5"/>
    <p:sldId id="262" r:id="rId6"/>
    <p:sldId id="278" r:id="rId7"/>
    <p:sldId id="279" r:id="rId8"/>
    <p:sldId id="263" r:id="rId9"/>
    <p:sldId id="281" r:id="rId10"/>
    <p:sldId id="282" r:id="rId11"/>
    <p:sldId id="283" r:id="rId12"/>
    <p:sldId id="1925" r:id="rId13"/>
    <p:sldId id="284" r:id="rId14"/>
    <p:sldId id="270" r:id="rId15"/>
    <p:sldId id="287" r:id="rId16"/>
    <p:sldId id="1924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Wilkinson" initials="SW" lastIdx="1" clrIdx="0">
    <p:extLst>
      <p:ext uri="{19B8F6BF-5375-455C-9EA6-DF929625EA0E}">
        <p15:presenceInfo xmlns:p15="http://schemas.microsoft.com/office/powerpoint/2012/main" userId="1186059c3be801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5563"/>
    <a:srgbClr val="E8EDEE"/>
    <a:srgbClr val="002255"/>
    <a:srgbClr val="00AD93"/>
    <a:srgbClr val="006652"/>
    <a:srgbClr val="768692"/>
    <a:srgbClr val="003087"/>
    <a:srgbClr val="005EB8"/>
    <a:srgbClr val="FFFFFF"/>
    <a:srgbClr val="007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0C7CF7-7B2E-425B-ABD7-04FEED7F9B08}" v="30" dt="2026-02-19T14:47:24.0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903" autoAdjust="0"/>
  </p:normalViewPr>
  <p:slideViewPr>
    <p:cSldViewPr snapToGrid="0">
      <p:cViewPr varScale="1">
        <p:scale>
          <a:sx n="80" d="100"/>
          <a:sy n="80" d="100"/>
        </p:scale>
        <p:origin x="17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SBET, Heather (NHS ENGLAND)" userId="ec771d33-816d-4fc6-9dc0-50709580c2b4" providerId="ADAL" clId="{348BE29A-9160-45A4-BB04-408B635AEC14}"/>
    <pc:docChg chg="undo custSel addSld delSld modSld sldOrd modMainMaster">
      <pc:chgData name="NISBET, Heather (NHS ENGLAND)" userId="ec771d33-816d-4fc6-9dc0-50709580c2b4" providerId="ADAL" clId="{348BE29A-9160-45A4-BB04-408B635AEC14}" dt="2026-02-19T14:53:08.552" v="506" actId="20577"/>
      <pc:docMkLst>
        <pc:docMk/>
      </pc:docMkLst>
      <pc:sldChg chg="modSp del mod">
        <pc:chgData name="NISBET, Heather (NHS ENGLAND)" userId="ec771d33-816d-4fc6-9dc0-50709580c2b4" providerId="ADAL" clId="{348BE29A-9160-45A4-BB04-408B635AEC14}" dt="2026-02-19T14:39:16.891" v="136" actId="2696"/>
        <pc:sldMkLst>
          <pc:docMk/>
          <pc:sldMk cId="3456869969" sldId="256"/>
        </pc:sldMkLst>
        <pc:spChg chg="mod">
          <ac:chgData name="NISBET, Heather (NHS ENGLAND)" userId="ec771d33-816d-4fc6-9dc0-50709580c2b4" providerId="ADAL" clId="{348BE29A-9160-45A4-BB04-408B635AEC14}" dt="2026-02-19T14:31:40.669" v="31" actId="27636"/>
          <ac:spMkLst>
            <pc:docMk/>
            <pc:sldMk cId="3456869969" sldId="256"/>
            <ac:spMk id="2" creationId="{AE9C2A9E-2E15-BA2E-89D4-1220A87E89D6}"/>
          </ac:spMkLst>
        </pc:spChg>
        <pc:spChg chg="mod">
          <ac:chgData name="NISBET, Heather (NHS ENGLAND)" userId="ec771d33-816d-4fc6-9dc0-50709580c2b4" providerId="ADAL" clId="{348BE29A-9160-45A4-BB04-408B635AEC14}" dt="2026-02-19T14:31:38.692" v="28" actId="27636"/>
          <ac:spMkLst>
            <pc:docMk/>
            <pc:sldMk cId="3456869969" sldId="256"/>
            <ac:spMk id="5" creationId="{27255EA5-2872-FE73-6BF6-AD7A29657D46}"/>
          </ac:spMkLst>
        </pc:spChg>
      </pc:sldChg>
      <pc:sldChg chg="modSp mod modNotesTx">
        <pc:chgData name="NISBET, Heather (NHS ENGLAND)" userId="ec771d33-816d-4fc6-9dc0-50709580c2b4" providerId="ADAL" clId="{348BE29A-9160-45A4-BB04-408B635AEC14}" dt="2026-02-19T14:52:36.402" v="497" actId="20577"/>
        <pc:sldMkLst>
          <pc:docMk/>
          <pc:sldMk cId="1453856331" sldId="262"/>
        </pc:sldMkLst>
        <pc:spChg chg="mod">
          <ac:chgData name="NISBET, Heather (NHS ENGLAND)" userId="ec771d33-816d-4fc6-9dc0-50709580c2b4" providerId="ADAL" clId="{348BE29A-9160-45A4-BB04-408B635AEC14}" dt="2026-02-19T14:40:39.535" v="193" actId="1076"/>
          <ac:spMkLst>
            <pc:docMk/>
            <pc:sldMk cId="1453856331" sldId="262"/>
            <ac:spMk id="6" creationId="{04730D3D-97EF-E2CA-89C3-2E44B6A9ED36}"/>
          </ac:spMkLst>
        </pc:spChg>
        <pc:picChg chg="mod">
          <ac:chgData name="NISBET, Heather (NHS ENGLAND)" userId="ec771d33-816d-4fc6-9dc0-50709580c2b4" providerId="ADAL" clId="{348BE29A-9160-45A4-BB04-408B635AEC14}" dt="2026-02-19T14:40:40.691" v="194" actId="1076"/>
          <ac:picMkLst>
            <pc:docMk/>
            <pc:sldMk cId="1453856331" sldId="262"/>
            <ac:picMk id="7" creationId="{223A7FE9-F225-6ADC-18D8-FF8F6B036D02}"/>
          </ac:picMkLst>
        </pc:picChg>
      </pc:sldChg>
      <pc:sldChg chg="modSp mod modClrScheme chgLayout modNotesTx">
        <pc:chgData name="NISBET, Heather (NHS ENGLAND)" userId="ec771d33-816d-4fc6-9dc0-50709580c2b4" providerId="ADAL" clId="{348BE29A-9160-45A4-BB04-408B635AEC14}" dt="2026-02-19T14:52:46.756" v="500" actId="20577"/>
        <pc:sldMkLst>
          <pc:docMk/>
          <pc:sldMk cId="4189357020" sldId="263"/>
        </pc:sldMkLst>
        <pc:spChg chg="mod">
          <ac:chgData name="NISBET, Heather (NHS ENGLAND)" userId="ec771d33-816d-4fc6-9dc0-50709580c2b4" providerId="ADAL" clId="{348BE29A-9160-45A4-BB04-408B635AEC14}" dt="2026-02-19T14:29:16.771" v="7" actId="26606"/>
          <ac:spMkLst>
            <pc:docMk/>
            <pc:sldMk cId="4189357020" sldId="263"/>
            <ac:spMk id="2" creationId="{24EADE1E-4730-9E1C-828A-1925FDF0E62B}"/>
          </ac:spMkLst>
        </pc:spChg>
        <pc:graphicFrameChg chg="mod ord modGraphic">
          <ac:chgData name="NISBET, Heather (NHS ENGLAND)" userId="ec771d33-816d-4fc6-9dc0-50709580c2b4" providerId="ADAL" clId="{348BE29A-9160-45A4-BB04-408B635AEC14}" dt="2026-02-19T14:30:24.771" v="18" actId="207"/>
          <ac:graphicFrameMkLst>
            <pc:docMk/>
            <pc:sldMk cId="4189357020" sldId="263"/>
            <ac:graphicFrameMk id="4" creationId="{541D6DA1-DC1D-AEBC-85A8-9AD95439A1CA}"/>
          </ac:graphicFrameMkLst>
        </pc:graphicFrameChg>
      </pc:sldChg>
      <pc:sldChg chg="modSp mod modTransition modClrScheme chgLayout modNotesTx">
        <pc:chgData name="NISBET, Heather (NHS ENGLAND)" userId="ec771d33-816d-4fc6-9dc0-50709580c2b4" providerId="ADAL" clId="{348BE29A-9160-45A4-BB04-408B635AEC14}" dt="2026-02-19T14:53:08.552" v="506" actId="20577"/>
        <pc:sldMkLst>
          <pc:docMk/>
          <pc:sldMk cId="3772356431" sldId="270"/>
        </pc:sldMkLst>
        <pc:spChg chg="mod">
          <ac:chgData name="NISBET, Heather (NHS ENGLAND)" userId="ec771d33-816d-4fc6-9dc0-50709580c2b4" providerId="ADAL" clId="{348BE29A-9160-45A4-BB04-408B635AEC14}" dt="2026-02-19T14:43:15.047" v="195" actId="20577"/>
          <ac:spMkLst>
            <pc:docMk/>
            <pc:sldMk cId="3772356431" sldId="270"/>
            <ac:spMk id="2" creationId="{5CE03B8C-F1FD-7587-1053-7388C2AA364A}"/>
          </ac:spMkLst>
        </pc:spChg>
        <pc:spChg chg="mod">
          <ac:chgData name="NISBET, Heather (NHS ENGLAND)" userId="ec771d33-816d-4fc6-9dc0-50709580c2b4" providerId="ADAL" clId="{348BE29A-9160-45A4-BB04-408B635AEC14}" dt="2026-02-19T14:33:36.811" v="55" actId="20577"/>
          <ac:spMkLst>
            <pc:docMk/>
            <pc:sldMk cId="3772356431" sldId="270"/>
            <ac:spMk id="3" creationId="{4DBC32B3-951C-E963-CDB6-18B08B22C148}"/>
          </ac:spMkLst>
        </pc:spChg>
      </pc:sldChg>
      <pc:sldChg chg="modSp del mod">
        <pc:chgData name="NISBET, Heather (NHS ENGLAND)" userId="ec771d33-816d-4fc6-9dc0-50709580c2b4" providerId="ADAL" clId="{348BE29A-9160-45A4-BB04-408B635AEC14}" dt="2026-02-19T14:36:09.739" v="104" actId="2696"/>
        <pc:sldMkLst>
          <pc:docMk/>
          <pc:sldMk cId="742495887" sldId="271"/>
        </pc:sldMkLst>
        <pc:spChg chg="mod">
          <ac:chgData name="NISBET, Heather (NHS ENGLAND)" userId="ec771d33-816d-4fc6-9dc0-50709580c2b4" providerId="ADAL" clId="{348BE29A-9160-45A4-BB04-408B635AEC14}" dt="2026-02-19T14:31:36.773" v="25"/>
          <ac:spMkLst>
            <pc:docMk/>
            <pc:sldMk cId="742495887" sldId="271"/>
            <ac:spMk id="4" creationId="{7D8D5B0A-A285-FF46-01C3-C5818B44D38E}"/>
          </ac:spMkLst>
        </pc:spChg>
        <pc:spChg chg="mod">
          <ac:chgData name="NISBET, Heather (NHS ENGLAND)" userId="ec771d33-816d-4fc6-9dc0-50709580c2b4" providerId="ADAL" clId="{348BE29A-9160-45A4-BB04-408B635AEC14}" dt="2026-02-19T14:31:36.773" v="25"/>
          <ac:spMkLst>
            <pc:docMk/>
            <pc:sldMk cId="742495887" sldId="271"/>
            <ac:spMk id="5" creationId="{AF152F00-D50C-48CE-1538-0D5D76CCD931}"/>
          </ac:spMkLst>
        </pc:spChg>
        <pc:picChg chg="mod">
          <ac:chgData name="NISBET, Heather (NHS ENGLAND)" userId="ec771d33-816d-4fc6-9dc0-50709580c2b4" providerId="ADAL" clId="{348BE29A-9160-45A4-BB04-408B635AEC14}" dt="2026-02-19T14:33:05.485" v="44" actId="1076"/>
          <ac:picMkLst>
            <pc:docMk/>
            <pc:sldMk cId="742495887" sldId="271"/>
            <ac:picMk id="6" creationId="{5C98B651-E50D-0358-EC60-C4CA36095E31}"/>
          </ac:picMkLst>
        </pc:picChg>
        <pc:picChg chg="mod">
          <ac:chgData name="NISBET, Heather (NHS ENGLAND)" userId="ec771d33-816d-4fc6-9dc0-50709580c2b4" providerId="ADAL" clId="{348BE29A-9160-45A4-BB04-408B635AEC14}" dt="2026-02-19T14:33:08.416" v="46" actId="1076"/>
          <ac:picMkLst>
            <pc:docMk/>
            <pc:sldMk cId="742495887" sldId="271"/>
            <ac:picMk id="7" creationId="{C1EC92D9-4F27-3638-7263-E9B1C1F1069B}"/>
          </ac:picMkLst>
        </pc:picChg>
        <pc:picChg chg="mod">
          <ac:chgData name="NISBET, Heather (NHS ENGLAND)" userId="ec771d33-816d-4fc6-9dc0-50709580c2b4" providerId="ADAL" clId="{348BE29A-9160-45A4-BB04-408B635AEC14}" dt="2026-02-19T14:33:06.859" v="45" actId="1076"/>
          <ac:picMkLst>
            <pc:docMk/>
            <pc:sldMk cId="742495887" sldId="271"/>
            <ac:picMk id="8" creationId="{BF04C491-C12D-0589-71C4-457C95B61FD9}"/>
          </ac:picMkLst>
        </pc:picChg>
      </pc:sldChg>
      <pc:sldChg chg="modSp mod modClrScheme chgLayout modNotesTx">
        <pc:chgData name="NISBET, Heather (NHS ENGLAND)" userId="ec771d33-816d-4fc6-9dc0-50709580c2b4" providerId="ADAL" clId="{348BE29A-9160-45A4-BB04-408B635AEC14}" dt="2026-02-19T14:52:40.070" v="498" actId="20577"/>
        <pc:sldMkLst>
          <pc:docMk/>
          <pc:sldMk cId="1629588205" sldId="278"/>
        </pc:sldMkLst>
        <pc:spChg chg="mod">
          <ac:chgData name="NISBET, Heather (NHS ENGLAND)" userId="ec771d33-816d-4fc6-9dc0-50709580c2b4" providerId="ADAL" clId="{348BE29A-9160-45A4-BB04-408B635AEC14}" dt="2026-02-19T14:31:40.526" v="30"/>
          <ac:spMkLst>
            <pc:docMk/>
            <pc:sldMk cId="1629588205" sldId="278"/>
            <ac:spMk id="3" creationId="{5B40509F-2144-F805-FE95-167BC698713B}"/>
          </ac:spMkLst>
        </pc:spChg>
        <pc:spChg chg="mod">
          <ac:chgData name="NISBET, Heather (NHS ENGLAND)" userId="ec771d33-816d-4fc6-9dc0-50709580c2b4" providerId="ADAL" clId="{348BE29A-9160-45A4-BB04-408B635AEC14}" dt="2026-02-19T14:28:49.077" v="5" actId="26606"/>
          <ac:spMkLst>
            <pc:docMk/>
            <pc:sldMk cId="1629588205" sldId="278"/>
            <ac:spMk id="5" creationId="{675665FE-1456-80D9-B26A-27F39DD691E8}"/>
          </ac:spMkLst>
        </pc:spChg>
        <pc:picChg chg="mod ord">
          <ac:chgData name="NISBET, Heather (NHS ENGLAND)" userId="ec771d33-816d-4fc6-9dc0-50709580c2b4" providerId="ADAL" clId="{348BE29A-9160-45A4-BB04-408B635AEC14}" dt="2026-02-19T14:28:49.077" v="5" actId="26606"/>
          <ac:picMkLst>
            <pc:docMk/>
            <pc:sldMk cId="1629588205" sldId="278"/>
            <ac:picMk id="4" creationId="{C9836825-2D13-5431-6301-2E85CF65C275}"/>
          </ac:picMkLst>
        </pc:picChg>
      </pc:sldChg>
      <pc:sldChg chg="modSp mod modClrScheme chgLayout modNotesTx">
        <pc:chgData name="NISBET, Heather (NHS ENGLAND)" userId="ec771d33-816d-4fc6-9dc0-50709580c2b4" providerId="ADAL" clId="{348BE29A-9160-45A4-BB04-408B635AEC14}" dt="2026-02-19T14:52:43.062" v="499" actId="20577"/>
        <pc:sldMkLst>
          <pc:docMk/>
          <pc:sldMk cId="2714916972" sldId="279"/>
        </pc:sldMkLst>
        <pc:spChg chg="mod">
          <ac:chgData name="NISBET, Heather (NHS ENGLAND)" userId="ec771d33-816d-4fc6-9dc0-50709580c2b4" providerId="ADAL" clId="{348BE29A-9160-45A4-BB04-408B635AEC14}" dt="2026-02-19T14:31:40.526" v="30"/>
          <ac:spMkLst>
            <pc:docMk/>
            <pc:sldMk cId="2714916972" sldId="279"/>
            <ac:spMk id="3" creationId="{C942FB62-6554-23C1-2F7E-C89C91F9A888}"/>
          </ac:spMkLst>
        </pc:spChg>
        <pc:spChg chg="mod">
          <ac:chgData name="NISBET, Heather (NHS ENGLAND)" userId="ec771d33-816d-4fc6-9dc0-50709580c2b4" providerId="ADAL" clId="{348BE29A-9160-45A4-BB04-408B635AEC14}" dt="2026-02-19T14:29:00.489" v="6" actId="26606"/>
          <ac:spMkLst>
            <pc:docMk/>
            <pc:sldMk cId="2714916972" sldId="279"/>
            <ac:spMk id="5" creationId="{59600775-C649-2822-C75A-9CA0F354D899}"/>
          </ac:spMkLst>
        </pc:spChg>
        <pc:picChg chg="mod">
          <ac:chgData name="NISBET, Heather (NHS ENGLAND)" userId="ec771d33-816d-4fc6-9dc0-50709580c2b4" providerId="ADAL" clId="{348BE29A-9160-45A4-BB04-408B635AEC14}" dt="2026-02-19T14:29:00.489" v="6" actId="26606"/>
          <ac:picMkLst>
            <pc:docMk/>
            <pc:sldMk cId="2714916972" sldId="279"/>
            <ac:picMk id="7" creationId="{00B84EB6-EFC9-CF21-4785-5E622857C4FD}"/>
          </ac:picMkLst>
        </pc:picChg>
      </pc:sldChg>
      <pc:sldChg chg="addSp delSp modSp del mod">
        <pc:chgData name="NISBET, Heather (NHS ENGLAND)" userId="ec771d33-816d-4fc6-9dc0-50709580c2b4" providerId="ADAL" clId="{348BE29A-9160-45A4-BB04-408B635AEC14}" dt="2026-02-19T14:38:11.430" v="130" actId="47"/>
        <pc:sldMkLst>
          <pc:docMk/>
          <pc:sldMk cId="4110442316" sldId="280"/>
        </pc:sldMkLst>
        <pc:picChg chg="add del mod">
          <ac:chgData name="NISBET, Heather (NHS ENGLAND)" userId="ec771d33-816d-4fc6-9dc0-50709580c2b4" providerId="ADAL" clId="{348BE29A-9160-45A4-BB04-408B635AEC14}" dt="2026-02-19T14:37:45.928" v="123" actId="478"/>
          <ac:picMkLst>
            <pc:docMk/>
            <pc:sldMk cId="4110442316" sldId="280"/>
            <ac:picMk id="2" creationId="{E273C50D-F891-6540-510A-533E45144BE3}"/>
          </ac:picMkLst>
        </pc:picChg>
      </pc:sldChg>
      <pc:sldChg chg="addSp delSp modSp mod modClrScheme chgLayout modNotesTx">
        <pc:chgData name="NISBET, Heather (NHS ENGLAND)" userId="ec771d33-816d-4fc6-9dc0-50709580c2b4" providerId="ADAL" clId="{348BE29A-9160-45A4-BB04-408B635AEC14}" dt="2026-02-19T14:52:51.013" v="501" actId="20577"/>
        <pc:sldMkLst>
          <pc:docMk/>
          <pc:sldMk cId="372374317" sldId="281"/>
        </pc:sldMkLst>
        <pc:spChg chg="add del mod">
          <ac:chgData name="NISBET, Heather (NHS ENGLAND)" userId="ec771d33-816d-4fc6-9dc0-50709580c2b4" providerId="ADAL" clId="{348BE29A-9160-45A4-BB04-408B635AEC14}" dt="2026-02-19T14:30:45.831" v="20" actId="478"/>
          <ac:spMkLst>
            <pc:docMk/>
            <pc:sldMk cId="372374317" sldId="281"/>
            <ac:spMk id="9" creationId="{B21C1586-7CF8-9394-243B-39DE3CE7FE77}"/>
          </ac:spMkLst>
        </pc:spChg>
        <pc:graphicFrameChg chg="mod modGraphic">
          <ac:chgData name="NISBET, Heather (NHS ENGLAND)" userId="ec771d33-816d-4fc6-9dc0-50709580c2b4" providerId="ADAL" clId="{348BE29A-9160-45A4-BB04-408B635AEC14}" dt="2026-02-19T14:31:12.253" v="23" actId="207"/>
          <ac:graphicFrameMkLst>
            <pc:docMk/>
            <pc:sldMk cId="372374317" sldId="281"/>
            <ac:graphicFrameMk id="4" creationId="{8A87C3EF-2A8B-16B0-2A71-92CFDF3457BA}"/>
          </ac:graphicFrameMkLst>
        </pc:graphicFrameChg>
      </pc:sldChg>
      <pc:sldChg chg="modSp mod modClrScheme chgLayout modNotesTx">
        <pc:chgData name="NISBET, Heather (NHS ENGLAND)" userId="ec771d33-816d-4fc6-9dc0-50709580c2b4" providerId="ADAL" clId="{348BE29A-9160-45A4-BB04-408B635AEC14}" dt="2026-02-19T14:52:54.173" v="502" actId="20577"/>
        <pc:sldMkLst>
          <pc:docMk/>
          <pc:sldMk cId="3172463411" sldId="282"/>
        </pc:sldMkLst>
        <pc:picChg chg="mod">
          <ac:chgData name="NISBET, Heather (NHS ENGLAND)" userId="ec771d33-816d-4fc6-9dc0-50709580c2b4" providerId="ADAL" clId="{348BE29A-9160-45A4-BB04-408B635AEC14}" dt="2026-02-19T14:31:20.613" v="24" actId="26606"/>
          <ac:picMkLst>
            <pc:docMk/>
            <pc:sldMk cId="3172463411" sldId="282"/>
            <ac:picMk id="4" creationId="{D086F21F-E62D-CD2B-31D9-8A5EA97F5944}"/>
          </ac:picMkLst>
        </pc:picChg>
      </pc:sldChg>
      <pc:sldChg chg="addSp delSp modSp mod modTransition modClrScheme chgLayout modNotesTx">
        <pc:chgData name="NISBET, Heather (NHS ENGLAND)" userId="ec771d33-816d-4fc6-9dc0-50709580c2b4" providerId="ADAL" clId="{348BE29A-9160-45A4-BB04-408B635AEC14}" dt="2026-02-19T14:52:58.035" v="503" actId="20577"/>
        <pc:sldMkLst>
          <pc:docMk/>
          <pc:sldMk cId="3300474170" sldId="283"/>
        </pc:sldMkLst>
        <pc:spChg chg="add mod">
          <ac:chgData name="NISBET, Heather (NHS ENGLAND)" userId="ec771d33-816d-4fc6-9dc0-50709580c2b4" providerId="ADAL" clId="{348BE29A-9160-45A4-BB04-408B635AEC14}" dt="2026-02-19T14:37:51.303" v="124"/>
          <ac:spMkLst>
            <pc:docMk/>
            <pc:sldMk cId="3300474170" sldId="283"/>
            <ac:spMk id="7" creationId="{6CE97423-7EDD-E682-4599-58D1F65F95AF}"/>
          </ac:spMkLst>
        </pc:spChg>
        <pc:spChg chg="add mod">
          <ac:chgData name="NISBET, Heather (NHS ENGLAND)" userId="ec771d33-816d-4fc6-9dc0-50709580c2b4" providerId="ADAL" clId="{348BE29A-9160-45A4-BB04-408B635AEC14}" dt="2026-02-19T14:38:06.380" v="129" actId="1076"/>
          <ac:spMkLst>
            <pc:docMk/>
            <pc:sldMk cId="3300474170" sldId="283"/>
            <ac:spMk id="8" creationId="{E22F69FA-FE90-EA63-29BF-7C09D083CF93}"/>
          </ac:spMkLst>
        </pc:spChg>
        <pc:picChg chg="add mod">
          <ac:chgData name="NISBET, Heather (NHS ENGLAND)" userId="ec771d33-816d-4fc6-9dc0-50709580c2b4" providerId="ADAL" clId="{348BE29A-9160-45A4-BB04-408B635AEC14}" dt="2026-02-19T14:37:04.102" v="113"/>
          <ac:picMkLst>
            <pc:docMk/>
            <pc:sldMk cId="3300474170" sldId="283"/>
            <ac:picMk id="2" creationId="{DC906331-625C-E46F-3B96-EFA22DCEB170}"/>
          </ac:picMkLst>
        </pc:picChg>
        <pc:picChg chg="add mod">
          <ac:chgData name="NISBET, Heather (NHS ENGLAND)" userId="ec771d33-816d-4fc6-9dc0-50709580c2b4" providerId="ADAL" clId="{348BE29A-9160-45A4-BB04-408B635AEC14}" dt="2026-02-19T14:37:14.629" v="115"/>
          <ac:picMkLst>
            <pc:docMk/>
            <pc:sldMk cId="3300474170" sldId="283"/>
            <ac:picMk id="3" creationId="{D7AB815C-6A8B-BC7B-D9C9-4D58F5F30BA1}"/>
          </ac:picMkLst>
        </pc:picChg>
        <pc:picChg chg="add mod">
          <ac:chgData name="NISBET, Heather (NHS ENGLAND)" userId="ec771d33-816d-4fc6-9dc0-50709580c2b4" providerId="ADAL" clId="{348BE29A-9160-45A4-BB04-408B635AEC14}" dt="2026-02-19T14:37:55.735" v="125" actId="1076"/>
          <ac:picMkLst>
            <pc:docMk/>
            <pc:sldMk cId="3300474170" sldId="283"/>
            <ac:picMk id="4" creationId="{8565622F-5424-9057-D89B-8B0D2EBD8E00}"/>
          </ac:picMkLst>
        </pc:picChg>
        <pc:picChg chg="del mod">
          <ac:chgData name="NISBET, Heather (NHS ENGLAND)" userId="ec771d33-816d-4fc6-9dc0-50709580c2b4" providerId="ADAL" clId="{348BE29A-9160-45A4-BB04-408B635AEC14}" dt="2026-02-19T14:36:57.922" v="112" actId="478"/>
          <ac:picMkLst>
            <pc:docMk/>
            <pc:sldMk cId="3300474170" sldId="283"/>
            <ac:picMk id="5" creationId="{1EF686C5-7A67-BCE7-1578-CE68C37C8F8E}"/>
          </ac:picMkLst>
        </pc:picChg>
        <pc:picChg chg="add mod">
          <ac:chgData name="NISBET, Heather (NHS ENGLAND)" userId="ec771d33-816d-4fc6-9dc0-50709580c2b4" providerId="ADAL" clId="{348BE29A-9160-45A4-BB04-408B635AEC14}" dt="2026-02-19T14:37:40.792" v="121" actId="1076"/>
          <ac:picMkLst>
            <pc:docMk/>
            <pc:sldMk cId="3300474170" sldId="283"/>
            <ac:picMk id="6" creationId="{0E31591E-721C-29AC-DE9B-3925C4E6CC7A}"/>
          </ac:picMkLst>
        </pc:picChg>
      </pc:sldChg>
      <pc:sldChg chg="modSp mod modClrScheme chgLayout modNotesTx">
        <pc:chgData name="NISBET, Heather (NHS ENGLAND)" userId="ec771d33-816d-4fc6-9dc0-50709580c2b4" providerId="ADAL" clId="{348BE29A-9160-45A4-BB04-408B635AEC14}" dt="2026-02-19T14:53:06.135" v="505" actId="20577"/>
        <pc:sldMkLst>
          <pc:docMk/>
          <pc:sldMk cId="1200617152" sldId="284"/>
        </pc:sldMkLst>
        <pc:spChg chg="mod">
          <ac:chgData name="NISBET, Heather (NHS ENGLAND)" userId="ec771d33-816d-4fc6-9dc0-50709580c2b4" providerId="ADAL" clId="{348BE29A-9160-45A4-BB04-408B635AEC14}" dt="2026-02-19T14:32:00.994" v="33" actId="26606"/>
          <ac:spMkLst>
            <pc:docMk/>
            <pc:sldMk cId="1200617152" sldId="284"/>
            <ac:spMk id="3" creationId="{243B05D8-2F18-9B8E-5926-7D1C4C0C04C8}"/>
          </ac:spMkLst>
        </pc:spChg>
        <pc:spChg chg="mod">
          <ac:chgData name="NISBET, Heather (NHS ENGLAND)" userId="ec771d33-816d-4fc6-9dc0-50709580c2b4" providerId="ADAL" clId="{348BE29A-9160-45A4-BB04-408B635AEC14}" dt="2026-02-19T14:32:00.994" v="33" actId="26606"/>
          <ac:spMkLst>
            <pc:docMk/>
            <pc:sldMk cId="1200617152" sldId="284"/>
            <ac:spMk id="5" creationId="{9BE87F66-5694-83A3-064F-51F52835396F}"/>
          </ac:spMkLst>
        </pc:spChg>
        <pc:picChg chg="mod">
          <ac:chgData name="NISBET, Heather (NHS ENGLAND)" userId="ec771d33-816d-4fc6-9dc0-50709580c2b4" providerId="ADAL" clId="{348BE29A-9160-45A4-BB04-408B635AEC14}" dt="2026-02-19T14:32:00.994" v="33" actId="26606"/>
          <ac:picMkLst>
            <pc:docMk/>
            <pc:sldMk cId="1200617152" sldId="284"/>
            <ac:picMk id="6" creationId="{F6172DE7-37DA-D9B1-AD1E-B710EDA8866C}"/>
          </ac:picMkLst>
        </pc:picChg>
      </pc:sldChg>
      <pc:sldChg chg="modSp mod">
        <pc:chgData name="NISBET, Heather (NHS ENGLAND)" userId="ec771d33-816d-4fc6-9dc0-50709580c2b4" providerId="ADAL" clId="{348BE29A-9160-45A4-BB04-408B635AEC14}" dt="2026-02-19T14:36:41.261" v="110" actId="20577"/>
        <pc:sldMkLst>
          <pc:docMk/>
          <pc:sldMk cId="3940827372" sldId="286"/>
        </pc:sldMkLst>
        <pc:spChg chg="mod">
          <ac:chgData name="NISBET, Heather (NHS ENGLAND)" userId="ec771d33-816d-4fc6-9dc0-50709580c2b4" providerId="ADAL" clId="{348BE29A-9160-45A4-BB04-408B635AEC14}" dt="2026-02-19T14:31:36.773" v="25"/>
          <ac:spMkLst>
            <pc:docMk/>
            <pc:sldMk cId="3940827372" sldId="286"/>
            <ac:spMk id="3" creationId="{5A8AE969-A706-F359-395F-EA741A66A007}"/>
          </ac:spMkLst>
        </pc:spChg>
        <pc:spChg chg="mod">
          <ac:chgData name="NISBET, Heather (NHS ENGLAND)" userId="ec771d33-816d-4fc6-9dc0-50709580c2b4" providerId="ADAL" clId="{348BE29A-9160-45A4-BB04-408B635AEC14}" dt="2026-02-19T14:36:27.425" v="105" actId="1076"/>
          <ac:spMkLst>
            <pc:docMk/>
            <pc:sldMk cId="3940827372" sldId="286"/>
            <ac:spMk id="6" creationId="{C4AC0291-F00B-B756-28E6-BB80D26CBB2A}"/>
          </ac:spMkLst>
        </pc:spChg>
        <pc:spChg chg="mod">
          <ac:chgData name="NISBET, Heather (NHS ENGLAND)" userId="ec771d33-816d-4fc6-9dc0-50709580c2b4" providerId="ADAL" clId="{348BE29A-9160-45A4-BB04-408B635AEC14}" dt="2026-02-19T14:36:41.261" v="110" actId="20577"/>
          <ac:spMkLst>
            <pc:docMk/>
            <pc:sldMk cId="3940827372" sldId="286"/>
            <ac:spMk id="9" creationId="{78F26166-2F9F-5BDA-15AA-2B9211229557}"/>
          </ac:spMkLst>
        </pc:spChg>
      </pc:sldChg>
      <pc:sldChg chg="addSp delSp modSp mod modTransition modClrScheme chgLayout">
        <pc:chgData name="NISBET, Heather (NHS ENGLAND)" userId="ec771d33-816d-4fc6-9dc0-50709580c2b4" providerId="ADAL" clId="{348BE29A-9160-45A4-BB04-408B635AEC14}" dt="2026-02-19T14:34:25.485" v="86" actId="113"/>
        <pc:sldMkLst>
          <pc:docMk/>
          <pc:sldMk cId="2341006166" sldId="287"/>
        </pc:sldMkLst>
        <pc:spChg chg="add del mod">
          <ac:chgData name="NISBET, Heather (NHS ENGLAND)" userId="ec771d33-816d-4fc6-9dc0-50709580c2b4" providerId="ADAL" clId="{348BE29A-9160-45A4-BB04-408B635AEC14}" dt="2026-02-19T14:34:25.485" v="86" actId="113"/>
          <ac:spMkLst>
            <pc:docMk/>
            <pc:sldMk cId="2341006166" sldId="287"/>
            <ac:spMk id="2" creationId="{53FBB8B4-2120-14C7-109F-9FDFFD80BE4E}"/>
          </ac:spMkLst>
        </pc:spChg>
        <pc:spChg chg="add del mod">
          <ac:chgData name="NISBET, Heather (NHS ENGLAND)" userId="ec771d33-816d-4fc6-9dc0-50709580c2b4" providerId="ADAL" clId="{348BE29A-9160-45A4-BB04-408B635AEC14}" dt="2026-02-19T14:32:45.941" v="40" actId="478"/>
          <ac:spMkLst>
            <pc:docMk/>
            <pc:sldMk cId="2341006166" sldId="287"/>
            <ac:spMk id="7" creationId="{9F80AC31-8999-BA93-2F00-39D602C7E97F}"/>
          </ac:spMkLst>
        </pc:spChg>
        <pc:spChg chg="add del mod">
          <ac:chgData name="NISBET, Heather (NHS ENGLAND)" userId="ec771d33-816d-4fc6-9dc0-50709580c2b4" providerId="ADAL" clId="{348BE29A-9160-45A4-BB04-408B635AEC14}" dt="2026-02-19T14:32:35.229" v="38" actId="26606"/>
          <ac:spMkLst>
            <pc:docMk/>
            <pc:sldMk cId="2341006166" sldId="287"/>
            <ac:spMk id="8" creationId="{C799FBB3-ACFF-4F40-A446-6B94F0602CE5}"/>
          </ac:spMkLst>
        </pc:spChg>
        <pc:graphicFrameChg chg="add del">
          <ac:chgData name="NISBET, Heather (NHS ENGLAND)" userId="ec771d33-816d-4fc6-9dc0-50709580c2b4" providerId="ADAL" clId="{348BE29A-9160-45A4-BB04-408B635AEC14}" dt="2026-02-19T14:32:35.229" v="38" actId="26606"/>
          <ac:graphicFrameMkLst>
            <pc:docMk/>
            <pc:sldMk cId="2341006166" sldId="287"/>
            <ac:graphicFrameMk id="4" creationId="{88D66591-A7E8-B382-F6DD-B241550D68E3}"/>
          </ac:graphicFrameMkLst>
        </pc:graphicFrameChg>
      </pc:sldChg>
      <pc:sldChg chg="modSp add mod ord">
        <pc:chgData name="NISBET, Heather (NHS ENGLAND)" userId="ec771d33-816d-4fc6-9dc0-50709580c2b4" providerId="ADAL" clId="{348BE29A-9160-45A4-BB04-408B635AEC14}" dt="2026-02-19T14:49:10.812" v="496" actId="14100"/>
        <pc:sldMkLst>
          <pc:docMk/>
          <pc:sldMk cId="3830231407" sldId="1923"/>
        </pc:sldMkLst>
        <pc:spChg chg="mod">
          <ac:chgData name="NISBET, Heather (NHS ENGLAND)" userId="ec771d33-816d-4fc6-9dc0-50709580c2b4" providerId="ADAL" clId="{348BE29A-9160-45A4-BB04-408B635AEC14}" dt="2026-02-19T14:38:38.562" v="131"/>
          <ac:spMkLst>
            <pc:docMk/>
            <pc:sldMk cId="3830231407" sldId="1923"/>
            <ac:spMk id="2" creationId="{623499A9-ADAE-F54A-B49E-F294E7BCE9E8}"/>
          </ac:spMkLst>
        </pc:spChg>
        <pc:spChg chg="mod">
          <ac:chgData name="NISBET, Heather (NHS ENGLAND)" userId="ec771d33-816d-4fc6-9dc0-50709580c2b4" providerId="ADAL" clId="{348BE29A-9160-45A4-BB04-408B635AEC14}" dt="2026-02-19T14:49:10.812" v="496" actId="14100"/>
          <ac:spMkLst>
            <pc:docMk/>
            <pc:sldMk cId="3830231407" sldId="1923"/>
            <ac:spMk id="3" creationId="{2AB96998-8BA0-CF4D-B57F-DEBCAD1141C5}"/>
          </ac:spMkLst>
        </pc:spChg>
        <pc:spChg chg="mod">
          <ac:chgData name="NISBET, Heather (NHS ENGLAND)" userId="ec771d33-816d-4fc6-9dc0-50709580c2b4" providerId="ADAL" clId="{348BE29A-9160-45A4-BB04-408B635AEC14}" dt="2026-02-19T14:40:30.402" v="192" actId="20577"/>
          <ac:spMkLst>
            <pc:docMk/>
            <pc:sldMk cId="3830231407" sldId="1923"/>
            <ac:spMk id="9" creationId="{E4F63B5F-2944-6B41-9332-74DB2CCA6FCA}"/>
          </ac:spMkLst>
        </pc:spChg>
      </pc:sldChg>
      <pc:sldChg chg="addSp delSp modSp add mod">
        <pc:chgData name="NISBET, Heather (NHS ENGLAND)" userId="ec771d33-816d-4fc6-9dc0-50709580c2b4" providerId="ADAL" clId="{348BE29A-9160-45A4-BB04-408B635AEC14}" dt="2026-02-19T14:35:56.485" v="103" actId="1076"/>
        <pc:sldMkLst>
          <pc:docMk/>
          <pc:sldMk cId="3892580583" sldId="1924"/>
        </pc:sldMkLst>
        <pc:spChg chg="del">
          <ac:chgData name="NISBET, Heather (NHS ENGLAND)" userId="ec771d33-816d-4fc6-9dc0-50709580c2b4" providerId="ADAL" clId="{348BE29A-9160-45A4-BB04-408B635AEC14}" dt="2026-02-19T14:34:52.202" v="88" actId="478"/>
          <ac:spMkLst>
            <pc:docMk/>
            <pc:sldMk cId="3892580583" sldId="1924"/>
            <ac:spMk id="2" creationId="{EE8D6BE4-16A8-F916-35C1-4F7032E0A17B}"/>
          </ac:spMkLst>
        </pc:spChg>
        <pc:spChg chg="add mod">
          <ac:chgData name="NISBET, Heather (NHS ENGLAND)" userId="ec771d33-816d-4fc6-9dc0-50709580c2b4" providerId="ADAL" clId="{348BE29A-9160-45A4-BB04-408B635AEC14}" dt="2026-02-19T14:35:24.185" v="94" actId="1076"/>
          <ac:spMkLst>
            <pc:docMk/>
            <pc:sldMk cId="3892580583" sldId="1924"/>
            <ac:spMk id="4" creationId="{2A60F281-CA2A-98D6-72F3-D5832CACA551}"/>
          </ac:spMkLst>
        </pc:spChg>
        <pc:spChg chg="add mod">
          <ac:chgData name="NISBET, Heather (NHS ENGLAND)" userId="ec771d33-816d-4fc6-9dc0-50709580c2b4" providerId="ADAL" clId="{348BE29A-9160-45A4-BB04-408B635AEC14}" dt="2026-02-19T14:35:33.916" v="96" actId="1076"/>
          <ac:spMkLst>
            <pc:docMk/>
            <pc:sldMk cId="3892580583" sldId="1924"/>
            <ac:spMk id="5" creationId="{0581802D-C123-50BA-07F6-B9789909852A}"/>
          </ac:spMkLst>
        </pc:spChg>
        <pc:picChg chg="add mod">
          <ac:chgData name="NISBET, Heather (NHS ENGLAND)" userId="ec771d33-816d-4fc6-9dc0-50709580c2b4" providerId="ADAL" clId="{348BE29A-9160-45A4-BB04-408B635AEC14}" dt="2026-02-19T14:35:39.442" v="97"/>
          <ac:picMkLst>
            <pc:docMk/>
            <pc:sldMk cId="3892580583" sldId="1924"/>
            <ac:picMk id="6" creationId="{21B484E1-AE26-4B69-7E70-B0DDB45CCA1F}"/>
          </ac:picMkLst>
        </pc:picChg>
        <pc:picChg chg="add mod">
          <ac:chgData name="NISBET, Heather (NHS ENGLAND)" userId="ec771d33-816d-4fc6-9dc0-50709580c2b4" providerId="ADAL" clId="{348BE29A-9160-45A4-BB04-408B635AEC14}" dt="2026-02-19T14:35:55.494" v="102" actId="1076"/>
          <ac:picMkLst>
            <pc:docMk/>
            <pc:sldMk cId="3892580583" sldId="1924"/>
            <ac:picMk id="7" creationId="{61D7DA62-E4A6-0F18-3B50-B85B1ADD96AE}"/>
          </ac:picMkLst>
        </pc:picChg>
        <pc:picChg chg="add mod">
          <ac:chgData name="NISBET, Heather (NHS ENGLAND)" userId="ec771d33-816d-4fc6-9dc0-50709580c2b4" providerId="ADAL" clId="{348BE29A-9160-45A4-BB04-408B635AEC14}" dt="2026-02-19T14:35:56.485" v="103" actId="1076"/>
          <ac:picMkLst>
            <pc:docMk/>
            <pc:sldMk cId="3892580583" sldId="1924"/>
            <ac:picMk id="8" creationId="{57A1A623-6122-745F-696D-AFA862C2CF7A}"/>
          </ac:picMkLst>
        </pc:picChg>
      </pc:sldChg>
      <pc:sldChg chg="add modNotesTx">
        <pc:chgData name="NISBET, Heather (NHS ENGLAND)" userId="ec771d33-816d-4fc6-9dc0-50709580c2b4" providerId="ADAL" clId="{348BE29A-9160-45A4-BB04-408B635AEC14}" dt="2026-02-19T14:53:02.995" v="504" actId="20577"/>
        <pc:sldMkLst>
          <pc:docMk/>
          <pc:sldMk cId="3153171427" sldId="1925"/>
        </pc:sldMkLst>
      </pc:sldChg>
      <pc:sldChg chg="addSp delSp modSp new del mod">
        <pc:chgData name="NISBET, Heather (NHS ENGLAND)" userId="ec771d33-816d-4fc6-9dc0-50709580c2b4" providerId="ADAL" clId="{348BE29A-9160-45A4-BB04-408B635AEC14}" dt="2026-02-19T14:47:47.968" v="220" actId="2696"/>
        <pc:sldMkLst>
          <pc:docMk/>
          <pc:sldMk cId="2061933031" sldId="1926"/>
        </pc:sldMkLst>
        <pc:spChg chg="mod">
          <ac:chgData name="NISBET, Heather (NHS ENGLAND)" userId="ec771d33-816d-4fc6-9dc0-50709580c2b4" providerId="ADAL" clId="{348BE29A-9160-45A4-BB04-408B635AEC14}" dt="2026-02-19T14:46:20.085" v="214" actId="20577"/>
          <ac:spMkLst>
            <pc:docMk/>
            <pc:sldMk cId="2061933031" sldId="1926"/>
            <ac:spMk id="2" creationId="{8C50B5F4-B8DE-7633-8A4A-74478512C57A}"/>
          </ac:spMkLst>
        </pc:spChg>
        <pc:spChg chg="add del">
          <ac:chgData name="NISBET, Heather (NHS ENGLAND)" userId="ec771d33-816d-4fc6-9dc0-50709580c2b4" providerId="ADAL" clId="{348BE29A-9160-45A4-BB04-408B635AEC14}" dt="2026-02-19T14:47:24.035" v="219" actId="1957"/>
          <ac:spMkLst>
            <pc:docMk/>
            <pc:sldMk cId="2061933031" sldId="1926"/>
            <ac:spMk id="3" creationId="{0FF6CE61-411E-D035-440F-FA26ABCE1F79}"/>
          </ac:spMkLst>
        </pc:spChg>
        <pc:graphicFrameChg chg="add mod">
          <ac:chgData name="NISBET, Heather (NHS ENGLAND)" userId="ec771d33-816d-4fc6-9dc0-50709580c2b4" providerId="ADAL" clId="{348BE29A-9160-45A4-BB04-408B635AEC14}" dt="2026-02-19T14:47:24.035" v="219" actId="1957"/>
          <ac:graphicFrameMkLst>
            <pc:docMk/>
            <pc:sldMk cId="2061933031" sldId="1926"/>
            <ac:graphicFrameMk id="7" creationId="{72E9E4A4-AFEE-A792-A04D-7C1C6A9022B8}"/>
          </ac:graphicFrameMkLst>
        </pc:graphicFrameChg>
      </pc:sldChg>
      <pc:sldMasterChg chg="delSldLayout modSldLayout">
        <pc:chgData name="NISBET, Heather (NHS ENGLAND)" userId="ec771d33-816d-4fc6-9dc0-50709580c2b4" providerId="ADAL" clId="{348BE29A-9160-45A4-BB04-408B635AEC14}" dt="2026-02-19T14:39:16.891" v="136" actId="2696"/>
        <pc:sldMasterMkLst>
          <pc:docMk/>
          <pc:sldMasterMk cId="2776659019" sldId="2147483983"/>
        </pc:sldMasterMkLst>
        <pc:sldLayoutChg chg="modTransition">
          <pc:chgData name="NISBET, Heather (NHS ENGLAND)" userId="ec771d33-816d-4fc6-9dc0-50709580c2b4" providerId="ADAL" clId="{348BE29A-9160-45A4-BB04-408B635AEC14}" dt="2026-02-19T14:31:40.526" v="30"/>
          <pc:sldLayoutMkLst>
            <pc:docMk/>
            <pc:sldMasterMk cId="2776659019" sldId="2147483983"/>
            <pc:sldLayoutMk cId="3944386862" sldId="2147483968"/>
          </pc:sldLayoutMkLst>
        </pc:sldLayoutChg>
        <pc:sldLayoutChg chg="modTransition">
          <pc:chgData name="NISBET, Heather (NHS ENGLAND)" userId="ec771d33-816d-4fc6-9dc0-50709580c2b4" providerId="ADAL" clId="{348BE29A-9160-45A4-BB04-408B635AEC14}" dt="2026-02-19T14:31:40.526" v="30"/>
          <pc:sldLayoutMkLst>
            <pc:docMk/>
            <pc:sldMasterMk cId="2776659019" sldId="2147483983"/>
            <pc:sldLayoutMk cId="638890937" sldId="2147483972"/>
          </pc:sldLayoutMkLst>
        </pc:sldLayoutChg>
        <pc:sldLayoutChg chg="modTransition">
          <pc:chgData name="NISBET, Heather (NHS ENGLAND)" userId="ec771d33-816d-4fc6-9dc0-50709580c2b4" providerId="ADAL" clId="{348BE29A-9160-45A4-BB04-408B635AEC14}" dt="2026-02-19T14:31:40.526" v="30"/>
          <pc:sldLayoutMkLst>
            <pc:docMk/>
            <pc:sldMasterMk cId="2776659019" sldId="2147483983"/>
            <pc:sldLayoutMk cId="2205082401" sldId="2147483973"/>
          </pc:sldLayoutMkLst>
        </pc:sldLayoutChg>
        <pc:sldLayoutChg chg="modTransition">
          <pc:chgData name="NISBET, Heather (NHS ENGLAND)" userId="ec771d33-816d-4fc6-9dc0-50709580c2b4" providerId="ADAL" clId="{348BE29A-9160-45A4-BB04-408B635AEC14}" dt="2026-02-19T14:31:40.526" v="30"/>
          <pc:sldLayoutMkLst>
            <pc:docMk/>
            <pc:sldMasterMk cId="2776659019" sldId="2147483983"/>
            <pc:sldLayoutMk cId="2292779980" sldId="2147483974"/>
          </pc:sldLayoutMkLst>
        </pc:sldLayoutChg>
        <pc:sldLayoutChg chg="modTransition">
          <pc:chgData name="NISBET, Heather (NHS ENGLAND)" userId="ec771d33-816d-4fc6-9dc0-50709580c2b4" providerId="ADAL" clId="{348BE29A-9160-45A4-BB04-408B635AEC14}" dt="2026-02-19T14:31:40.526" v="30"/>
          <pc:sldLayoutMkLst>
            <pc:docMk/>
            <pc:sldMasterMk cId="2776659019" sldId="2147483983"/>
            <pc:sldLayoutMk cId="3547767442" sldId="2147483975"/>
          </pc:sldLayoutMkLst>
        </pc:sldLayoutChg>
        <pc:sldLayoutChg chg="modTransition">
          <pc:chgData name="NISBET, Heather (NHS ENGLAND)" userId="ec771d33-816d-4fc6-9dc0-50709580c2b4" providerId="ADAL" clId="{348BE29A-9160-45A4-BB04-408B635AEC14}" dt="2026-02-19T14:31:40.526" v="30"/>
          <pc:sldLayoutMkLst>
            <pc:docMk/>
            <pc:sldMasterMk cId="2776659019" sldId="2147483983"/>
            <pc:sldLayoutMk cId="632052960" sldId="2147483976"/>
          </pc:sldLayoutMkLst>
        </pc:sldLayoutChg>
        <pc:sldLayoutChg chg="modTransition">
          <pc:chgData name="NISBET, Heather (NHS ENGLAND)" userId="ec771d33-816d-4fc6-9dc0-50709580c2b4" providerId="ADAL" clId="{348BE29A-9160-45A4-BB04-408B635AEC14}" dt="2026-02-19T14:31:40.526" v="30"/>
          <pc:sldLayoutMkLst>
            <pc:docMk/>
            <pc:sldMasterMk cId="2776659019" sldId="2147483983"/>
            <pc:sldLayoutMk cId="1128422772" sldId="2147483978"/>
          </pc:sldLayoutMkLst>
        </pc:sldLayoutChg>
        <pc:sldLayoutChg chg="modTransition">
          <pc:chgData name="NISBET, Heather (NHS ENGLAND)" userId="ec771d33-816d-4fc6-9dc0-50709580c2b4" providerId="ADAL" clId="{348BE29A-9160-45A4-BB04-408B635AEC14}" dt="2026-02-19T14:31:40.526" v="30"/>
          <pc:sldLayoutMkLst>
            <pc:docMk/>
            <pc:sldMasterMk cId="2776659019" sldId="2147483983"/>
            <pc:sldLayoutMk cId="1786146557" sldId="2147483979"/>
          </pc:sldLayoutMkLst>
        </pc:sldLayoutChg>
        <pc:sldLayoutChg chg="modTransition">
          <pc:chgData name="NISBET, Heather (NHS ENGLAND)" userId="ec771d33-816d-4fc6-9dc0-50709580c2b4" providerId="ADAL" clId="{348BE29A-9160-45A4-BB04-408B635AEC14}" dt="2026-02-19T14:31:40.526" v="30"/>
          <pc:sldLayoutMkLst>
            <pc:docMk/>
            <pc:sldMasterMk cId="2776659019" sldId="2147483983"/>
            <pc:sldLayoutMk cId="1409682896" sldId="2147483980"/>
          </pc:sldLayoutMkLst>
        </pc:sldLayoutChg>
        <pc:sldLayoutChg chg="modTransition">
          <pc:chgData name="NISBET, Heather (NHS ENGLAND)" userId="ec771d33-816d-4fc6-9dc0-50709580c2b4" providerId="ADAL" clId="{348BE29A-9160-45A4-BB04-408B635AEC14}" dt="2026-02-19T14:31:40.526" v="30"/>
          <pc:sldLayoutMkLst>
            <pc:docMk/>
            <pc:sldMasterMk cId="2776659019" sldId="2147483983"/>
            <pc:sldLayoutMk cId="240881923" sldId="2147483981"/>
          </pc:sldLayoutMkLst>
        </pc:sldLayoutChg>
        <pc:sldLayoutChg chg="modTransition">
          <pc:chgData name="NISBET, Heather (NHS ENGLAND)" userId="ec771d33-816d-4fc6-9dc0-50709580c2b4" providerId="ADAL" clId="{348BE29A-9160-45A4-BB04-408B635AEC14}" dt="2026-02-19T14:31:40.526" v="30"/>
          <pc:sldLayoutMkLst>
            <pc:docMk/>
            <pc:sldMasterMk cId="2776659019" sldId="2147483983"/>
            <pc:sldLayoutMk cId="1596475852" sldId="2147483982"/>
          </pc:sldLayoutMkLst>
        </pc:sldLayoutChg>
        <pc:sldLayoutChg chg="del">
          <pc:chgData name="NISBET, Heather (NHS ENGLAND)" userId="ec771d33-816d-4fc6-9dc0-50709580c2b4" providerId="ADAL" clId="{348BE29A-9160-45A4-BB04-408B635AEC14}" dt="2026-02-19T14:39:16.891" v="136" actId="2696"/>
          <pc:sldLayoutMkLst>
            <pc:docMk/>
            <pc:sldMasterMk cId="2776659019" sldId="2147483983"/>
            <pc:sldLayoutMk cId="51732676" sldId="2147484032"/>
          </pc:sldLayoutMkLst>
        </pc:sldLayoutChg>
      </pc:sldMasterChg>
      <pc:sldMasterChg chg="modSldLayout">
        <pc:chgData name="NISBET, Heather (NHS ENGLAND)" userId="ec771d33-816d-4fc6-9dc0-50709580c2b4" providerId="ADAL" clId="{348BE29A-9160-45A4-BB04-408B635AEC14}" dt="2026-02-19T14:31:38.156" v="26"/>
        <pc:sldMasterMkLst>
          <pc:docMk/>
          <pc:sldMasterMk cId="2217518245" sldId="2147484020"/>
        </pc:sldMasterMkLst>
        <pc:sldLayoutChg chg="addSp">
          <pc:chgData name="NISBET, Heather (NHS ENGLAND)" userId="ec771d33-816d-4fc6-9dc0-50709580c2b4" providerId="ADAL" clId="{348BE29A-9160-45A4-BB04-408B635AEC14}" dt="2026-02-19T14:31:38.156" v="26"/>
          <pc:sldLayoutMkLst>
            <pc:docMk/>
            <pc:sldMasterMk cId="2217518245" sldId="2147484020"/>
            <pc:sldLayoutMk cId="465111005" sldId="2147484021"/>
          </pc:sldLayoutMkLst>
          <pc:spChg chg="add">
            <ac:chgData name="NISBET, Heather (NHS ENGLAND)" userId="ec771d33-816d-4fc6-9dc0-50709580c2b4" providerId="ADAL" clId="{348BE29A-9160-45A4-BB04-408B635AEC14}" dt="2026-02-19T14:31:38.156" v="26"/>
            <ac:spMkLst>
              <pc:docMk/>
              <pc:sldMasterMk cId="2217518245" sldId="2147484020"/>
              <pc:sldLayoutMk cId="465111005" sldId="2147484021"/>
              <ac:spMk id="7" creationId="{2EB35E7F-7DF8-D9C8-52B6-8F30FEA4C255}"/>
            </ac:spMkLst>
          </pc:spChg>
          <pc:spChg chg="add">
            <ac:chgData name="NISBET, Heather (NHS ENGLAND)" userId="ec771d33-816d-4fc6-9dc0-50709580c2b4" providerId="ADAL" clId="{348BE29A-9160-45A4-BB04-408B635AEC14}" dt="2026-02-19T14:31:38.156" v="26"/>
            <ac:spMkLst>
              <pc:docMk/>
              <pc:sldMasterMk cId="2217518245" sldId="2147484020"/>
              <pc:sldLayoutMk cId="465111005" sldId="2147484021"/>
              <ac:spMk id="9" creationId="{47C6564F-3C3D-735F-CA65-4037067A0C45}"/>
            </ac:spMkLst>
          </pc:spChg>
          <pc:spChg chg="add">
            <ac:chgData name="NISBET, Heather (NHS ENGLAND)" userId="ec771d33-816d-4fc6-9dc0-50709580c2b4" providerId="ADAL" clId="{348BE29A-9160-45A4-BB04-408B635AEC14}" dt="2026-02-19T14:31:38.156" v="26"/>
            <ac:spMkLst>
              <pc:docMk/>
              <pc:sldMasterMk cId="2217518245" sldId="2147484020"/>
              <pc:sldLayoutMk cId="465111005" sldId="2147484021"/>
              <ac:spMk id="10" creationId="{3FFA0D3E-4AD2-00F4-FF1B-F6D1577852F7}"/>
            </ac:spMkLst>
          </pc:spChg>
          <pc:picChg chg="add">
            <ac:chgData name="NISBET, Heather (NHS ENGLAND)" userId="ec771d33-816d-4fc6-9dc0-50709580c2b4" providerId="ADAL" clId="{348BE29A-9160-45A4-BB04-408B635AEC14}" dt="2026-02-19T14:31:38.156" v="26"/>
            <ac:picMkLst>
              <pc:docMk/>
              <pc:sldMasterMk cId="2217518245" sldId="2147484020"/>
              <pc:sldLayoutMk cId="465111005" sldId="2147484021"/>
              <ac:picMk id="8" creationId="{C6E6DFC6-8AA7-39D1-F45D-F8E7F34E6F37}"/>
            </ac:picMkLst>
          </pc:picChg>
          <pc:picChg chg="add">
            <ac:chgData name="NISBET, Heather (NHS ENGLAND)" userId="ec771d33-816d-4fc6-9dc0-50709580c2b4" providerId="ADAL" clId="{348BE29A-9160-45A4-BB04-408B635AEC14}" dt="2026-02-19T14:31:38.156" v="26"/>
            <ac:picMkLst>
              <pc:docMk/>
              <pc:sldMasterMk cId="2217518245" sldId="2147484020"/>
              <pc:sldLayoutMk cId="465111005" sldId="2147484021"/>
              <ac:picMk id="11" creationId="{C2B4C7F9-C667-54D8-215E-1B8D7EF2DCE5}"/>
            </ac:picMkLst>
          </pc:picChg>
          <pc:picChg chg="add">
            <ac:chgData name="NISBET, Heather (NHS ENGLAND)" userId="ec771d33-816d-4fc6-9dc0-50709580c2b4" providerId="ADAL" clId="{348BE29A-9160-45A4-BB04-408B635AEC14}" dt="2026-02-19T14:31:38.156" v="26"/>
            <ac:picMkLst>
              <pc:docMk/>
              <pc:sldMasterMk cId="2217518245" sldId="2147484020"/>
              <pc:sldLayoutMk cId="465111005" sldId="2147484021"/>
              <ac:picMk id="12" creationId="{EF48C536-AC35-41E7-9049-733F7F5F95BA}"/>
            </ac:picMkLst>
          </pc:picChg>
        </pc:sldLayoutChg>
        <pc:sldLayoutChg chg="addSp">
          <pc:chgData name="NISBET, Heather (NHS ENGLAND)" userId="ec771d33-816d-4fc6-9dc0-50709580c2b4" providerId="ADAL" clId="{348BE29A-9160-45A4-BB04-408B635AEC14}" dt="2026-02-19T14:31:38.156" v="26"/>
          <pc:sldLayoutMkLst>
            <pc:docMk/>
            <pc:sldMasterMk cId="2217518245" sldId="2147484020"/>
            <pc:sldLayoutMk cId="2482164621" sldId="2147484022"/>
          </pc:sldLayoutMkLst>
          <pc:picChg chg="add">
            <ac:chgData name="NISBET, Heather (NHS ENGLAND)" userId="ec771d33-816d-4fc6-9dc0-50709580c2b4" providerId="ADAL" clId="{348BE29A-9160-45A4-BB04-408B635AEC14}" dt="2026-02-19T14:31:38.156" v="26"/>
            <ac:picMkLst>
              <pc:docMk/>
              <pc:sldMasterMk cId="2217518245" sldId="2147484020"/>
              <pc:sldLayoutMk cId="2482164621" sldId="2147484022"/>
              <ac:picMk id="7" creationId="{C1B95FAC-A60E-0ED0-D108-56B7FEFED29E}"/>
            </ac:picMkLst>
          </pc:picChg>
        </pc:sldLayoutChg>
        <pc:sldLayoutChg chg="addSp">
          <pc:chgData name="NISBET, Heather (NHS ENGLAND)" userId="ec771d33-816d-4fc6-9dc0-50709580c2b4" providerId="ADAL" clId="{348BE29A-9160-45A4-BB04-408B635AEC14}" dt="2026-02-19T14:31:38.156" v="26"/>
          <pc:sldLayoutMkLst>
            <pc:docMk/>
            <pc:sldMasterMk cId="2217518245" sldId="2147484020"/>
            <pc:sldLayoutMk cId="2352182460" sldId="2147484024"/>
          </pc:sldLayoutMkLst>
          <pc:picChg chg="add">
            <ac:chgData name="NISBET, Heather (NHS ENGLAND)" userId="ec771d33-816d-4fc6-9dc0-50709580c2b4" providerId="ADAL" clId="{348BE29A-9160-45A4-BB04-408B635AEC14}" dt="2026-02-19T14:31:38.156" v="26"/>
            <ac:picMkLst>
              <pc:docMk/>
              <pc:sldMasterMk cId="2217518245" sldId="2147484020"/>
              <pc:sldLayoutMk cId="2352182460" sldId="2147484024"/>
              <ac:picMk id="8" creationId="{0C6D81F3-761E-AD0A-80DF-67CE2389932D}"/>
            </ac:picMkLst>
          </pc:picChg>
        </pc:sldLayoutChg>
        <pc:sldLayoutChg chg="addSp">
          <pc:chgData name="NISBET, Heather (NHS ENGLAND)" userId="ec771d33-816d-4fc6-9dc0-50709580c2b4" providerId="ADAL" clId="{348BE29A-9160-45A4-BB04-408B635AEC14}" dt="2026-02-19T14:31:38.156" v="26"/>
          <pc:sldLayoutMkLst>
            <pc:docMk/>
            <pc:sldMasterMk cId="2217518245" sldId="2147484020"/>
            <pc:sldLayoutMk cId="3852229533" sldId="2147484025"/>
          </pc:sldLayoutMkLst>
          <pc:picChg chg="add">
            <ac:chgData name="NISBET, Heather (NHS ENGLAND)" userId="ec771d33-816d-4fc6-9dc0-50709580c2b4" providerId="ADAL" clId="{348BE29A-9160-45A4-BB04-408B635AEC14}" dt="2026-02-19T14:31:38.156" v="26"/>
            <ac:picMkLst>
              <pc:docMk/>
              <pc:sldMasterMk cId="2217518245" sldId="2147484020"/>
              <pc:sldLayoutMk cId="3852229533" sldId="2147484025"/>
              <ac:picMk id="10" creationId="{9191046E-ED3A-FFC5-E2C2-1DD972CF2B1B}"/>
            </ac:picMkLst>
          </pc:picChg>
        </pc:sldLayoutChg>
        <pc:sldLayoutChg chg="addSp">
          <pc:chgData name="NISBET, Heather (NHS ENGLAND)" userId="ec771d33-816d-4fc6-9dc0-50709580c2b4" providerId="ADAL" clId="{348BE29A-9160-45A4-BB04-408B635AEC14}" dt="2026-02-19T14:31:38.156" v="26"/>
          <pc:sldLayoutMkLst>
            <pc:docMk/>
            <pc:sldMasterMk cId="2217518245" sldId="2147484020"/>
            <pc:sldLayoutMk cId="4264388594" sldId="2147484027"/>
          </pc:sldLayoutMkLst>
          <pc:picChg chg="add">
            <ac:chgData name="NISBET, Heather (NHS ENGLAND)" userId="ec771d33-816d-4fc6-9dc0-50709580c2b4" providerId="ADAL" clId="{348BE29A-9160-45A4-BB04-408B635AEC14}" dt="2026-02-19T14:31:38.156" v="26"/>
            <ac:picMkLst>
              <pc:docMk/>
              <pc:sldMasterMk cId="2217518245" sldId="2147484020"/>
              <pc:sldLayoutMk cId="4264388594" sldId="2147484027"/>
              <ac:picMk id="5" creationId="{3A754C30-31FC-1793-50AE-82B38CD8BEA6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F3B382-8AE7-428A-B791-DC00B6663E28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</dgm:pt>
    <dgm:pt modelId="{FE36E997-09BA-44C9-8FD6-78536AF17C38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2022 publication of </a:t>
          </a:r>
          <a:r>
            <a: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minimum standards </a:t>
          </a:r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highlighted lack of specific training for advanced practice supervisors</a:t>
          </a:r>
        </a:p>
      </dgm:t>
    </dgm:pt>
    <dgm:pt modelId="{EE785E0C-32CD-4B25-A337-D8271143BEC8}" type="parTrans" cxnId="{B30AC2BB-A8A7-47A1-931F-F52FB43809E2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AD37A4-772A-44DB-AC8E-5132BF1CC4D4}" type="sibTrans" cxnId="{B30AC2BB-A8A7-47A1-931F-F52FB43809E2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2F9762-BC66-44D0-A543-AE86021541B9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Jan 2023 – discussion with </a:t>
          </a:r>
          <a:r>
            <a: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 HEI Network </a:t>
          </a:r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partners to gain a consensus for collaboration across all HEI programmes in the region </a:t>
          </a:r>
        </a:p>
      </dgm:t>
    </dgm:pt>
    <dgm:pt modelId="{F2034306-A656-4B52-A19C-CFCC9FAEDD60}" type="parTrans" cxnId="{EF78FF79-DA83-4B01-B43C-C5EE3505F2CE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B5DB4F-C666-4B10-9CD8-BE216B340CAF}" type="sibTrans" cxnId="{EF78FF79-DA83-4B01-B43C-C5EE3505F2CE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1D0077-CFD3-4814-963C-A9EA2FD216C2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Jan 2023 – </a:t>
          </a:r>
          <a:r>
            <a:rPr lang="en-GB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Task and Finish </a:t>
          </a:r>
          <a:r>
            <a: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group convened with representation across all HEI programmes in region</a:t>
          </a:r>
        </a:p>
      </dgm:t>
    </dgm:pt>
    <dgm:pt modelId="{8A2BB2AA-49FE-452F-B87C-E3C0AB83200C}" type="parTrans" cxnId="{9499EB92-7F8D-49E3-8120-5A8EADBA740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8305C4-99DE-4FD7-9EDC-07843F0B81E6}" type="sibTrans" cxnId="{9499EB92-7F8D-49E3-8120-5A8EADBA740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81E1EE-2CBF-4868-95B0-D30D74523B6E}">
      <dgm:prSet/>
      <dgm:spPr/>
      <dgm:t>
        <a:bodyPr/>
        <a:lstStyle/>
        <a:p>
          <a:r>
            <a: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July 2023 – start of project proposal development with </a:t>
          </a:r>
          <a:r>
            <a:rPr lang="en-GB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Technology Enhanced Learning (TEL) team</a:t>
          </a:r>
        </a:p>
      </dgm:t>
    </dgm:pt>
    <dgm:pt modelId="{71E790A7-BFDD-4937-A6F4-BF2D11865859}" type="parTrans" cxnId="{50BBEDB1-5991-4E07-A634-259E3C96BEB7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DA97A2-F197-4DD6-A0F9-DA831EF37910}" type="sibTrans" cxnId="{50BBEDB1-5991-4E07-A634-259E3C96BEB7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CF24BF-0202-4BC1-9097-9A7FC13AED38}">
      <dgm:prSet/>
      <dgm:spPr/>
      <dgm:t>
        <a:bodyPr/>
        <a:lstStyle/>
        <a:p>
          <a:r>
            <a: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December 2024 – structure and content of programme agreed, </a:t>
          </a:r>
          <a:r>
            <a:rPr lang="en-GB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eLearning build starts</a:t>
          </a:r>
        </a:p>
      </dgm:t>
    </dgm:pt>
    <dgm:pt modelId="{775D4C1F-23D5-450C-BD19-A5D473C54296}" type="sibTrans" cxnId="{0636FE89-345F-40A1-8CF0-B9FA5F1EECEF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7199D-2F5A-4513-ADF6-0C30A309681A}" type="parTrans" cxnId="{0636FE89-345F-40A1-8CF0-B9FA5F1EECEF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DEE14C-4CCD-4686-8C3C-34907B522A96}">
      <dgm:prSet/>
      <dgm:spPr/>
      <dgm:t>
        <a:bodyPr/>
        <a:lstStyle/>
        <a:p>
          <a:r>
            <a:rPr lang="en-GB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Review and development </a:t>
          </a:r>
          <a:r>
            <a: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process Jan 25 – June 2025</a:t>
          </a:r>
        </a:p>
      </dgm:t>
    </dgm:pt>
    <dgm:pt modelId="{B378CB1A-B552-4D3F-80B0-62E261EEA758}" type="sibTrans" cxnId="{91FCA5FA-992D-4853-9E5B-E106437D7E9D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6EA6BB-905D-419C-BD3A-7E450EBE0175}" type="parTrans" cxnId="{91FCA5FA-992D-4853-9E5B-E106437D7E9D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45163E-654B-41D1-88B0-5ACA1C2813C5}">
      <dgm:prSet/>
      <dgm:spPr/>
      <dgm:t>
        <a:bodyPr/>
        <a:lstStyle/>
        <a:p>
          <a:r>
            <a: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August 2025 –</a:t>
          </a:r>
          <a:r>
            <a:rPr lang="en-GB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launch of ADVANCED PRACTICE SUPERVISOR TRAINING</a:t>
          </a:r>
        </a:p>
      </dgm:t>
    </dgm:pt>
    <dgm:pt modelId="{FC30C981-F687-4802-A6A8-8DB4467F992E}" type="sibTrans" cxnId="{1200EEC5-7D72-48A3-AFAD-049F95776ADE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349EEC-C5C7-4B19-95AA-D11CC175AA65}" type="parTrans" cxnId="{1200EEC5-7D72-48A3-AFAD-049F95776ADE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3B6F4C-BF76-4E20-9329-171A946B1AAF}" type="pres">
      <dgm:prSet presAssocID="{3BF3B382-8AE7-428A-B791-DC00B6663E28}" presName="CompostProcess" presStyleCnt="0">
        <dgm:presLayoutVars>
          <dgm:dir/>
          <dgm:resizeHandles val="exact"/>
        </dgm:presLayoutVars>
      </dgm:prSet>
      <dgm:spPr/>
    </dgm:pt>
    <dgm:pt modelId="{5A5DD881-FB1E-424B-8CDB-4A73EC41ED07}" type="pres">
      <dgm:prSet presAssocID="{3BF3B382-8AE7-428A-B791-DC00B6663E28}" presName="arrow" presStyleLbl="bgShp" presStyleIdx="0" presStyleCnt="1" custScaleX="117647"/>
      <dgm:spPr>
        <a:solidFill>
          <a:schemeClr val="accent1">
            <a:lumMod val="20000"/>
            <a:lumOff val="80000"/>
          </a:schemeClr>
        </a:solidFill>
      </dgm:spPr>
    </dgm:pt>
    <dgm:pt modelId="{1B178C71-9EB0-4AED-A545-F493187B6840}" type="pres">
      <dgm:prSet presAssocID="{3BF3B382-8AE7-428A-B791-DC00B6663E28}" presName="linearProcess" presStyleCnt="0"/>
      <dgm:spPr/>
    </dgm:pt>
    <dgm:pt modelId="{7658334B-CFE4-4AE7-86E3-5AA3363F225C}" type="pres">
      <dgm:prSet presAssocID="{FE36E997-09BA-44C9-8FD6-78536AF17C38}" presName="textNode" presStyleLbl="node1" presStyleIdx="0" presStyleCnt="7">
        <dgm:presLayoutVars>
          <dgm:bulletEnabled val="1"/>
        </dgm:presLayoutVars>
      </dgm:prSet>
      <dgm:spPr/>
    </dgm:pt>
    <dgm:pt modelId="{8686BA7C-C848-46DA-9F93-AD0B37C8A498}" type="pres">
      <dgm:prSet presAssocID="{87AD37A4-772A-44DB-AC8E-5132BF1CC4D4}" presName="sibTrans" presStyleCnt="0"/>
      <dgm:spPr/>
    </dgm:pt>
    <dgm:pt modelId="{1F71A181-0C2C-4FFF-B94C-8A47A78587D8}" type="pres">
      <dgm:prSet presAssocID="{A92F9762-BC66-44D0-A543-AE86021541B9}" presName="textNode" presStyleLbl="node1" presStyleIdx="1" presStyleCnt="7">
        <dgm:presLayoutVars>
          <dgm:bulletEnabled val="1"/>
        </dgm:presLayoutVars>
      </dgm:prSet>
      <dgm:spPr/>
    </dgm:pt>
    <dgm:pt modelId="{447E6473-C951-477A-81A5-5F37ACE11296}" type="pres">
      <dgm:prSet presAssocID="{87B5DB4F-C666-4B10-9CD8-BE216B340CAF}" presName="sibTrans" presStyleCnt="0"/>
      <dgm:spPr/>
    </dgm:pt>
    <dgm:pt modelId="{F28F0793-2C2A-417C-AE0D-794DC877CB3E}" type="pres">
      <dgm:prSet presAssocID="{2E1D0077-CFD3-4814-963C-A9EA2FD216C2}" presName="textNode" presStyleLbl="node1" presStyleIdx="2" presStyleCnt="7">
        <dgm:presLayoutVars>
          <dgm:bulletEnabled val="1"/>
        </dgm:presLayoutVars>
      </dgm:prSet>
      <dgm:spPr/>
    </dgm:pt>
    <dgm:pt modelId="{05DB13C6-3E2C-4CCF-9F59-26488A3CC9E3}" type="pres">
      <dgm:prSet presAssocID="{288305C4-99DE-4FD7-9EDC-07843F0B81E6}" presName="sibTrans" presStyleCnt="0"/>
      <dgm:spPr/>
    </dgm:pt>
    <dgm:pt modelId="{6F5E200C-79A8-4923-9D22-0406401B0287}" type="pres">
      <dgm:prSet presAssocID="{5981E1EE-2CBF-4868-95B0-D30D74523B6E}" presName="textNode" presStyleLbl="node1" presStyleIdx="3" presStyleCnt="7">
        <dgm:presLayoutVars>
          <dgm:bulletEnabled val="1"/>
        </dgm:presLayoutVars>
      </dgm:prSet>
      <dgm:spPr/>
    </dgm:pt>
    <dgm:pt modelId="{A1E6B3DD-B08E-4630-AAD6-CFDBAE506093}" type="pres">
      <dgm:prSet presAssocID="{9FDA97A2-F197-4DD6-A0F9-DA831EF37910}" presName="sibTrans" presStyleCnt="0"/>
      <dgm:spPr/>
    </dgm:pt>
    <dgm:pt modelId="{0F5D1D10-50FC-4D56-9285-E447E14E0834}" type="pres">
      <dgm:prSet presAssocID="{54CF24BF-0202-4BC1-9097-9A7FC13AED38}" presName="textNode" presStyleLbl="node1" presStyleIdx="4" presStyleCnt="7">
        <dgm:presLayoutVars>
          <dgm:bulletEnabled val="1"/>
        </dgm:presLayoutVars>
      </dgm:prSet>
      <dgm:spPr/>
    </dgm:pt>
    <dgm:pt modelId="{FBF0E075-77F8-4166-B839-59DD733F9A3A}" type="pres">
      <dgm:prSet presAssocID="{775D4C1F-23D5-450C-BD19-A5D473C54296}" presName="sibTrans" presStyleCnt="0"/>
      <dgm:spPr/>
    </dgm:pt>
    <dgm:pt modelId="{1CC27F8D-79A9-4D7A-8F98-56CB2B4BB43C}" type="pres">
      <dgm:prSet presAssocID="{B4DEE14C-4CCD-4686-8C3C-34907B522A96}" presName="textNode" presStyleLbl="node1" presStyleIdx="5" presStyleCnt="7">
        <dgm:presLayoutVars>
          <dgm:bulletEnabled val="1"/>
        </dgm:presLayoutVars>
      </dgm:prSet>
      <dgm:spPr/>
    </dgm:pt>
    <dgm:pt modelId="{15CB6287-5E20-491E-893B-9E1AB00CEE12}" type="pres">
      <dgm:prSet presAssocID="{B378CB1A-B552-4D3F-80B0-62E261EEA758}" presName="sibTrans" presStyleCnt="0"/>
      <dgm:spPr/>
    </dgm:pt>
    <dgm:pt modelId="{958E50AC-57AF-4DEA-9450-D2FBAA8020DC}" type="pres">
      <dgm:prSet presAssocID="{1445163E-654B-41D1-88B0-5ACA1C2813C5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D3FF341D-50AF-48A5-AF86-1073790F0607}" type="presOf" srcId="{3BF3B382-8AE7-428A-B791-DC00B6663E28}" destId="{4F3B6F4C-BF76-4E20-9329-171A946B1AAF}" srcOrd="0" destOrd="0" presId="urn:microsoft.com/office/officeart/2005/8/layout/hProcess9"/>
    <dgm:cxn modelId="{82B37235-A178-4783-9404-83DBD87084ED}" type="presOf" srcId="{A92F9762-BC66-44D0-A543-AE86021541B9}" destId="{1F71A181-0C2C-4FFF-B94C-8A47A78587D8}" srcOrd="0" destOrd="0" presId="urn:microsoft.com/office/officeart/2005/8/layout/hProcess9"/>
    <dgm:cxn modelId="{033EA36F-22EF-4F67-9AA3-2A4AB1A80402}" type="presOf" srcId="{54CF24BF-0202-4BC1-9097-9A7FC13AED38}" destId="{0F5D1D10-50FC-4D56-9285-E447E14E0834}" srcOrd="0" destOrd="0" presId="urn:microsoft.com/office/officeart/2005/8/layout/hProcess9"/>
    <dgm:cxn modelId="{EF78FF79-DA83-4B01-B43C-C5EE3505F2CE}" srcId="{3BF3B382-8AE7-428A-B791-DC00B6663E28}" destId="{A92F9762-BC66-44D0-A543-AE86021541B9}" srcOrd="1" destOrd="0" parTransId="{F2034306-A656-4B52-A19C-CFCC9FAEDD60}" sibTransId="{87B5DB4F-C666-4B10-9CD8-BE216B340CAF}"/>
    <dgm:cxn modelId="{1A0A1784-0AB7-4DED-97A5-20331E75BFC8}" type="presOf" srcId="{5981E1EE-2CBF-4868-95B0-D30D74523B6E}" destId="{6F5E200C-79A8-4923-9D22-0406401B0287}" srcOrd="0" destOrd="0" presId="urn:microsoft.com/office/officeart/2005/8/layout/hProcess9"/>
    <dgm:cxn modelId="{749DF187-E40D-4C4E-839E-3F4686AC2183}" type="presOf" srcId="{1445163E-654B-41D1-88B0-5ACA1C2813C5}" destId="{958E50AC-57AF-4DEA-9450-D2FBAA8020DC}" srcOrd="0" destOrd="0" presId="urn:microsoft.com/office/officeart/2005/8/layout/hProcess9"/>
    <dgm:cxn modelId="{0636FE89-345F-40A1-8CF0-B9FA5F1EECEF}" srcId="{3BF3B382-8AE7-428A-B791-DC00B6663E28}" destId="{54CF24BF-0202-4BC1-9097-9A7FC13AED38}" srcOrd="4" destOrd="0" parTransId="{D437199D-2F5A-4513-ADF6-0C30A309681A}" sibTransId="{775D4C1F-23D5-450C-BD19-A5D473C54296}"/>
    <dgm:cxn modelId="{9499EB92-7F8D-49E3-8120-5A8EADBA7401}" srcId="{3BF3B382-8AE7-428A-B791-DC00B6663E28}" destId="{2E1D0077-CFD3-4814-963C-A9EA2FD216C2}" srcOrd="2" destOrd="0" parTransId="{8A2BB2AA-49FE-452F-B87C-E3C0AB83200C}" sibTransId="{288305C4-99DE-4FD7-9EDC-07843F0B81E6}"/>
    <dgm:cxn modelId="{4CC1DD94-FFF8-4062-8566-E1C0E9F815F9}" type="presOf" srcId="{2E1D0077-CFD3-4814-963C-A9EA2FD216C2}" destId="{F28F0793-2C2A-417C-AE0D-794DC877CB3E}" srcOrd="0" destOrd="0" presId="urn:microsoft.com/office/officeart/2005/8/layout/hProcess9"/>
    <dgm:cxn modelId="{12CC0AA9-4168-4E2A-B9EB-3308A8C4F422}" type="presOf" srcId="{FE36E997-09BA-44C9-8FD6-78536AF17C38}" destId="{7658334B-CFE4-4AE7-86E3-5AA3363F225C}" srcOrd="0" destOrd="0" presId="urn:microsoft.com/office/officeart/2005/8/layout/hProcess9"/>
    <dgm:cxn modelId="{50BBEDB1-5991-4E07-A634-259E3C96BEB7}" srcId="{3BF3B382-8AE7-428A-B791-DC00B6663E28}" destId="{5981E1EE-2CBF-4868-95B0-D30D74523B6E}" srcOrd="3" destOrd="0" parTransId="{71E790A7-BFDD-4937-A6F4-BF2D11865859}" sibTransId="{9FDA97A2-F197-4DD6-A0F9-DA831EF37910}"/>
    <dgm:cxn modelId="{B30AC2BB-A8A7-47A1-931F-F52FB43809E2}" srcId="{3BF3B382-8AE7-428A-B791-DC00B6663E28}" destId="{FE36E997-09BA-44C9-8FD6-78536AF17C38}" srcOrd="0" destOrd="0" parTransId="{EE785E0C-32CD-4B25-A337-D8271143BEC8}" sibTransId="{87AD37A4-772A-44DB-AC8E-5132BF1CC4D4}"/>
    <dgm:cxn modelId="{1200EEC5-7D72-48A3-AFAD-049F95776ADE}" srcId="{3BF3B382-8AE7-428A-B791-DC00B6663E28}" destId="{1445163E-654B-41D1-88B0-5ACA1C2813C5}" srcOrd="6" destOrd="0" parTransId="{15349EEC-C5C7-4B19-95AA-D11CC175AA65}" sibTransId="{FC30C981-F687-4802-A6A8-8DB4467F992E}"/>
    <dgm:cxn modelId="{2D2F93F3-D847-46EB-B1FF-9B6FDEE5D41F}" type="presOf" srcId="{B4DEE14C-4CCD-4686-8C3C-34907B522A96}" destId="{1CC27F8D-79A9-4D7A-8F98-56CB2B4BB43C}" srcOrd="0" destOrd="0" presId="urn:microsoft.com/office/officeart/2005/8/layout/hProcess9"/>
    <dgm:cxn modelId="{91FCA5FA-992D-4853-9E5B-E106437D7E9D}" srcId="{3BF3B382-8AE7-428A-B791-DC00B6663E28}" destId="{B4DEE14C-4CCD-4686-8C3C-34907B522A96}" srcOrd="5" destOrd="0" parTransId="{866EA6BB-905D-419C-BD3A-7E450EBE0175}" sibTransId="{B378CB1A-B552-4D3F-80B0-62E261EEA758}"/>
    <dgm:cxn modelId="{61FF257D-6D8A-4F4F-9399-5A2EAF4BA7C7}" type="presParOf" srcId="{4F3B6F4C-BF76-4E20-9329-171A946B1AAF}" destId="{5A5DD881-FB1E-424B-8CDB-4A73EC41ED07}" srcOrd="0" destOrd="0" presId="urn:microsoft.com/office/officeart/2005/8/layout/hProcess9"/>
    <dgm:cxn modelId="{145A49B7-1CBA-4F6E-B8E0-991DEA958A7E}" type="presParOf" srcId="{4F3B6F4C-BF76-4E20-9329-171A946B1AAF}" destId="{1B178C71-9EB0-4AED-A545-F493187B6840}" srcOrd="1" destOrd="0" presId="urn:microsoft.com/office/officeart/2005/8/layout/hProcess9"/>
    <dgm:cxn modelId="{B70F68EA-00DA-4985-A584-AFFAFDC1594D}" type="presParOf" srcId="{1B178C71-9EB0-4AED-A545-F493187B6840}" destId="{7658334B-CFE4-4AE7-86E3-5AA3363F225C}" srcOrd="0" destOrd="0" presId="urn:microsoft.com/office/officeart/2005/8/layout/hProcess9"/>
    <dgm:cxn modelId="{A8E3DA5B-3668-4C60-B14A-C50B9B38C70A}" type="presParOf" srcId="{1B178C71-9EB0-4AED-A545-F493187B6840}" destId="{8686BA7C-C848-46DA-9F93-AD0B37C8A498}" srcOrd="1" destOrd="0" presId="urn:microsoft.com/office/officeart/2005/8/layout/hProcess9"/>
    <dgm:cxn modelId="{684C46A3-16C5-40FD-82B9-BAF91116E5DD}" type="presParOf" srcId="{1B178C71-9EB0-4AED-A545-F493187B6840}" destId="{1F71A181-0C2C-4FFF-B94C-8A47A78587D8}" srcOrd="2" destOrd="0" presId="urn:microsoft.com/office/officeart/2005/8/layout/hProcess9"/>
    <dgm:cxn modelId="{D21816C8-FEB2-44DD-9603-750620A4A149}" type="presParOf" srcId="{1B178C71-9EB0-4AED-A545-F493187B6840}" destId="{447E6473-C951-477A-81A5-5F37ACE11296}" srcOrd="3" destOrd="0" presId="urn:microsoft.com/office/officeart/2005/8/layout/hProcess9"/>
    <dgm:cxn modelId="{D84ABAD3-AA58-4CBE-81C1-DE259EB48291}" type="presParOf" srcId="{1B178C71-9EB0-4AED-A545-F493187B6840}" destId="{F28F0793-2C2A-417C-AE0D-794DC877CB3E}" srcOrd="4" destOrd="0" presId="urn:microsoft.com/office/officeart/2005/8/layout/hProcess9"/>
    <dgm:cxn modelId="{9FBE9671-2EA0-4F92-B497-DFDCA6625155}" type="presParOf" srcId="{1B178C71-9EB0-4AED-A545-F493187B6840}" destId="{05DB13C6-3E2C-4CCF-9F59-26488A3CC9E3}" srcOrd="5" destOrd="0" presId="urn:microsoft.com/office/officeart/2005/8/layout/hProcess9"/>
    <dgm:cxn modelId="{E9777DBB-D34B-4390-B23C-F13BD3043779}" type="presParOf" srcId="{1B178C71-9EB0-4AED-A545-F493187B6840}" destId="{6F5E200C-79A8-4923-9D22-0406401B0287}" srcOrd="6" destOrd="0" presId="urn:microsoft.com/office/officeart/2005/8/layout/hProcess9"/>
    <dgm:cxn modelId="{5A611E61-721D-4C58-8C6D-45DA8BF1F727}" type="presParOf" srcId="{1B178C71-9EB0-4AED-A545-F493187B6840}" destId="{A1E6B3DD-B08E-4630-AAD6-CFDBAE506093}" srcOrd="7" destOrd="0" presId="urn:microsoft.com/office/officeart/2005/8/layout/hProcess9"/>
    <dgm:cxn modelId="{F49DB3B6-3D25-4526-8B4B-FAB0ADDB9804}" type="presParOf" srcId="{1B178C71-9EB0-4AED-A545-F493187B6840}" destId="{0F5D1D10-50FC-4D56-9285-E447E14E0834}" srcOrd="8" destOrd="0" presId="urn:microsoft.com/office/officeart/2005/8/layout/hProcess9"/>
    <dgm:cxn modelId="{340D59F0-941E-42D8-87C4-230EE76FE4D7}" type="presParOf" srcId="{1B178C71-9EB0-4AED-A545-F493187B6840}" destId="{FBF0E075-77F8-4166-B839-59DD733F9A3A}" srcOrd="9" destOrd="0" presId="urn:microsoft.com/office/officeart/2005/8/layout/hProcess9"/>
    <dgm:cxn modelId="{D305C3AE-E0FA-4351-A800-230365937726}" type="presParOf" srcId="{1B178C71-9EB0-4AED-A545-F493187B6840}" destId="{1CC27F8D-79A9-4D7A-8F98-56CB2B4BB43C}" srcOrd="10" destOrd="0" presId="urn:microsoft.com/office/officeart/2005/8/layout/hProcess9"/>
    <dgm:cxn modelId="{E03739E8-868A-406A-B667-E950EEFE4101}" type="presParOf" srcId="{1B178C71-9EB0-4AED-A545-F493187B6840}" destId="{15CB6287-5E20-491E-893B-9E1AB00CEE12}" srcOrd="11" destOrd="0" presId="urn:microsoft.com/office/officeart/2005/8/layout/hProcess9"/>
    <dgm:cxn modelId="{CB49072D-7389-4884-BD15-4DDFFD27D271}" type="presParOf" srcId="{1B178C71-9EB0-4AED-A545-F493187B6840}" destId="{958E50AC-57AF-4DEA-9450-D2FBAA8020DC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DD881-FB1E-424B-8CDB-4A73EC41ED07}">
      <dsp:nvSpPr>
        <dsp:cNvPr id="0" name=""/>
        <dsp:cNvSpPr/>
      </dsp:nvSpPr>
      <dsp:spPr>
        <a:xfrm>
          <a:off x="2" y="0"/>
          <a:ext cx="10748205" cy="4351338"/>
        </a:xfrm>
        <a:prstGeom prst="rightArrow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58334B-CFE4-4AE7-86E3-5AA3363F225C}">
      <dsp:nvSpPr>
        <dsp:cNvPr id="0" name=""/>
        <dsp:cNvSpPr/>
      </dsp:nvSpPr>
      <dsp:spPr>
        <a:xfrm>
          <a:off x="918" y="1305401"/>
          <a:ext cx="1472106" cy="1740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2022 publication of </a:t>
          </a:r>
          <a:r>
            <a:rPr lang="en-GB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minimum standards </a:t>
          </a: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highlighted lack of specific training for advanced practice supervisors</a:t>
          </a:r>
        </a:p>
      </dsp:txBody>
      <dsp:txXfrm>
        <a:off x="72780" y="1377263"/>
        <a:ext cx="1328382" cy="1596811"/>
      </dsp:txXfrm>
    </dsp:sp>
    <dsp:sp modelId="{1F71A181-0C2C-4FFF-B94C-8A47A78587D8}">
      <dsp:nvSpPr>
        <dsp:cNvPr id="0" name=""/>
        <dsp:cNvSpPr/>
      </dsp:nvSpPr>
      <dsp:spPr>
        <a:xfrm>
          <a:off x="1546629" y="1305401"/>
          <a:ext cx="1472106" cy="1740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Jan 2023 – discussion with </a:t>
          </a:r>
          <a:r>
            <a:rPr lang="en-GB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 HEI Network </a:t>
          </a: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partners to gain a consensus for collaboration across all HEI programmes in the region </a:t>
          </a:r>
        </a:p>
      </dsp:txBody>
      <dsp:txXfrm>
        <a:off x="1618491" y="1377263"/>
        <a:ext cx="1328382" cy="1596811"/>
      </dsp:txXfrm>
    </dsp:sp>
    <dsp:sp modelId="{F28F0793-2C2A-417C-AE0D-794DC877CB3E}">
      <dsp:nvSpPr>
        <dsp:cNvPr id="0" name=""/>
        <dsp:cNvSpPr/>
      </dsp:nvSpPr>
      <dsp:spPr>
        <a:xfrm>
          <a:off x="3092341" y="1305401"/>
          <a:ext cx="1472106" cy="1740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Jan 2023 – </a:t>
          </a:r>
          <a:r>
            <a:rPr lang="en-GB" sz="12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Task and Finish </a:t>
          </a:r>
          <a:r>
            <a:rPr lang="en-GB" sz="1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group convened with representation across all HEI programmes in region</a:t>
          </a:r>
        </a:p>
      </dsp:txBody>
      <dsp:txXfrm>
        <a:off x="3164203" y="1377263"/>
        <a:ext cx="1328382" cy="1596811"/>
      </dsp:txXfrm>
    </dsp:sp>
    <dsp:sp modelId="{6F5E200C-79A8-4923-9D22-0406401B0287}">
      <dsp:nvSpPr>
        <dsp:cNvPr id="0" name=""/>
        <dsp:cNvSpPr/>
      </dsp:nvSpPr>
      <dsp:spPr>
        <a:xfrm>
          <a:off x="4638052" y="1305401"/>
          <a:ext cx="1472106" cy="1740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July 2023 – start of project proposal development with </a:t>
          </a:r>
          <a:r>
            <a:rPr lang="en-GB" sz="12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Technology Enhanced Learning (TEL) team</a:t>
          </a:r>
        </a:p>
      </dsp:txBody>
      <dsp:txXfrm>
        <a:off x="4709914" y="1377263"/>
        <a:ext cx="1328382" cy="1596811"/>
      </dsp:txXfrm>
    </dsp:sp>
    <dsp:sp modelId="{0F5D1D10-50FC-4D56-9285-E447E14E0834}">
      <dsp:nvSpPr>
        <dsp:cNvPr id="0" name=""/>
        <dsp:cNvSpPr/>
      </dsp:nvSpPr>
      <dsp:spPr>
        <a:xfrm>
          <a:off x="6183763" y="1305401"/>
          <a:ext cx="1472106" cy="1740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December 2024 – structure and content of programme agreed, </a:t>
          </a:r>
          <a:r>
            <a:rPr lang="en-GB" sz="12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eLearning build starts</a:t>
          </a:r>
        </a:p>
      </dsp:txBody>
      <dsp:txXfrm>
        <a:off x="6255625" y="1377263"/>
        <a:ext cx="1328382" cy="1596811"/>
      </dsp:txXfrm>
    </dsp:sp>
    <dsp:sp modelId="{1CC27F8D-79A9-4D7A-8F98-56CB2B4BB43C}">
      <dsp:nvSpPr>
        <dsp:cNvPr id="0" name=""/>
        <dsp:cNvSpPr/>
      </dsp:nvSpPr>
      <dsp:spPr>
        <a:xfrm>
          <a:off x="7729475" y="1305401"/>
          <a:ext cx="1472106" cy="1740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Review and development </a:t>
          </a:r>
          <a:r>
            <a:rPr lang="en-GB" sz="1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process Jan 25 – June 2025</a:t>
          </a:r>
        </a:p>
      </dsp:txBody>
      <dsp:txXfrm>
        <a:off x="7801337" y="1377263"/>
        <a:ext cx="1328382" cy="1596811"/>
      </dsp:txXfrm>
    </dsp:sp>
    <dsp:sp modelId="{958E50AC-57AF-4DEA-9450-D2FBAA8020DC}">
      <dsp:nvSpPr>
        <dsp:cNvPr id="0" name=""/>
        <dsp:cNvSpPr/>
      </dsp:nvSpPr>
      <dsp:spPr>
        <a:xfrm>
          <a:off x="9275186" y="1305401"/>
          <a:ext cx="1472106" cy="1740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August 2025 –</a:t>
          </a:r>
          <a:r>
            <a:rPr lang="en-GB" sz="12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launch of ADVANCED PRACTICE SUPERVISOR TRAINING</a:t>
          </a:r>
        </a:p>
      </dsp:txBody>
      <dsp:txXfrm>
        <a:off x="9347048" y="1377263"/>
        <a:ext cx="1328382" cy="1596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2EEC95-64DF-BC69-FC71-A682B40486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11872-9401-5D00-CCCA-46DDE0B8B9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6D816-94D6-40FC-B977-F8A94C7E482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56112-4593-5EC1-B7DA-2B07022F7A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C22BD-2C7D-A062-42A2-EA161F716A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EB188-56CE-4FCB-8130-436851797F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181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ED4C3-48B6-4E4A-9B0F-8051E56348DC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EC7EF-95E1-3D44-A982-BC7A3E9C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63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Standard 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EC7EF-95E1-3D44-A982-BC7A3E9C617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5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234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96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866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0224C-E3DC-FF90-E27B-EB03FD717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7E8AB7-017C-BBD1-7EAC-1361ECCD94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6B7423-F1BA-5FD2-29E2-0B41F48EF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0030B-347D-5C60-AAEE-541E70363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392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277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258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86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352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183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541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5F975-334A-EAFA-67AC-FD4F5E090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43A1C8-FB72-8647-4314-6EED5BF07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12926B-AB4F-0913-6DFE-B963B9A7C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AD430-6AE7-1C2F-66DF-7C065C992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20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title slide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98E9D71-498A-0294-DB92-FA8A45963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0720" y="-508517"/>
            <a:ext cx="11319578" cy="8005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D054BE-B63C-B248-A010-D04767679C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1002268"/>
            <a:ext cx="4643853" cy="250769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5400" b="1" spc="-3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3AB80-4EA2-FC4A-9654-92EF4DFF4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3600000"/>
            <a:ext cx="7973051" cy="10249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857E-40D1-074A-8CBC-E3E38E69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02280" cy="365125"/>
          </a:xfrm>
          <a:prstGeom prst="rect">
            <a:avLst/>
          </a:prstGeom>
        </p:spPr>
        <p:txBody>
          <a:bodyPr/>
          <a:lstStyle/>
          <a:p>
            <a:fld id="{B8B67EA4-DCE3-FB49-A794-A4595EF638B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DEB39-6B31-D948-AF21-75D8DF423B1B}"/>
              </a:ext>
            </a:extLst>
          </p:cNvPr>
          <p:cNvSpPr txBox="1"/>
          <p:nvPr userDrawn="1"/>
        </p:nvSpPr>
        <p:spPr>
          <a:xfrm>
            <a:off x="3225114" y="601774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E63D1E-5669-124C-90CA-03B13A7D7A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5760000"/>
            <a:ext cx="6259513" cy="4889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357188" indent="0">
              <a:buNone/>
              <a:defRPr>
                <a:solidFill>
                  <a:schemeClr val="accent2"/>
                </a:solidFill>
              </a:defRPr>
            </a:lvl2pPr>
            <a:lvl3pPr marL="714375" indent="0">
              <a:buNone/>
              <a:defRPr>
                <a:solidFill>
                  <a:schemeClr val="accent2"/>
                </a:solidFill>
              </a:defRPr>
            </a:lvl3pPr>
            <a:lvl4pPr marL="1081087" indent="0">
              <a:buNone/>
              <a:defRPr>
                <a:solidFill>
                  <a:schemeClr val="accent2"/>
                </a:solidFill>
              </a:defRPr>
            </a:lvl4pPr>
            <a:lvl5pPr marL="143827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2A1D7-0D87-D844-942F-FEAD20579184}"/>
              </a:ext>
            </a:extLst>
          </p:cNvPr>
          <p:cNvSpPr txBox="1"/>
          <p:nvPr userDrawn="1"/>
        </p:nvSpPr>
        <p:spPr>
          <a:xfrm>
            <a:off x="9233452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8D04FEF-6120-D9DF-6018-2393FD137B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4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 Boxes 4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244FF8-F4E4-0514-77D0-8D8D69F93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ACF78F6-439A-384B-9C21-D11B5B50E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B540671A-ED56-3548-A508-080ABBDB5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77721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7721" y="2088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31884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1884" y="208903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77721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7721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39447" y="3752201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1884" y="465042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BEB741-20EA-C36A-7EF8-DE1CD1F1A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8486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4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 Boxes 2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2699082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2000" y="1691082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4378" y="2699082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24378" y="1691082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DD270E-858A-0745-A4F5-3FE5B49194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787DC-00EF-B13A-FE97-CE51273E8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783BA3-377B-7D8A-0B7B-91C314676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8486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4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, Titles 4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205929B3-ED58-E54F-B724-E24FB5F16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2000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088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2000" y="208903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92000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4644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2000" y="3744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92000" y="4644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92000" y="3744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5640E1-FA0E-4F42-9387-CD7C434D2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555C5-A77A-2E44-BAF7-246298421E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1296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4B913F3-B51C-1F4F-BA00-F024BBF468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0000" y="1302462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A16CC21-F99A-6F47-A063-FA9FE06BAE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3852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11DBD00-D83F-EF49-900D-B6C65CED27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00000" y="3852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9357DCD-A469-B34A-A880-D744CA731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BA4CC6C-41AA-2D50-A8B9-63559566F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 Grid Boxes 2UP with Intro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6871" y="2743014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66871" y="1735014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9249" y="2743014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59249" y="1735014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8166480-FB4D-C34C-807C-7BA7DD328F6E}"/>
              </a:ext>
            </a:extLst>
          </p:cNvPr>
          <p:cNvSpPr>
            <a:spLocks noGrp="1"/>
          </p:cNvSpPr>
          <p:nvPr>
            <p:ph sz="quarter" idx="4294967295" hasCustomPrompt="1"/>
          </p:nvPr>
        </p:nvSpPr>
        <p:spPr>
          <a:xfrm>
            <a:off x="432000" y="1735014"/>
            <a:ext cx="3564001" cy="4319711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Intro summary text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267E27-DA97-0D46-9740-BF9E88C52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F929AC-5E7A-1A4C-8427-F04E4C908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6D0C676-28C4-BF14-7D49-3169DC1AA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 Grid Boxes 3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12B60-6C80-0125-1B04-001787232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A3FC528-9065-C94F-99DF-349AA62E3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B540671A-ED56-3548-A508-080ABBDB5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2708" y="1735014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708" y="2743014"/>
            <a:ext cx="3564000" cy="331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66871" y="1735014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6871" y="2743014"/>
            <a:ext cx="3564000" cy="331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59249" y="1735014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9249" y="2743014"/>
            <a:ext cx="3564000" cy="331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2AC99-8B06-B44A-BCC3-DEDF573C1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2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 Grid Boxes 4UP with Intro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5FB54-F5EA-C613-D5F4-F3C0063B3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1D89516-E743-9149-8E82-C8FD33FB9E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62ACBA56-8EF4-494B-AB68-12ECC4D0812F}"/>
              </a:ext>
            </a:extLst>
          </p:cNvPr>
          <p:cNvSpPr>
            <a:spLocks noGrp="1"/>
          </p:cNvSpPr>
          <p:nvPr>
            <p:ph sz="quarter" idx="4294967295" hasCustomPrompt="1"/>
          </p:nvPr>
        </p:nvSpPr>
        <p:spPr>
          <a:xfrm>
            <a:off x="432000" y="1285014"/>
            <a:ext cx="3564001" cy="4769711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Intro summary text goes here</a:t>
            </a:r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5E206611-9F04-2C46-95B1-573726492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0428" y="1285014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A897845-DFE8-7140-BE24-7AD33E02F2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428" y="2185014"/>
            <a:ext cx="3564000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C737232C-EBE9-2647-917F-C7C76B08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64591" y="1285014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E4DF866-0267-6D4B-8CF4-FAFA97285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64591" y="2186048"/>
            <a:ext cx="3564000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E29E7FE3-94A7-274E-9C79-62D4A777C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0428" y="3846281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8ADAB78-EE5F-B741-8763-DEC022B42E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10428" y="4746281"/>
            <a:ext cx="3564000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70713629-27C4-A749-B40D-6E3D13CBC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72154" y="3849215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27DCFD9-112E-A945-955D-F67D14142C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64591" y="4747441"/>
            <a:ext cx="3564000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046538-6FA9-4F4C-86B3-9F8268B46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 Grid boxes 5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E6883-92E0-20E6-632B-52558F9DB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F81D218-E72F-F84F-B0C3-EC8A11107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70978" y="1089953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70978" y="199098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57024" y="1090988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7024" y="199098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2708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2708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39760" y="3751041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2197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FC04B02F-94D2-6E4A-ADC2-EE378D70C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59249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D9A3BB3-7E48-6A41-BE78-2AD280277F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9249" y="4650425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481822-0DD9-B249-90C1-3B1FE0FD9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 Grid Boxes 6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D1774-8975-89D5-1EA8-A68550359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58FD52DB-CC55-304D-B862-680CEE783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B540671A-ED56-3548-A508-080ABBDB5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2708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708" y="2088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66871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6871" y="208903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59249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9249" y="2087999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2708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2708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74434" y="3752201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6871" y="465042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FC04B02F-94D2-6E4A-ADC2-EE378D70C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59249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D9A3BB3-7E48-6A41-BE78-2AD280277F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9249" y="4650425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036740-51BF-404A-B94A-164C9330A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Grid Boxes, Titles 2UP +Intro 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6871" y="2290349"/>
            <a:ext cx="3564000" cy="3764374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66871" y="1282349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/>
          <a:lstStyle/>
          <a:p>
            <a:pPr algn="ctr"/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9249" y="2290349"/>
            <a:ext cx="3564000" cy="3764372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59249" y="1282349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17D3740-0A11-F14D-A939-98CD3587271B}"/>
              </a:ext>
            </a:extLst>
          </p:cNvPr>
          <p:cNvSpPr>
            <a:spLocks noGrp="1"/>
          </p:cNvSpPr>
          <p:nvPr>
            <p:ph sz="quarter" idx="4294967295" hasCustomPrompt="1"/>
          </p:nvPr>
        </p:nvSpPr>
        <p:spPr>
          <a:xfrm>
            <a:off x="432000" y="1285014"/>
            <a:ext cx="3564001" cy="4769711"/>
          </a:xfrm>
        </p:spPr>
        <p:txBody>
          <a:bodyPr lIns="0" tIns="0" rIns="0" bIns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Intro summary text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5347A23-4C56-A54D-96A3-4993B8606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21EFD07-C8A5-7845-9A8E-928B94195A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4871" y="142623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076541C-26A7-7147-BAC1-5A229E7C0E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7249" y="142623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FF391A-F0C8-2846-A025-06D92CB6C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626D58-3C16-8648-D845-A7F521318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Grid boxes, Titles 3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3BAF5-5900-0C46-ED91-BD67D9ED4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DBDDA74-8B33-8B4B-9B25-993D2BE7C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B540671A-ED56-3548-A508-080ABBDB5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2708" y="1735014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45D2B57-B97B-B347-9DEB-D5C1AC753A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708" y="1897014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708" y="2743014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66871" y="1735014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DD1D30-BF5F-3F4D-A1DE-F7778CA7ED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74871" y="1897014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6871" y="2743014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59249" y="1735014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D443938-DE7C-934D-A74E-737FAD8DA3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7249" y="1891996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9249" y="2743014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E58B1A-02A3-B84A-8BB1-27D19814E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content, basic text one col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138" y="414734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5138" y="1415778"/>
            <a:ext cx="7632000" cy="40264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91C7AB-7F8B-2041-80C3-EE781F24E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31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Grid boxes, Titles 4UP +Intro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A897845-DFE8-7140-BE24-7AD33E02F2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428" y="218501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5E206611-9F04-2C46-95B1-573726492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0428" y="1285014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E4DF866-0267-6D4B-8CF4-FAFA97285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64591" y="2186048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C737232C-EBE9-2647-917F-C7C76B08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64591" y="1285014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8ADAB78-EE5F-B741-8763-DEC022B42E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10428" y="4746281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E29E7FE3-94A7-274E-9C79-62D4A777C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0428" y="3846281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27DCFD9-112E-A945-955D-F67D14142C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64591" y="4747441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70713629-27C4-A749-B40D-6E3D13CBC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72154" y="3849215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A0FBD3D-6E21-E549-967B-395F00EE1908}"/>
              </a:ext>
            </a:extLst>
          </p:cNvPr>
          <p:cNvSpPr>
            <a:spLocks noGrp="1"/>
          </p:cNvSpPr>
          <p:nvPr>
            <p:ph sz="quarter" idx="4294967295" hasCustomPrompt="1"/>
          </p:nvPr>
        </p:nvSpPr>
        <p:spPr>
          <a:xfrm>
            <a:off x="432000" y="1393014"/>
            <a:ext cx="3564001" cy="4865268"/>
          </a:xfrm>
        </p:spPr>
        <p:txBody>
          <a:bodyPr lIns="0" tIns="0" rIns="0" bIns="0"/>
          <a:lstStyle>
            <a:lvl1pPr marL="0" indent="0">
              <a:buNone/>
              <a:defRPr sz="2200"/>
            </a:lvl1pPr>
          </a:lstStyle>
          <a:p>
            <a:r>
              <a:rPr lang="en-GB" dirty="0"/>
              <a:t>Intro summary text goes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8CEA5C8-040E-A042-A8BE-B661106C8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63E93DE-B0A0-E448-839F-EC15B688DA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8428" y="1393014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728E9EF-F5FD-C54D-A0C4-E79B3934E3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2591" y="1394399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3CE4756-EA5A-644E-8E3C-7A885411762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428" y="3954281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023CEAC-43CB-D349-B655-0C148109A5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0154" y="3954281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16781D-5A03-6141-8389-E5AB404EC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6B9BB60-BD70-1857-B877-C41DEC1AF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4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Grid boxes, Titles 5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78E56-0E45-B720-1A87-18BF82CED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D61316BA-3A2D-A349-8FD8-DEAD56529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70978" y="1113399"/>
            <a:ext cx="3564000" cy="899876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EC696E9-078C-3E45-8DCD-5A562EAEB2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78978" y="1228501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70978" y="199098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57024" y="1090988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7258850-67A6-DA45-BCA6-3A1843C3D9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0431" y="1228501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7024" y="199098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2708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9D36508-91C9-D341-BD22-8B7D09BC1D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4490" y="385726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2708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39760" y="3751041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A46B0EB-2090-6B41-BC96-DD563B676CB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0077" y="385726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2197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FC04B02F-94D2-6E4A-ADC2-EE378D70C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59249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DEAB9F2-4319-8F40-BA4F-1ED7E30638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67249" y="385726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D9A3BB3-7E48-6A41-BE78-2AD280277F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9249" y="4650425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63BFC66-CD6B-7E4B-8089-7EA6B13C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Grid boxes, Titles 6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B64CD-1CC9-E09E-D868-6F5395EB9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5FEA82EC-5F70-2C43-B773-938E8FCB9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B540671A-ED56-3548-A508-080ABBDB5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2708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9F8E112-B1EA-6542-A337-A038C269AD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708" y="1296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708" y="2088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66871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36E8D2E-4AD7-3342-855A-6E726FEDA3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82434" y="1296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6871" y="208903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59249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4380DA1-D506-154B-828B-630201A38F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7249" y="1296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9249" y="2087999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2708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EF0A95D-85EC-7E4C-87ED-A15257D0B0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0708" y="385726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2708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74434" y="3752201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B38F8DE-42A5-1243-AE49-5247BD8167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2434" y="385726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6871" y="465042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FC04B02F-94D2-6E4A-ADC2-EE378D70C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59249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4DB68FB-4DB7-1741-9BB7-E3E914ECFD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67249" y="385726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D9A3BB3-7E48-6A41-BE78-2AD280277F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9249" y="4650425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C03302-9DA8-744E-AE94-FF1801AB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959E3C-5FB4-790C-CF99-8945D267023E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3656E6-FF78-F94F-8811-84EB59CAC3BF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2522558-9EFB-4BAA-9B27-3CE888AC527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image icon in centre to insert a photo</a:t>
            </a:r>
            <a:br>
              <a:rPr lang="en-GB" dirty="0"/>
            </a:br>
            <a:r>
              <a:rPr lang="en-GB" dirty="0"/>
              <a:t>(don’t forget to add Alt Text to image)</a:t>
            </a:r>
          </a:p>
        </p:txBody>
      </p:sp>
    </p:spTree>
    <p:extLst>
      <p:ext uri="{BB962C8B-B14F-4D97-AF65-F5344CB8AC3E}">
        <p14:creationId xmlns:p14="http://schemas.microsoft.com/office/powerpoint/2010/main" val="15747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1649F8-C95E-B04E-A0E7-F89193CC9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224" y="1314156"/>
            <a:ext cx="7503849" cy="3466727"/>
          </a:xfrm>
          <a:prstGeom prst="rect">
            <a:avLst/>
          </a:prstGeom>
        </p:spPr>
        <p:txBody>
          <a:bodyPr>
            <a:noAutofit/>
          </a:bodyPr>
          <a:lstStyle>
            <a:lvl1pPr marL="288000" indent="-288000" algn="l">
              <a:buNone/>
              <a:defRPr sz="42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“Showcase quotation</a:t>
            </a:r>
            <a:br>
              <a:rPr lang="en-GB" dirty="0"/>
            </a:br>
            <a:r>
              <a:rPr lang="en-GB" dirty="0"/>
              <a:t>with left aligned text over multiple lines. Try to keep</a:t>
            </a:r>
            <a:br>
              <a:rPr lang="en-GB" dirty="0"/>
            </a:br>
            <a:r>
              <a:rPr lang="en-GB" dirty="0"/>
              <a:t>it to four lines if </a:t>
            </a:r>
            <a:r>
              <a:rPr lang="en-GB" dirty="0" err="1"/>
              <a:t>poss</a:t>
            </a:r>
            <a:r>
              <a:rPr lang="en-GB" dirty="0"/>
              <a:t> or five lines max.”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406466E-798B-BE4C-B09F-C1B1244AAB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4780883"/>
            <a:ext cx="7503849" cy="8969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Name Surname,</a:t>
            </a:r>
            <a:br>
              <a:rPr lang="en-GB" dirty="0"/>
            </a:br>
            <a:r>
              <a:rPr lang="en-GB" dirty="0"/>
              <a:t>Job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3FE3F0-85CD-934D-A3A3-CF2B78D73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A86FEEE-9136-D68E-6360-B4FDD6D91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EE10-8D4E-C85B-5620-784900182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43F37B1-1F8A-2CA4-9D19-C0E420FB42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7052" y="1673324"/>
            <a:ext cx="3461285" cy="658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Heading label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C90ABAC-E435-5C65-A8FA-9E315CE9D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337CE4-9082-D695-8AD8-89148114EB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7052" y="2331691"/>
            <a:ext cx="3461285" cy="31105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2822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EE10-8D4E-C85B-5620-784900182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A16B251-D1BB-394C-319F-40E8F04D7F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7052" y="1673324"/>
            <a:ext cx="3461285" cy="658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Heading label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C90ABAC-E435-5C65-A8FA-9E315CE9D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42D69F-C459-8ECE-06A1-66E418FF3E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7052" y="2331691"/>
            <a:ext cx="3461285" cy="31105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9158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2196E5-15CA-15E3-1E10-32B3D19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52C93B3-5A12-5AAD-2ACF-93939EE7F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58B23E-2241-0C04-DC3A-1FCFC1EF8A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7052" y="2331691"/>
            <a:ext cx="3461285" cy="31105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2800" b="1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“Add quote text here”</a:t>
            </a:r>
          </a:p>
        </p:txBody>
      </p:sp>
    </p:spTree>
    <p:extLst>
      <p:ext uri="{BB962C8B-B14F-4D97-AF65-F5344CB8AC3E}">
        <p14:creationId xmlns:p14="http://schemas.microsoft.com/office/powerpoint/2010/main" val="42399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B4F947-0C85-DAF2-683C-40847EF7F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A7B0BA1-E61A-5019-0AA4-5328CA2AB0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22BD2E-E9C2-A15B-06FB-553974CDE6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7052" y="2331691"/>
            <a:ext cx="3461285" cy="31105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2800" b="1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“Add quote text here”</a:t>
            </a:r>
          </a:p>
        </p:txBody>
      </p:sp>
    </p:spTree>
    <p:extLst>
      <p:ext uri="{BB962C8B-B14F-4D97-AF65-F5344CB8AC3E}">
        <p14:creationId xmlns:p14="http://schemas.microsoft.com/office/powerpoint/2010/main" val="13569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C3909-1482-1013-E118-A2CE0A1D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119AD-4AAB-8B34-F6C1-8D76F0D45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42" y="2242938"/>
            <a:ext cx="10515600" cy="1325563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 dirty="0"/>
              <a:t>Breaker slide 1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932" y="3564000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ple-Icons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91C7AB-7F8B-2041-80C3-EE781F24E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1F68A-44AA-5742-B124-91614CFD1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68E66E-4300-C34D-B490-E2E6A73E5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37980B-A75B-014B-A7A8-965882204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34525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B5FF7D-C2EF-9E4C-A4CF-A835052E5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5992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7481C1-F4F0-BE4E-B991-152BB962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7459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C860F-BE8A-634D-9A96-33CE6D96B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8926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A913FF-786C-1944-BF18-E9AB064B3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0393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2D839-E390-8340-B649-B4FC5A6CF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1860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40EE3D-EEFC-874A-A65B-DDDE03FC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43327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667BF2-B8EF-D949-9F15-FC3B3099A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94794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201170-3375-514F-99C2-E37C69039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462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8572B-1544-A043-9B02-7AB01C90C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34525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2BEC2-9D68-CC4D-A04A-BB949A02D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5992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15083-D44F-FE40-A8D1-7BFAC700D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7459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67BC68-4FB2-EE4A-A33E-6A7AF0CF4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8926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77C142-7A53-7A4A-A8FB-FBF33048E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0393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DC5831-BE66-5045-87AF-18EBDF027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1860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B65DE4-B016-474E-A1C1-495957C7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43327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B3AA15-3E6B-C347-B0BE-F416C5684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94794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C0924D-A95B-1E43-84A3-825886C48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462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6737CC-78B4-0C46-99B9-341CFA6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455CAA-C332-E746-A62B-4F86F892F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34525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F322EA-8B44-2C46-9412-34692FAF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5992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462B7-0B7F-EA46-9EFF-D26991D23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7459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522785-C8F3-734E-AF20-487FED2CE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8926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98AD1D6-A541-1941-8B56-2FF093676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0393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44F750-124C-F246-BCDD-67595B93D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1860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499656-96AE-C649-B3C1-81D5C6F60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43327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150134-3C23-2A41-8EC0-2D0F308CD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94794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542EAC-EEE9-2748-9DAC-6986FFF63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462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CDB1A-8B42-520A-323D-5D120AA42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eaker Heading1-Blue-DarkBlueA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F6C2AD-0E53-2A94-6EDF-C2BC1C35E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1914" y="-121920"/>
            <a:ext cx="12408747" cy="69799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1B5349-CF21-E9D2-92A0-6C58C15A04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688" y="2165645"/>
            <a:ext cx="10515600" cy="1325563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 dirty="0"/>
              <a:t>Breaker </a:t>
            </a:r>
            <a:br>
              <a:rPr lang="en-US" dirty="0"/>
            </a:br>
            <a:r>
              <a:rPr lang="en-US" dirty="0"/>
              <a:t>slide 2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reaker Heading1-Blue-DarkBlueA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07C2D6-AB1B-B84B-BC13-7D79E8BCF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6318" y="-148043"/>
            <a:ext cx="12499929" cy="70312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06D8CC-65FF-0E59-2392-2C0EBC060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468" y="2165645"/>
            <a:ext cx="10515600" cy="1325563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 dirty="0"/>
              <a:t>Breaker </a:t>
            </a:r>
            <a:br>
              <a:rPr lang="en-US" dirty="0"/>
            </a:br>
            <a:r>
              <a:rPr lang="en-US" dirty="0"/>
              <a:t>slide 3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916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reaker Heading1-Blue-DarkBlueA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6489-9A30-702B-3E26-D818458928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468" y="2165645"/>
            <a:ext cx="10515600" cy="1325563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 dirty="0"/>
              <a:t>Breaker </a:t>
            </a:r>
            <a:br>
              <a:rPr lang="en-US" dirty="0"/>
            </a:br>
            <a:r>
              <a:rPr lang="en-US" dirty="0"/>
              <a:t>slide 4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598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5" name="Picture 4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D115B473-1B85-DD59-52BE-0E90A80C9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slide with image A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F456E7-F404-A541-B6E9-27C1B10EC6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0355A0D-4235-0CF1-A976-C33D8CCCB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916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577A8-7F18-CBCC-319C-10DC2550A7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468" y="2165645"/>
            <a:ext cx="4716354" cy="1325563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 dirty="0"/>
              <a:t>Breaker </a:t>
            </a:r>
            <a:br>
              <a:rPr lang="en-US" dirty="0"/>
            </a:br>
            <a:r>
              <a:rPr lang="en-US" dirty="0"/>
              <a:t>slide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0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ACCESS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D92FD5-08EA-6BC8-29BC-BCF5EEFE1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2509143" y="-71523"/>
            <a:ext cx="10768951" cy="7616239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77C56A3-4FFE-73CF-6F7F-1F451E5B3F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D383FB-0467-4241-BEF0-D636E8867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15926" y="2605852"/>
            <a:ext cx="8651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390E57B-AF19-8642-9E47-AF887F52887B}"/>
              </a:ext>
            </a:extLst>
          </p:cNvPr>
          <p:cNvSpPr txBox="1"/>
          <p:nvPr userDrawn="1"/>
        </p:nvSpPr>
        <p:spPr>
          <a:xfrm>
            <a:off x="5610770" y="2808746"/>
            <a:ext cx="4343734" cy="260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Thank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	@nhsengland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	company/</a:t>
            </a:r>
            <a:r>
              <a:rPr kumimoji="0" lang="en-GB" sz="2400" b="1" i="0" u="none" strike="noStrike" kern="1200" cap="none" spc="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nhsengland</a:t>
            </a:r>
            <a:endParaRPr kumimoji="0" lang="en-GB" sz="2400" b="1" i="0" u="none" strike="noStrike" kern="1200" cap="none" spc="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england.nhs.uk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Twitter symbol">
            <a:extLst>
              <a:ext uri="{FF2B5EF4-FFF2-40B4-BE49-F238E27FC236}">
                <a16:creationId xmlns:a16="http://schemas.microsoft.com/office/drawing/2014/main" id="{6C1B65D7-2EE6-F44F-85AA-7C93787926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72040" y="3665234"/>
            <a:ext cx="390144" cy="390144"/>
          </a:xfrm>
          <a:prstGeom prst="rect">
            <a:avLst/>
          </a:prstGeom>
        </p:spPr>
      </p:pic>
      <p:pic>
        <p:nvPicPr>
          <p:cNvPr id="8" name="Picture 7" descr="LinkedIn symbol">
            <a:extLst>
              <a:ext uri="{FF2B5EF4-FFF2-40B4-BE49-F238E27FC236}">
                <a16:creationId xmlns:a16="http://schemas.microsoft.com/office/drawing/2014/main" id="{F2843EE8-F6F8-9D40-92C1-94FB4DCF14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85396" y="4266369"/>
            <a:ext cx="390144" cy="390144"/>
          </a:xfrm>
          <a:prstGeom prst="rect">
            <a:avLst/>
          </a:prstGeom>
        </p:spPr>
      </p:pic>
      <p:pic>
        <p:nvPicPr>
          <p:cNvPr id="72" name="Picture 96" descr="World-wide web symbol">
            <a:extLst>
              <a:ext uri="{FF2B5EF4-FFF2-40B4-BE49-F238E27FC236}">
                <a16:creationId xmlns:a16="http://schemas.microsoft.com/office/drawing/2014/main" id="{664BA24D-FA8C-EE4D-A2DC-491BF11D6FA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767074" y="4806522"/>
            <a:ext cx="600075" cy="6000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3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8B4B32-B7B7-DB40-9D0C-2D4D8414C6EC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3715D-C90E-7C4B-B312-C707773A39DD}"/>
              </a:ext>
            </a:extLst>
          </p:cNvPr>
          <p:cNvSpPr txBox="1"/>
          <p:nvPr userDrawn="1"/>
        </p:nvSpPr>
        <p:spPr>
          <a:xfrm>
            <a:off x="2232561" y="317071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 dirty="0">
              <a:solidFill>
                <a:schemeClr val="accent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7E920E-FCD4-834F-9787-A19C03BDF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055424E-84DC-71BA-CBB2-BE0007D93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10075"/>
            <a:ext cx="11404154" cy="42672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8B4B32-B7B7-DB40-9D0C-2D4D8414C6EC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3715D-C90E-7C4B-B312-C707773A39DD}"/>
              </a:ext>
            </a:extLst>
          </p:cNvPr>
          <p:cNvSpPr txBox="1"/>
          <p:nvPr userDrawn="1"/>
        </p:nvSpPr>
        <p:spPr>
          <a:xfrm>
            <a:off x="2232561" y="317071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 dirty="0">
              <a:solidFill>
                <a:schemeClr val="accent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7E920E-FCD4-834F-9787-A19C03BDF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055424E-84DC-71BA-CBB2-BE0007D93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B2922A9-9C8F-43B1-7D0A-0C7761EE45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767200"/>
            <a:ext cx="11012644" cy="5779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 if needed</a:t>
            </a:r>
          </a:p>
        </p:txBody>
      </p:sp>
    </p:spTree>
    <p:extLst>
      <p:ext uri="{BB962C8B-B14F-4D97-AF65-F5344CB8AC3E}">
        <p14:creationId xmlns:p14="http://schemas.microsoft.com/office/powerpoint/2010/main" val="3636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36154-9C4F-5482-B124-53EDD993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7C849-9F92-968D-A47C-EFAB8472C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6D7F8-0888-B4BA-C36D-B95FBCAE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B43D-DF33-46D8-86D3-8B85E66701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3278E-B953-A745-DFBA-4E17B24E5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DF1DA-DD7A-67C2-F5A4-D5572D69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DF09E-011F-48A7-B99F-EA04E481566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B95FAC-A60E-0ED0-D108-56B7FEFED2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44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103E-BB6F-5A4A-069E-13A9E651D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828E5-26DE-8C57-105D-724BC8F72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74DD9-52EE-C093-40C4-BC78E0100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ACED32-4E37-70EB-E4DC-79EB5924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B43D-DF33-46D8-86D3-8B85E66701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4D034-8818-ECAD-27D6-090F4CF1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98FA8-B312-AC21-6062-9043D4FB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DF09E-011F-48A7-B99F-EA04E481566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D81F3-761E-AD0A-80DF-67CE238993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3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694AB0-A677-3F93-EB9C-278A860A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7A83-43A2-447C-952E-5C7DFE08791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7B1E6-5E08-BB26-D3BE-0C73AEB71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51BFE-55BF-1429-C5F3-01A6DD4B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EBA7-3FEF-425D-8789-555D10DE1C03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A754C30-31FC-1793-50AE-82B38CD8BE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196" y="5681955"/>
            <a:ext cx="3282454" cy="96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4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ample-Icons-Layout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91C7AB-7F8B-2041-80C3-EE781F24E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1F68A-44AA-5742-B124-91614CFD1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58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8572B-1544-A043-9B02-7AB01C90C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34525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2BEC2-9D68-CC4D-A04A-BB949A02D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5992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15083-D44F-FE40-A8D1-7BFAC700D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7459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6737CC-78B4-0C46-99B9-341CFA6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58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455CAA-C332-E746-A62B-4F86F892F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34525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F322EA-8B44-2C46-9412-34692FAF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5992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462B7-0B7F-EA46-9EFF-D26991D23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7459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0BDAA4-2C6C-4E47-9616-5977DD23D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22911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91AF0D-B60D-2949-AB30-089AD6A4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4153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6B0456-3FC3-5D44-A9F1-56A57FD0B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25395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9F651-3737-5832-DC5A-9DB8A57B6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CA835D-248C-29AB-B7DE-5AD7C7D2A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7700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E1363E-E01C-193B-A8CA-7122C37C5290}"/>
              </a:ext>
            </a:extLst>
          </p:cNvPr>
          <p:cNvSpPr/>
          <p:nvPr userDrawn="1"/>
        </p:nvSpPr>
        <p:spPr>
          <a:xfrm>
            <a:off x="-14636" y="-34893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3F77E17-4831-1BA5-BF8B-0176DB23D6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4013" y="-402833"/>
            <a:ext cx="11319578" cy="80056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B3577E-5DF5-542F-1B41-1A3F536821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1002268"/>
            <a:ext cx="4643853" cy="250769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5400" b="1" spc="-3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52262F6-91FC-B2EB-94BB-B607BC1AA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3600000"/>
            <a:ext cx="7973051" cy="10249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202A71-F0F7-3781-748E-2384FF82D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02280" cy="365125"/>
          </a:xfrm>
          <a:prstGeom prst="rect">
            <a:avLst/>
          </a:prstGeom>
        </p:spPr>
        <p:txBody>
          <a:bodyPr/>
          <a:lstStyle/>
          <a:p>
            <a:fld id="{B8B67EA4-DCE3-FB49-A794-A4595EF638BC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BC0818-A635-0813-C6A3-379B39D77FEB}"/>
              </a:ext>
            </a:extLst>
          </p:cNvPr>
          <p:cNvSpPr txBox="1"/>
          <p:nvPr userDrawn="1"/>
        </p:nvSpPr>
        <p:spPr>
          <a:xfrm>
            <a:off x="3225114" y="601774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999175-6EBD-5ACF-D992-88A61D3C2310}"/>
              </a:ext>
            </a:extLst>
          </p:cNvPr>
          <p:cNvSpPr txBox="1"/>
          <p:nvPr userDrawn="1"/>
        </p:nvSpPr>
        <p:spPr>
          <a:xfrm>
            <a:off x="9233452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74224560-BB38-DEE2-9E2B-07B514EAA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  <p:pic>
        <p:nvPicPr>
          <p:cNvPr id="26" name="Picture 25" descr="Centre for Advancing Practice">
            <a:extLst>
              <a:ext uri="{FF2B5EF4-FFF2-40B4-BE49-F238E27FC236}">
                <a16:creationId xmlns:a16="http://schemas.microsoft.com/office/drawing/2014/main" id="{8CD92896-D7E3-9405-BB56-064E09C4D2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000" y="5235205"/>
            <a:ext cx="4216200" cy="12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8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slide with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4093" y="1647568"/>
            <a:ext cx="4909569" cy="3130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ts val="4200"/>
              </a:lnSpc>
              <a:defRPr sz="3600" b="1">
                <a:solidFill>
                  <a:schemeClr val="accent6"/>
                </a:solidFill>
              </a:defRPr>
            </a:lvl1pPr>
          </a:lstStyle>
          <a:p>
            <a:r>
              <a:rPr lang="en-GB"/>
              <a:t>Headline over a number of lines,</a:t>
            </a:r>
            <a:br>
              <a:rPr lang="en-GB"/>
            </a:br>
            <a:r>
              <a:rPr lang="en-GB"/>
              <a:t>keep to maximum of four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F456E7-F404-A541-B6E9-27C1B10EC6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</p:spPr>
        <p:txBody>
          <a:bodyPr tIns="2340000"/>
          <a:lstStyle>
            <a:lvl1pPr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on icon to insert image (including Alt Text)</a:t>
            </a:r>
          </a:p>
        </p:txBody>
      </p:sp>
      <p:pic>
        <p:nvPicPr>
          <p:cNvPr id="17" name="Picture 16" descr="Centre for Advancing Practice">
            <a:extLst>
              <a:ext uri="{FF2B5EF4-FFF2-40B4-BE49-F238E27FC236}">
                <a16:creationId xmlns:a16="http://schemas.microsoft.com/office/drawing/2014/main" id="{14CCDD13-1171-639B-A24E-EEFE6F4002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01" y="5577274"/>
            <a:ext cx="3282454" cy="96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C9A4BA-CD7C-BF8C-6221-BCB58BC96EC4}"/>
              </a:ext>
            </a:extLst>
          </p:cNvPr>
          <p:cNvSpPr/>
          <p:nvPr userDrawn="1"/>
        </p:nvSpPr>
        <p:spPr>
          <a:xfrm>
            <a:off x="-14636" y="-34893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2D07C2D6-AB1B-B84B-BC13-7D79E8BCF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7929" y="-193488"/>
            <a:ext cx="12499929" cy="703121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916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916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accent6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Breaker 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5440408-D71E-20B0-78EA-47F6021E71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964" y="5850899"/>
            <a:ext cx="1544147" cy="45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EE10-8D4E-C85B-5620-784900182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C90ABAC-E435-5C65-A8FA-9E315CE9D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on icon to insert image (including Alt Text)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A16B251-D1BB-394C-319F-40E8F04D7F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7052" y="1673324"/>
            <a:ext cx="3461285" cy="658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accent6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Heading label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759A021-AC73-595A-3F5E-407269969AD3}"/>
              </a:ext>
            </a:extLst>
          </p:cNvPr>
          <p:cNvSpPr/>
          <p:nvPr userDrawn="1"/>
        </p:nvSpPr>
        <p:spPr>
          <a:xfrm>
            <a:off x="330187" y="5586440"/>
            <a:ext cx="1455854" cy="1498862"/>
          </a:xfrm>
          <a:prstGeom prst="roundRect">
            <a:avLst>
              <a:gd name="adj" fmla="val 5012"/>
            </a:avLst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B0CE7F3-8FB1-3A4C-AE3D-7E3BB614ED5D}"/>
              </a:ext>
            </a:extLst>
          </p:cNvPr>
          <p:cNvSpPr/>
          <p:nvPr userDrawn="1"/>
        </p:nvSpPr>
        <p:spPr>
          <a:xfrm>
            <a:off x="1058114" y="5586440"/>
            <a:ext cx="727927" cy="258284"/>
          </a:xfrm>
          <a:custGeom>
            <a:avLst/>
            <a:gdLst>
              <a:gd name="connsiteX0" fmla="*/ 0 w 727927"/>
              <a:gd name="connsiteY0" fmla="*/ 0 h 258284"/>
              <a:gd name="connsiteX1" fmla="*/ 654960 w 727927"/>
              <a:gd name="connsiteY1" fmla="*/ 0 h 258284"/>
              <a:gd name="connsiteX2" fmla="*/ 727927 w 727927"/>
              <a:gd name="connsiteY2" fmla="*/ 72967 h 258284"/>
              <a:gd name="connsiteX3" fmla="*/ 727927 w 727927"/>
              <a:gd name="connsiteY3" fmla="*/ 258284 h 258284"/>
              <a:gd name="connsiteX4" fmla="*/ 72967 w 727927"/>
              <a:gd name="connsiteY4" fmla="*/ 258284 h 258284"/>
              <a:gd name="connsiteX5" fmla="*/ 0 w 727927"/>
              <a:gd name="connsiteY5" fmla="*/ 185317 h 25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27" h="258284">
                <a:moveTo>
                  <a:pt x="0" y="0"/>
                </a:moveTo>
                <a:lnTo>
                  <a:pt x="654960" y="0"/>
                </a:lnTo>
                <a:cubicBezTo>
                  <a:pt x="695259" y="0"/>
                  <a:pt x="727927" y="32668"/>
                  <a:pt x="727927" y="72967"/>
                </a:cubicBezTo>
                <a:lnTo>
                  <a:pt x="727927" y="258284"/>
                </a:lnTo>
                <a:lnTo>
                  <a:pt x="72967" y="258284"/>
                </a:lnTo>
                <a:cubicBezTo>
                  <a:pt x="32668" y="258284"/>
                  <a:pt x="0" y="225616"/>
                  <a:pt x="0" y="185317"/>
                </a:cubicBezTo>
                <a:close/>
              </a:path>
            </a:pathLst>
          </a:cu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5E8EE3F-F816-04B8-D5CD-1B5A39EBD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9" y="5917198"/>
            <a:ext cx="1318908" cy="38822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340EA-95E5-4367-848B-722A563935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33433" y="2404165"/>
            <a:ext cx="3462338" cy="33686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277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A7B0BA1-E61A-5019-0AA4-5328CA2AB0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on icon to insert image (including Alt Text)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4F947-0C85-DAF2-683C-40847EF7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410CC3D-1D55-5F29-01D0-9C35B7EC40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34114" y="3663964"/>
            <a:ext cx="3284615" cy="966837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F0A5274-0C0C-076F-2F1A-1623EFDFE0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8250" y="2253961"/>
            <a:ext cx="3552825" cy="345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 add quote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7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8760B0-33AC-1984-16AA-5CAB359414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to add image (including Alt text)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07C6A6C-B838-3CFA-7916-FAEC165F0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931" y="5650056"/>
            <a:ext cx="3282454" cy="96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5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iew 3-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C47B2-3598-44E4-B9A0-1358CDD0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291AA5A2-2D8B-4BA9-865D-2D82B4E4EC61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838200" y="2319338"/>
            <a:ext cx="2880000" cy="2880000"/>
          </a:xfrm>
          <a:noFill/>
          <a:ln w="38100">
            <a:solidFill>
              <a:srgbClr val="003087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GB"/>
            </a:lvl1pPr>
          </a:lstStyle>
          <a:p>
            <a:pPr lvl="0"/>
            <a:r>
              <a:rPr lang="en-US"/>
              <a:t>Click icon to add media</a:t>
            </a:r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2E59F853-F572-46BB-891B-B97513D80E1C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24400" y="2319338"/>
            <a:ext cx="2880000" cy="2880000"/>
          </a:xfrm>
          <a:noFill/>
          <a:ln w="38100">
            <a:solidFill>
              <a:srgbClr val="003087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8" name="Media Placeholder 8">
            <a:extLst>
              <a:ext uri="{FF2B5EF4-FFF2-40B4-BE49-F238E27FC236}">
                <a16:creationId xmlns:a16="http://schemas.microsoft.com/office/drawing/2014/main" id="{80BE5FBB-FD32-4E7A-9298-2792A616D788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8610600" y="2319338"/>
            <a:ext cx="2880000" cy="2880000"/>
          </a:xfrm>
          <a:noFill/>
          <a:ln w="38100">
            <a:solidFill>
              <a:srgbClr val="003087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E6CE16-673B-486D-A65C-F6F4CB67C4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5335588"/>
            <a:ext cx="2879725" cy="546100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2975AE3-FD9E-46D8-BD80-80E13086EA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675" y="5325523"/>
            <a:ext cx="2879725" cy="546100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5C295F5-A703-4D80-93FC-5AA10727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875" y="5335588"/>
            <a:ext cx="2879725" cy="546100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E4E624F-02C7-9EF6-E59A-66FF266F8B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807" y="6017938"/>
            <a:ext cx="1855255" cy="54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2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C47B2-3598-44E4-B9A0-1358CDD0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291AA5A2-2D8B-4BA9-865D-2D82B4E4EC61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838200" y="1744303"/>
            <a:ext cx="5170602" cy="4288852"/>
          </a:xfrm>
          <a:ln w="38100">
            <a:solidFill>
              <a:srgbClr val="003087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GB"/>
            </a:lvl1pPr>
          </a:lstStyle>
          <a:p>
            <a:pPr lvl="0"/>
            <a:r>
              <a:rPr lang="en-US"/>
              <a:t>Click icon to add media</a:t>
            </a:r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2E59F853-F572-46BB-891B-B97513D80E1C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738697" y="1329524"/>
            <a:ext cx="2880000" cy="2880000"/>
          </a:xfrm>
          <a:ln w="38100">
            <a:solidFill>
              <a:srgbClr val="003087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093D06-E5E3-4893-AA37-48F4A08DCF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36899" y="1754401"/>
            <a:ext cx="2473701" cy="34496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823C7E3-C0A3-46B1-888A-5FA9E63B1D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39188" y="4289425"/>
            <a:ext cx="2879725" cy="6604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BB10161-77F8-04C5-EA02-8E3FCA1B6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8697" y="5735117"/>
            <a:ext cx="3282454" cy="96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B9A0CF91-2F3B-40C7-8AB8-A01998346BF2}"/>
              </a:ext>
            </a:extLst>
          </p:cNvPr>
          <p:cNvGrpSpPr/>
          <p:nvPr userDrawn="1"/>
        </p:nvGrpSpPr>
        <p:grpSpPr>
          <a:xfrm>
            <a:off x="345440" y="3227204"/>
            <a:ext cx="11541760" cy="1221033"/>
            <a:chOff x="345440" y="3227204"/>
            <a:chExt cx="11541760" cy="122103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73EC5C4-1F47-442F-9D5A-B34278E468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5440" y="3848801"/>
              <a:ext cx="11541760" cy="0"/>
            </a:xfrm>
            <a:prstGeom prst="line">
              <a:avLst/>
            </a:prstGeom>
            <a:ln w="177800" cap="rnd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D0888A5-07F2-4FCF-8971-919AF42D5352}"/>
                </a:ext>
              </a:extLst>
            </p:cNvPr>
            <p:cNvGrpSpPr/>
            <p:nvPr userDrawn="1"/>
          </p:nvGrpSpPr>
          <p:grpSpPr>
            <a:xfrm>
              <a:off x="975360" y="3249361"/>
              <a:ext cx="1198873" cy="1198876"/>
              <a:chOff x="975360" y="2700721"/>
              <a:chExt cx="1198873" cy="119887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4E8BDE3-4E10-4D56-84BA-7E03385799CB}"/>
                  </a:ext>
                </a:extLst>
              </p:cNvPr>
              <p:cNvSpPr/>
              <p:nvPr userDrawn="1"/>
            </p:nvSpPr>
            <p:spPr>
              <a:xfrm>
                <a:off x="975360" y="2700724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6" name="Circle: Hollow 15">
                <a:extLst>
                  <a:ext uri="{FF2B5EF4-FFF2-40B4-BE49-F238E27FC236}">
                    <a16:creationId xmlns:a16="http://schemas.microsoft.com/office/drawing/2014/main" id="{F5EF6C12-ED46-4CB9-82B8-B9991382C462}"/>
                  </a:ext>
                </a:extLst>
              </p:cNvPr>
              <p:cNvSpPr/>
              <p:nvPr userDrawn="1"/>
            </p:nvSpPr>
            <p:spPr>
              <a:xfrm>
                <a:off x="975360" y="2700721"/>
                <a:ext cx="1198873" cy="1198873"/>
              </a:xfrm>
              <a:prstGeom prst="donut">
                <a:avLst>
                  <a:gd name="adj" fmla="val 15363"/>
                </a:avLst>
              </a:prstGeom>
              <a:solidFill>
                <a:srgbClr val="0072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7768214-9A9D-41A1-9221-4E7DCB69CD98}"/>
                </a:ext>
              </a:extLst>
            </p:cNvPr>
            <p:cNvGrpSpPr/>
            <p:nvPr userDrawn="1"/>
          </p:nvGrpSpPr>
          <p:grpSpPr>
            <a:xfrm>
              <a:off x="3220718" y="3227208"/>
              <a:ext cx="1198877" cy="1198874"/>
              <a:chOff x="3220718" y="2678568"/>
              <a:chExt cx="1198877" cy="1198874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E241B73-D0FF-4F54-8CB5-8A8DE0435F7A}"/>
                  </a:ext>
                </a:extLst>
              </p:cNvPr>
              <p:cNvSpPr/>
              <p:nvPr userDrawn="1"/>
            </p:nvSpPr>
            <p:spPr>
              <a:xfrm>
                <a:off x="3220718" y="2678568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7" name="Circle: Hollow 16">
                <a:extLst>
                  <a:ext uri="{FF2B5EF4-FFF2-40B4-BE49-F238E27FC236}">
                    <a16:creationId xmlns:a16="http://schemas.microsoft.com/office/drawing/2014/main" id="{43FC3FE9-3BB8-4E25-8643-4B9FE540F540}"/>
                  </a:ext>
                </a:extLst>
              </p:cNvPr>
              <p:cNvSpPr/>
              <p:nvPr userDrawn="1"/>
            </p:nvSpPr>
            <p:spPr>
              <a:xfrm>
                <a:off x="3220721" y="2678568"/>
                <a:ext cx="1198874" cy="1198874"/>
              </a:xfrm>
              <a:prstGeom prst="donut">
                <a:avLst>
                  <a:gd name="adj" fmla="val 15363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DBADE76-D1FD-4716-BC11-B0597BDA827B}"/>
                </a:ext>
              </a:extLst>
            </p:cNvPr>
            <p:cNvGrpSpPr/>
            <p:nvPr userDrawn="1"/>
          </p:nvGrpSpPr>
          <p:grpSpPr>
            <a:xfrm>
              <a:off x="5466080" y="3249360"/>
              <a:ext cx="1198873" cy="1198876"/>
              <a:chOff x="5466080" y="2700720"/>
              <a:chExt cx="1198873" cy="119887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0324D9D-D041-4429-9B95-C40E7FD87798}"/>
                  </a:ext>
                </a:extLst>
              </p:cNvPr>
              <p:cNvSpPr/>
              <p:nvPr userDrawn="1"/>
            </p:nvSpPr>
            <p:spPr>
              <a:xfrm>
                <a:off x="5466080" y="2700723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8" name="Circle: Hollow 17">
                <a:extLst>
                  <a:ext uri="{FF2B5EF4-FFF2-40B4-BE49-F238E27FC236}">
                    <a16:creationId xmlns:a16="http://schemas.microsoft.com/office/drawing/2014/main" id="{1DDD0C37-64DC-4390-A307-EAD4C3085251}"/>
                  </a:ext>
                </a:extLst>
              </p:cNvPr>
              <p:cNvSpPr/>
              <p:nvPr userDrawn="1"/>
            </p:nvSpPr>
            <p:spPr>
              <a:xfrm>
                <a:off x="5466080" y="2700720"/>
                <a:ext cx="1198873" cy="1198873"/>
              </a:xfrm>
              <a:prstGeom prst="donut">
                <a:avLst>
                  <a:gd name="adj" fmla="val 15363"/>
                </a:avLst>
              </a:prstGeom>
              <a:solidFill>
                <a:srgbClr val="00A4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F066A8B-005D-4E24-BDDB-83EB1B8A97AB}"/>
                </a:ext>
              </a:extLst>
            </p:cNvPr>
            <p:cNvGrpSpPr/>
            <p:nvPr userDrawn="1"/>
          </p:nvGrpSpPr>
          <p:grpSpPr>
            <a:xfrm>
              <a:off x="7711438" y="3227204"/>
              <a:ext cx="1198877" cy="1198877"/>
              <a:chOff x="7711438" y="2678564"/>
              <a:chExt cx="1198877" cy="119887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0751DBE-F4B9-49A6-92B0-477617634283}"/>
                  </a:ext>
                </a:extLst>
              </p:cNvPr>
              <p:cNvSpPr/>
              <p:nvPr userDrawn="1"/>
            </p:nvSpPr>
            <p:spPr>
              <a:xfrm>
                <a:off x="7711440" y="2678568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9" name="Circle: Hollow 18">
                <a:extLst>
                  <a:ext uri="{FF2B5EF4-FFF2-40B4-BE49-F238E27FC236}">
                    <a16:creationId xmlns:a16="http://schemas.microsoft.com/office/drawing/2014/main" id="{5BA1BDFF-D187-4F3E-8E69-2292F809ED2B}"/>
                  </a:ext>
                </a:extLst>
              </p:cNvPr>
              <p:cNvSpPr/>
              <p:nvPr userDrawn="1"/>
            </p:nvSpPr>
            <p:spPr>
              <a:xfrm>
                <a:off x="7711438" y="2678564"/>
                <a:ext cx="1198877" cy="1198877"/>
              </a:xfrm>
              <a:prstGeom prst="donut">
                <a:avLst>
                  <a:gd name="adj" fmla="val 15363"/>
                </a:avLst>
              </a:prstGeom>
              <a:solidFill>
                <a:srgbClr val="7FB8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C92BF73-A0CF-44E2-8ED7-366C39070A18}"/>
                </a:ext>
              </a:extLst>
            </p:cNvPr>
            <p:cNvGrpSpPr/>
            <p:nvPr userDrawn="1"/>
          </p:nvGrpSpPr>
          <p:grpSpPr>
            <a:xfrm>
              <a:off x="9956796" y="3249358"/>
              <a:ext cx="1198877" cy="1198877"/>
              <a:chOff x="9956796" y="2700718"/>
              <a:chExt cx="1198877" cy="119887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6B91428-2BB1-4A9D-B661-7C96679DB024}"/>
                  </a:ext>
                </a:extLst>
              </p:cNvPr>
              <p:cNvSpPr/>
              <p:nvPr userDrawn="1"/>
            </p:nvSpPr>
            <p:spPr>
              <a:xfrm>
                <a:off x="9956800" y="2700722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0" name="Circle: Hollow 19">
                <a:extLst>
                  <a:ext uri="{FF2B5EF4-FFF2-40B4-BE49-F238E27FC236}">
                    <a16:creationId xmlns:a16="http://schemas.microsoft.com/office/drawing/2014/main" id="{B5BC5108-ED06-4FAB-BB93-93062E7A6D49}"/>
                  </a:ext>
                </a:extLst>
              </p:cNvPr>
              <p:cNvSpPr/>
              <p:nvPr userDrawn="1"/>
            </p:nvSpPr>
            <p:spPr>
              <a:xfrm>
                <a:off x="9956796" y="2700718"/>
                <a:ext cx="1198873" cy="1198873"/>
              </a:xfrm>
              <a:prstGeom prst="donut">
                <a:avLst>
                  <a:gd name="adj" fmla="val 1536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7E8E15-D7B1-412B-AD6D-32B85B1FDBCD}"/>
              </a:ext>
            </a:extLst>
          </p:cNvPr>
          <p:cNvGrpSpPr/>
          <p:nvPr userDrawn="1"/>
        </p:nvGrpSpPr>
        <p:grpSpPr>
          <a:xfrm>
            <a:off x="403854" y="4617706"/>
            <a:ext cx="2341884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BA8E296D-FABC-4041-8179-D5E07C0B6210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8A9B19D-6EB3-4467-AF42-95D984C5D788}"/>
                </a:ext>
              </a:extLst>
            </p:cNvPr>
            <p:cNvGrpSpPr/>
            <p:nvPr userDrawn="1"/>
          </p:nvGrpSpPr>
          <p:grpSpPr>
            <a:xfrm>
              <a:off x="403854" y="4331800"/>
              <a:ext cx="2341884" cy="1274650"/>
              <a:chOff x="403854" y="4331800"/>
              <a:chExt cx="2341884" cy="127465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9BF44FD4-7FD7-40F2-98C8-E788E2B4D9A5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  <a:solidFill>
                <a:srgbClr val="0072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90E08B57-ED76-43AF-B67C-BCA6FD9A2059}"/>
                  </a:ext>
                </a:extLst>
              </p:cNvPr>
              <p:cNvSpPr/>
              <p:nvPr userDrawn="1"/>
            </p:nvSpPr>
            <p:spPr>
              <a:xfrm>
                <a:off x="403854" y="4331800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FC21A9-96FB-4FF8-AEB8-48E0A946427A}"/>
              </a:ext>
            </a:extLst>
          </p:cNvPr>
          <p:cNvGrpSpPr/>
          <p:nvPr userDrawn="1"/>
        </p:nvGrpSpPr>
        <p:grpSpPr>
          <a:xfrm>
            <a:off x="4945374" y="4617706"/>
            <a:ext cx="2341884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E70F75C1-D801-4001-B85E-599E24F7D1A5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83F934F-15A5-4EBD-BCF8-D261ADDF9DB4}"/>
                </a:ext>
              </a:extLst>
            </p:cNvPr>
            <p:cNvGrpSpPr/>
            <p:nvPr userDrawn="1"/>
          </p:nvGrpSpPr>
          <p:grpSpPr>
            <a:xfrm>
              <a:off x="403854" y="4331800"/>
              <a:ext cx="2341884" cy="1274650"/>
              <a:chOff x="403854" y="4331800"/>
              <a:chExt cx="2341884" cy="127465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07ACF98-3D7E-4BB7-9540-6C99E885B32D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  <a:solidFill>
                <a:srgbClr val="00A4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028A08F1-3092-4779-A9E8-517DB617DCF8}"/>
                  </a:ext>
                </a:extLst>
              </p:cNvPr>
              <p:cNvSpPr/>
              <p:nvPr userDrawn="1"/>
            </p:nvSpPr>
            <p:spPr>
              <a:xfrm>
                <a:off x="403854" y="4331800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003540-5294-4111-ACCA-A23E40CB5D0A}"/>
              </a:ext>
            </a:extLst>
          </p:cNvPr>
          <p:cNvGrpSpPr/>
          <p:nvPr userDrawn="1"/>
        </p:nvGrpSpPr>
        <p:grpSpPr>
          <a:xfrm>
            <a:off x="9385293" y="4617706"/>
            <a:ext cx="2341884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74A68BA0-0E8D-481B-8AAC-C71F39808FE6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90A82A5-AEC2-4F28-B664-4099320A501D}"/>
                </a:ext>
              </a:extLst>
            </p:cNvPr>
            <p:cNvGrpSpPr/>
            <p:nvPr userDrawn="1"/>
          </p:nvGrpSpPr>
          <p:grpSpPr>
            <a:xfrm>
              <a:off x="403854" y="4331800"/>
              <a:ext cx="2341884" cy="1274650"/>
              <a:chOff x="403854" y="4331800"/>
              <a:chExt cx="2341884" cy="127465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3E12C820-BCBE-4432-895B-4E6FEAE65778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CAAB050-4206-4A27-B938-06C579DC0BCC}"/>
                  </a:ext>
                </a:extLst>
              </p:cNvPr>
              <p:cNvSpPr/>
              <p:nvPr userDrawn="1"/>
            </p:nvSpPr>
            <p:spPr>
              <a:xfrm>
                <a:off x="403854" y="4331800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B699EEB-C029-4EE9-AB2E-C36BD151BF92}"/>
              </a:ext>
            </a:extLst>
          </p:cNvPr>
          <p:cNvGrpSpPr/>
          <p:nvPr userDrawn="1"/>
        </p:nvGrpSpPr>
        <p:grpSpPr>
          <a:xfrm rot="10800000">
            <a:off x="2649212" y="1471385"/>
            <a:ext cx="2341884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7" name="Diamond 46">
              <a:extLst>
                <a:ext uri="{FF2B5EF4-FFF2-40B4-BE49-F238E27FC236}">
                  <a16:creationId xmlns:a16="http://schemas.microsoft.com/office/drawing/2014/main" id="{92488968-C7FD-43D4-AC66-28FAE9D3A0D3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FC385BB-B919-4FE7-B88D-6614D96FE54F}"/>
                </a:ext>
              </a:extLst>
            </p:cNvPr>
            <p:cNvGrpSpPr/>
            <p:nvPr userDrawn="1"/>
          </p:nvGrpSpPr>
          <p:grpSpPr>
            <a:xfrm>
              <a:off x="403854" y="4321208"/>
              <a:ext cx="2341884" cy="1285242"/>
              <a:chOff x="403854" y="4321208"/>
              <a:chExt cx="2341884" cy="1285242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2D40B4F7-4249-48EB-B76D-7322E43B296D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0235ED88-73D7-4913-B429-4E32943AEA7F}"/>
                  </a:ext>
                </a:extLst>
              </p:cNvPr>
              <p:cNvSpPr/>
              <p:nvPr userDrawn="1"/>
            </p:nvSpPr>
            <p:spPr>
              <a:xfrm>
                <a:off x="403854" y="4321208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B191BBD-9BF5-4978-AD4B-B8312B56D6F6}"/>
              </a:ext>
            </a:extLst>
          </p:cNvPr>
          <p:cNvGrpSpPr/>
          <p:nvPr userDrawn="1"/>
        </p:nvGrpSpPr>
        <p:grpSpPr>
          <a:xfrm rot="10800000">
            <a:off x="7139934" y="1470488"/>
            <a:ext cx="2341884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2" name="Diamond 51">
              <a:extLst>
                <a:ext uri="{FF2B5EF4-FFF2-40B4-BE49-F238E27FC236}">
                  <a16:creationId xmlns:a16="http://schemas.microsoft.com/office/drawing/2014/main" id="{33B76293-DAB7-429C-8B75-19B1BFFF1F73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9136E51-5F9F-4189-97FA-588E52C7BD39}"/>
                </a:ext>
              </a:extLst>
            </p:cNvPr>
            <p:cNvGrpSpPr/>
            <p:nvPr userDrawn="1"/>
          </p:nvGrpSpPr>
          <p:grpSpPr>
            <a:xfrm>
              <a:off x="403854" y="4321208"/>
              <a:ext cx="2341884" cy="1285242"/>
              <a:chOff x="403854" y="4321208"/>
              <a:chExt cx="2341884" cy="1285242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227047C-C5B6-4CAE-AE15-F77FC131354A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  <a:solidFill>
                <a:srgbClr val="7FB8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2AD0B1F8-0C41-4F72-A916-C531DE13C852}"/>
                  </a:ext>
                </a:extLst>
              </p:cNvPr>
              <p:cNvSpPr/>
              <p:nvPr userDrawn="1"/>
            </p:nvSpPr>
            <p:spPr>
              <a:xfrm>
                <a:off x="403854" y="4321208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sp>
        <p:nvSpPr>
          <p:cNvPr id="56" name="Title 55">
            <a:extLst>
              <a:ext uri="{FF2B5EF4-FFF2-40B4-BE49-F238E27FC236}">
                <a16:creationId xmlns:a16="http://schemas.microsoft.com/office/drawing/2014/main" id="{3AC4B787-D5D7-4A9A-A2BA-892A84A6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" y="567262"/>
            <a:ext cx="10515600" cy="778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 noProof="0" dirty="0"/>
            </a:lvl1pPr>
          </a:lstStyle>
          <a:p>
            <a:pPr lvl="0" algn="l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EEF042D0-9AB6-4A7E-8DC2-5AA96AC910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6055" y="1747839"/>
            <a:ext cx="2198688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F1ABDD9A-E987-4D88-A94A-3844701C23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0182" y="2088744"/>
            <a:ext cx="2198688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EA24A090-F5C9-4DC5-A4C6-756BE14CED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16775" y="1757999"/>
            <a:ext cx="2198688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1" name="Text Placeholder 57">
            <a:extLst>
              <a:ext uri="{FF2B5EF4-FFF2-40B4-BE49-F238E27FC236}">
                <a16:creationId xmlns:a16="http://schemas.microsoft.com/office/drawing/2014/main" id="{26276A48-6AF6-4E18-B2CD-0B880E531D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6775" y="2080700"/>
            <a:ext cx="2198688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2" name="Text Placeholder 57">
            <a:extLst>
              <a:ext uri="{FF2B5EF4-FFF2-40B4-BE49-F238E27FC236}">
                <a16:creationId xmlns:a16="http://schemas.microsoft.com/office/drawing/2014/main" id="{A27CFD0F-25AF-4D79-8F26-6D9C362BA1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4823" y="5009339"/>
            <a:ext cx="2198688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3" name="Text Placeholder 57">
            <a:extLst>
              <a:ext uri="{FF2B5EF4-FFF2-40B4-BE49-F238E27FC236}">
                <a16:creationId xmlns:a16="http://schemas.microsoft.com/office/drawing/2014/main" id="{872ECCB3-F1D9-435D-9E5A-FEDC64D331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4823" y="5332040"/>
            <a:ext cx="2198688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4" name="Text Placeholder 57">
            <a:extLst>
              <a:ext uri="{FF2B5EF4-FFF2-40B4-BE49-F238E27FC236}">
                <a16:creationId xmlns:a16="http://schemas.microsoft.com/office/drawing/2014/main" id="{F9C486BA-7F0F-4FDE-8512-1709168B64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18087" y="5017612"/>
            <a:ext cx="2198688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5" name="Text Placeholder 57">
            <a:extLst>
              <a:ext uri="{FF2B5EF4-FFF2-40B4-BE49-F238E27FC236}">
                <a16:creationId xmlns:a16="http://schemas.microsoft.com/office/drawing/2014/main" id="{C1C4CE38-F5DF-415D-93CD-1471C1C51F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18087" y="5340313"/>
            <a:ext cx="2198688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6" name="Text Placeholder 57">
            <a:extLst>
              <a:ext uri="{FF2B5EF4-FFF2-40B4-BE49-F238E27FC236}">
                <a16:creationId xmlns:a16="http://schemas.microsoft.com/office/drawing/2014/main" id="{70B1A5FD-7254-4D10-BAF3-109998A1EF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56103" y="4998704"/>
            <a:ext cx="2198688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7" name="Text Placeholder 57">
            <a:extLst>
              <a:ext uri="{FF2B5EF4-FFF2-40B4-BE49-F238E27FC236}">
                <a16:creationId xmlns:a16="http://schemas.microsoft.com/office/drawing/2014/main" id="{49D1D764-CBB3-4B86-B321-2B80095F31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56103" y="5321405"/>
            <a:ext cx="2198688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7B2D4918-7013-45C4-8FA9-14CBFF98AA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208" y="3707243"/>
            <a:ext cx="900000" cy="2642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sp>
        <p:nvSpPr>
          <p:cNvPr id="70" name="Text Placeholder 68">
            <a:extLst>
              <a:ext uri="{FF2B5EF4-FFF2-40B4-BE49-F238E27FC236}">
                <a16:creationId xmlns:a16="http://schemas.microsoft.com/office/drawing/2014/main" id="{D4171E06-7737-478A-8C33-AAB11606B5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70728" y="3712323"/>
            <a:ext cx="900000" cy="2540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sp>
        <p:nvSpPr>
          <p:cNvPr id="71" name="Text Placeholder 68">
            <a:extLst>
              <a:ext uri="{FF2B5EF4-FFF2-40B4-BE49-F238E27FC236}">
                <a16:creationId xmlns:a16="http://schemas.microsoft.com/office/drawing/2014/main" id="{9A53CF1F-27A1-402D-9394-7DC9EA9B3C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16088" y="3712323"/>
            <a:ext cx="900000" cy="2540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sp>
        <p:nvSpPr>
          <p:cNvPr id="72" name="Text Placeholder 68">
            <a:extLst>
              <a:ext uri="{FF2B5EF4-FFF2-40B4-BE49-F238E27FC236}">
                <a16:creationId xmlns:a16="http://schemas.microsoft.com/office/drawing/2014/main" id="{EEDA5B9B-4E29-44BD-9AB4-63CC31001C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1284" y="3707243"/>
            <a:ext cx="900000" cy="2642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sp>
        <p:nvSpPr>
          <p:cNvPr id="73" name="Text Placeholder 68">
            <a:extLst>
              <a:ext uri="{FF2B5EF4-FFF2-40B4-BE49-F238E27FC236}">
                <a16:creationId xmlns:a16="http://schemas.microsoft.com/office/drawing/2014/main" id="{3B7FA5A5-3F35-435F-9C91-FBBB04F5B16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95855" y="3708318"/>
            <a:ext cx="900000" cy="2620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096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6BDA459-70AB-2660-FFE9-B7F3212EA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3563295" y="-56483"/>
            <a:ext cx="10768951" cy="7616239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07C6A6C-B838-3CFA-7916-FAEC165F0A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93" y="5373610"/>
            <a:ext cx="3282454" cy="96620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F767E8C-0203-A25F-15C6-EA99FFF132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7234D3-F6B0-B862-515C-7313167037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2896548"/>
            <a:ext cx="5591174" cy="1975489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008BB8F-BAC5-0EF2-50F5-582B9F7ABB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2044700"/>
            <a:ext cx="5591175" cy="8524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subhead, two columns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B79D01-2A70-DAF1-6A65-BC0424C2F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 if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5992"/>
            <a:ext cx="11088000" cy="3456000"/>
          </a:xfrm>
          <a:prstGeom prst="rect">
            <a:avLst/>
          </a:prstGeom>
        </p:spPr>
        <p:txBody>
          <a:bodyPr lIns="0" tIns="0" rIns="0" bIns="0" numCol="2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E2133D-2149-6B45-BEAB-A2D5E225B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08789" y="6336000"/>
            <a:ext cx="1139921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3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ACCESS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77C56A3-4FFE-73CF-6F7F-1F451E5B3F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6D92FD5-08EA-6BC8-29BC-BCF5EEFE18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8009"/>
          <a:stretch/>
        </p:blipFill>
        <p:spPr>
          <a:xfrm rot="5400000">
            <a:off x="-3887187" y="760736"/>
            <a:ext cx="10768951" cy="6244672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6EC5CF3-A58E-5DF1-791F-F29B8734DD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9842" y="1344214"/>
            <a:ext cx="3282454" cy="966202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7669495-E2D5-7B87-B6B7-46FD7E332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008" y="3600450"/>
            <a:ext cx="6244673" cy="233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contact details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F5509-4EE3-62FB-8A0E-C47580FC456A}"/>
              </a:ext>
            </a:extLst>
          </p:cNvPr>
          <p:cNvSpPr txBox="1"/>
          <p:nvPr userDrawn="1"/>
        </p:nvSpPr>
        <p:spPr>
          <a:xfrm>
            <a:off x="5384008" y="2878148"/>
            <a:ext cx="384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accent6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964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subhead, Three columns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6000"/>
            <a:ext cx="11088000" cy="3456000"/>
          </a:xfrm>
          <a:prstGeom prst="rect">
            <a:avLst/>
          </a:prstGeom>
        </p:spPr>
        <p:txBody>
          <a:bodyPr lIns="0" tIns="0" rIns="0" bIns="0" numCol="3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9D545D-FD2F-4843-8588-07EBE7DDA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487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F89CB-5AF7-9C7B-6503-F287E127E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subhead, bullets one column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71999"/>
            <a:ext cx="11088000" cy="345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2088000"/>
            <a:ext cx="11012644" cy="5779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771D90-A686-C949-8872-F69893BCF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D5CE1C-46DF-8846-A4A0-E19A9CC39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4955267-CD3E-4484-1B20-32E90EB4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4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 with image A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4093" y="1647568"/>
            <a:ext cx="4909569" cy="3130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ts val="42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Headline over a number of lines,</a:t>
            </a:r>
            <a:br>
              <a:rPr lang="en-GB" dirty="0"/>
            </a:br>
            <a:r>
              <a:rPr lang="en-GB" dirty="0"/>
              <a:t>keep to maximum of four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F456E7-F404-A541-B6E9-27C1B10EC6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</p:spTree>
    <p:extLst>
      <p:ext uri="{BB962C8B-B14F-4D97-AF65-F5344CB8AC3E}">
        <p14:creationId xmlns:p14="http://schemas.microsoft.com/office/powerpoint/2010/main" val="16002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large Centred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1649F8-C95E-B04E-A0E7-F89193CC9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4367" y="1180298"/>
            <a:ext cx="9811265" cy="29832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00" b="0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“Showcase quotation</a:t>
            </a:r>
            <a:br>
              <a:rPr lang="en-GB" dirty="0"/>
            </a:br>
            <a:r>
              <a:rPr lang="en-GB" dirty="0"/>
              <a:t>with centred text over multiple</a:t>
            </a:r>
            <a:br>
              <a:rPr lang="en-GB" dirty="0"/>
            </a:br>
            <a:r>
              <a:rPr lang="en-GB" dirty="0"/>
              <a:t>lines, try to make a harmonious shape like a diamond or </a:t>
            </a:r>
            <a:r>
              <a:rPr lang="en-GB" dirty="0" err="1"/>
              <a:t>xmas</a:t>
            </a:r>
            <a:r>
              <a:rPr lang="en-GB" dirty="0"/>
              <a:t> tree or</a:t>
            </a:r>
            <a:br>
              <a:rPr lang="en-GB" dirty="0"/>
            </a:br>
            <a:r>
              <a:rPr lang="en-GB" dirty="0"/>
              <a:t>something similar”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406466E-798B-BE4C-B09F-C1B1244AAB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0923" y="5096236"/>
            <a:ext cx="3890150" cy="8969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accent6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Name Surname,</a:t>
            </a:r>
            <a:br>
              <a:rPr lang="en-GB" dirty="0"/>
            </a:br>
            <a:r>
              <a:rPr lang="en-GB" dirty="0"/>
              <a:t>Job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1AA706-8AF6-8441-8070-06566C40A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8486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42D3EEB-DBD8-CD48-C723-5F35F1DAD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E947E-1F3C-4CE2-B205-42ACABCD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187EB-CD8C-4429-80A8-057E397FF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8BCC8-525B-41FD-8646-596B1960C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574AD-8404-48D7-8DB8-BCC9125C3396}" type="datetimeFigureOut">
              <a:rPr lang="en-GB" smtClean="0"/>
              <a:t>19/02/2026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564A6-47BB-43DB-A152-9E1555760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3BD63-EE18-4132-8F91-68A0A2C0D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67EA4-DCE3-FB49-A794-A4595EF638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659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  <p:sldLayoutId id="2147484001" r:id="rId18"/>
    <p:sldLayoutId id="2147484002" r:id="rId19"/>
    <p:sldLayoutId id="2147484003" r:id="rId20"/>
    <p:sldLayoutId id="2147484004" r:id="rId21"/>
    <p:sldLayoutId id="2147484005" r:id="rId22"/>
    <p:sldLayoutId id="2147484006" r:id="rId23"/>
    <p:sldLayoutId id="2147484007" r:id="rId24"/>
    <p:sldLayoutId id="2147484008" r:id="rId25"/>
    <p:sldLayoutId id="2147484009" r:id="rId26"/>
    <p:sldLayoutId id="2147484010" r:id="rId27"/>
    <p:sldLayoutId id="2147484011" r:id="rId28"/>
    <p:sldLayoutId id="2147484012" r:id="rId29"/>
    <p:sldLayoutId id="2147484013" r:id="rId30"/>
    <p:sldLayoutId id="2147484014" r:id="rId31"/>
    <p:sldLayoutId id="2147484015" r:id="rId32"/>
    <p:sldLayoutId id="2147484016" r:id="rId33"/>
    <p:sldLayoutId id="2147484017" r:id="rId34"/>
    <p:sldLayoutId id="2147484018" r:id="rId35"/>
    <p:sldLayoutId id="2147484019" r:id="rId36"/>
    <p:sldLayoutId id="2147484033" r:id="rId37"/>
    <p:sldLayoutId id="2147484034" r:id="rId38"/>
    <p:sldLayoutId id="2147484035" r:id="rId39"/>
    <p:sldLayoutId id="2147483968" r:id="rId40"/>
    <p:sldLayoutId id="2147483972" r:id="rId41"/>
    <p:sldLayoutId id="2147483973" r:id="rId42"/>
    <p:sldLayoutId id="2147483974" r:id="rId43"/>
    <p:sldLayoutId id="2147483975" r:id="rId44"/>
    <p:sldLayoutId id="2147483976" r:id="rId45"/>
    <p:sldLayoutId id="2147483978" r:id="rId46"/>
    <p:sldLayoutId id="2147483979" r:id="rId47"/>
    <p:sldLayoutId id="2147483980" r:id="rId48"/>
    <p:sldLayoutId id="2147483981" r:id="rId49"/>
    <p:sldLayoutId id="2147483982" r:id="rId5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499A9-ADAE-F54A-B49E-F294E7BCE9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000" dirty="0"/>
              <a:t>Advanced Practice Supervision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96998-8BA0-CF4D-B57F-DEBCAD114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1" y="3600000"/>
            <a:ext cx="5664000" cy="1024967"/>
          </a:xfrm>
        </p:spPr>
        <p:txBody>
          <a:bodyPr/>
          <a:lstStyle/>
          <a:p>
            <a:r>
              <a:rPr lang="en-GB" dirty="0"/>
              <a:t>Developing supervisor capability through an eLearning programme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F63B5F-2944-6B41-9332-74DB2CCA6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5327707"/>
            <a:ext cx="6341779" cy="1024967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Presented by:</a:t>
            </a:r>
          </a:p>
          <a:p>
            <a:br>
              <a:rPr lang="en-GB" dirty="0"/>
            </a:br>
            <a:r>
              <a:rPr lang="en-GB" dirty="0"/>
              <a:t>Heather Nisbet, Head of AHP Education, NHSE WTE SE Region</a:t>
            </a:r>
          </a:p>
          <a:p>
            <a:r>
              <a:rPr lang="en-GB" dirty="0"/>
              <a:t>Karen Swift, Advancing Practice Supervision &amp; Assessment Lead, NHSE WTE SE Region</a:t>
            </a:r>
          </a:p>
          <a:p>
            <a:pPr>
              <a:lnSpc>
                <a:spcPct val="120000"/>
              </a:lnSpc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302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B05D8-2F18-9B8E-5926-7D1C4C0C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en-GB" kern="1200">
                <a:latin typeface="+mj-lt"/>
                <a:ea typeface="+mj-ea"/>
                <a:cs typeface="+mj-cs"/>
              </a:rPr>
              <a:t>Evaluation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87F66-5694-83A3-064F-51F52835396F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6"/>
                </a:solidFill>
              </a:rPr>
              <a:t>Focus group piloting eLearning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6"/>
                </a:solidFill>
              </a:rPr>
              <a:t>Post training evaluation built into eLearning package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6"/>
                </a:solidFill>
              </a:rPr>
              <a:t>eLearning metrics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72DE7-37DA-D9B1-AD1E-B710EDA88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042698"/>
            <a:ext cx="5181600" cy="1917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0617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E03B8C-F1FD-7587-1053-7388C2AA36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883" y="1059982"/>
            <a:ext cx="10191570" cy="3800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Over 95% of respondents agreed or strongly agreed that the material was appropriately challenging, the learning objectives were relevant, and they were well engaged during the programme.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C32B3-951C-E963-CDB6-18B08B22C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0923" y="5096236"/>
            <a:ext cx="3890150" cy="896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500" dirty="0"/>
              <a:t>The Learning Hub, evaluation survey responses</a:t>
            </a:r>
          </a:p>
          <a:p>
            <a:pPr marL="0" indent="0">
              <a:buNone/>
            </a:pPr>
            <a:r>
              <a:rPr lang="en-GB" sz="1500" dirty="0"/>
              <a:t>January 2026</a:t>
            </a:r>
          </a:p>
        </p:txBody>
      </p:sp>
    </p:spTree>
    <p:extLst>
      <p:ext uri="{BB962C8B-B14F-4D97-AF65-F5344CB8AC3E}">
        <p14:creationId xmlns:p14="http://schemas.microsoft.com/office/powerpoint/2010/main" val="37723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CD4C8-0B21-C808-B4D2-5505C2D74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FBB8B4-2120-14C7-109F-9FDFFD80B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4367" y="1180297"/>
            <a:ext cx="9999065" cy="4342197"/>
          </a:xfrm>
        </p:spPr>
        <p:txBody>
          <a:bodyPr vert="horz" lIns="91440" tIns="45720" rIns="91440" bIns="45720" rtlCol="0">
            <a:normAutofit/>
          </a:bodyPr>
          <a:lstStyle/>
          <a:p>
            <a:pPr marL="287655" indent="-287655"/>
            <a:r>
              <a:rPr lang="en-GB" sz="2600" b="1" dirty="0">
                <a:solidFill>
                  <a:schemeClr val="accent5">
                    <a:lumMod val="50000"/>
                  </a:schemeClr>
                </a:solidFill>
              </a:rPr>
              <a:t>‘Knowing my supervisor has completed this reassures me they are committed to my training’ </a:t>
            </a:r>
          </a:p>
          <a:p>
            <a:pPr marL="287655" indent="-287655"/>
            <a:endParaRPr lang="en-US" sz="2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7655" indent="-287655"/>
            <a:r>
              <a:rPr lang="en-GB" sz="2600" b="1" dirty="0">
                <a:solidFill>
                  <a:schemeClr val="accent5">
                    <a:lumMod val="50000"/>
                  </a:schemeClr>
                </a:solidFill>
              </a:rPr>
              <a:t>‘This is very much needed, as I soon realised supervising APs is very different to junior medical colleagues’</a:t>
            </a:r>
          </a:p>
          <a:p>
            <a:pPr marL="287655" indent="-287655"/>
            <a:endParaRPr lang="en-GB" sz="2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7655" indent="-287655"/>
            <a:r>
              <a:rPr lang="en-GB" sz="2600" b="1" dirty="0">
                <a:solidFill>
                  <a:schemeClr val="accent5">
                    <a:lumMod val="50000"/>
                  </a:schemeClr>
                </a:solidFill>
              </a:rPr>
              <a:t> ‘We will be recommending all our APs complete this whether they are ready to supervise or not to start building the skills needed’</a:t>
            </a:r>
          </a:p>
        </p:txBody>
      </p:sp>
    </p:spTree>
    <p:extLst>
      <p:ext uri="{BB962C8B-B14F-4D97-AF65-F5344CB8AC3E}">
        <p14:creationId xmlns:p14="http://schemas.microsoft.com/office/powerpoint/2010/main" val="234100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0FCFB-B16A-8F50-8D4C-30031597F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0F281-CA2A-98D6-72F3-D5832CACA5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05" y="1553277"/>
            <a:ext cx="7388212" cy="298323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dirty="0"/>
              <a:t>Lesson plans to facilitate face to face masterclasses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dirty="0"/>
              <a:t>Integration into AP programmes as part of education pillar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dirty="0"/>
              <a:t>Impact and evaluation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dirty="0"/>
              <a:t>Publications and conference proceedings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dirty="0"/>
              <a:t>Apply for CPD accreditation with professional bodies</a:t>
            </a:r>
          </a:p>
          <a:p>
            <a:pPr algn="l"/>
            <a:endParaRPr lang="en-GB" sz="32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581802D-C123-50BA-07F6-B9789909852A}"/>
              </a:ext>
            </a:extLst>
          </p:cNvPr>
          <p:cNvSpPr txBox="1">
            <a:spLocks/>
          </p:cNvSpPr>
          <p:nvPr/>
        </p:nvSpPr>
        <p:spPr>
          <a:xfrm>
            <a:off x="504505" y="427038"/>
            <a:ext cx="7618413" cy="842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/>
              <a:t>Next Steps and Future plans</a:t>
            </a:r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484E1-AE26-4B69-7E70-B0DDB45CC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662" y="1273783"/>
            <a:ext cx="3180654" cy="1361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D7DA62-E4A6-0F18-3B50-B85B1ADD9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272" y="2920233"/>
            <a:ext cx="1862044" cy="1492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A1A623-6122-745F-696D-AFA862C2C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673" y="4536507"/>
            <a:ext cx="1871641" cy="14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AE969-A706-F359-395F-EA741A66A00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80963"/>
            <a:ext cx="8972550" cy="84296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Acknowledgements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AC0291-F00B-B756-28E6-BB80D26CBB2A}"/>
              </a:ext>
            </a:extLst>
          </p:cNvPr>
          <p:cNvSpPr txBox="1">
            <a:spLocks/>
          </p:cNvSpPr>
          <p:nvPr/>
        </p:nvSpPr>
        <p:spPr>
          <a:xfrm>
            <a:off x="389537" y="681560"/>
            <a:ext cx="4827971" cy="30377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b="1" dirty="0"/>
              <a:t>LEAD AUTHORS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Heather </a:t>
            </a:r>
            <a:r>
              <a:rPr lang="en-GB" sz="1200" dirty="0" err="1"/>
              <a:t>Nisbet,</a:t>
            </a:r>
            <a:r>
              <a:rPr lang="en-GB" sz="1200" dirty="0"/>
              <a:t> DCR(T), MSc Higher Professional Education, PgCert NMP, Head of AHP Education, NHS England SE Region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Karen Swift, Supervision and Assessment Lead, NHSE South East Region Advanced Practice Faculty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050" b="1" dirty="0"/>
              <a:t>TASK AND FINISH GROUP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050" dirty="0"/>
              <a:t>Professor Deborah Harding, Centre for Advancing Practice NHS England; Professor of Learning and Innovation for Practice, City St George's, University of London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050" dirty="0"/>
              <a:t>Daren Briscoe RN, MSc, SFHEA, School of Education, Sport and Health Sciences, University of Brighton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050" dirty="0"/>
              <a:t>Dr Francine O'Malley, University of Southampton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050" dirty="0"/>
              <a:t>Dr Hilary Walsgrove, Health Sciences University, Bournemouth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050" dirty="0"/>
              <a:t>Professor Els Freshwater BA(Hons), PGCert, </a:t>
            </a:r>
            <a:r>
              <a:rPr lang="en-GB" sz="1050" dirty="0" err="1"/>
              <a:t>DClinP</a:t>
            </a:r>
            <a:r>
              <a:rPr lang="en-GB" sz="1050" dirty="0"/>
              <a:t>, DIMC (</a:t>
            </a:r>
            <a:r>
              <a:rPr lang="en-GB" sz="1050" dirty="0" err="1"/>
              <a:t>RCSEd</a:t>
            </a:r>
            <a:r>
              <a:rPr lang="en-GB" sz="1050" dirty="0"/>
              <a:t>), DMIM (</a:t>
            </a:r>
            <a:r>
              <a:rPr lang="en-GB" sz="1050" dirty="0" err="1"/>
              <a:t>RCSEd</a:t>
            </a:r>
            <a:r>
              <a:rPr lang="en-GB" sz="1050" dirty="0"/>
              <a:t>), </a:t>
            </a:r>
            <a:r>
              <a:rPr lang="en-GB" sz="1050" dirty="0" err="1"/>
              <a:t>MAcadMEd</a:t>
            </a:r>
            <a:r>
              <a:rPr lang="en-GB" sz="1050" dirty="0"/>
              <a:t>, FHEA, </a:t>
            </a:r>
            <a:r>
              <a:rPr lang="en-GB" sz="1050" dirty="0" err="1"/>
              <a:t>FCPara</a:t>
            </a:r>
            <a:r>
              <a:rPr lang="en-GB" sz="1050" dirty="0"/>
              <a:t>, Scottish Ambulance Service, Buckinghamshire New University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050" dirty="0"/>
              <a:t>Helen Orton, MSc Health Care Ethics; PG Diploma on Learning and Teaching in Higher Education, The Open University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050" dirty="0"/>
              <a:t>Inmaculada Diaz Alonso, Canterbury Christchurch University/ Medway Practices Alliance (MPA)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050" dirty="0"/>
              <a:t>Mark Stobbart, University of Surrey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050" dirty="0"/>
              <a:t>Ollie Phipps, Professional Lead for Advanced Practice and Independent Prescribing at Canterbury Christ Church University.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050" dirty="0"/>
              <a:t>Sophie Gay BSc (Hons), </a:t>
            </a:r>
            <a:r>
              <a:rPr lang="en-GB" sz="1050" dirty="0" err="1"/>
              <a:t>MRes</a:t>
            </a:r>
            <a:r>
              <a:rPr lang="en-GB" sz="1050" dirty="0"/>
              <a:t>, Practitioner Diploma Executive Coaching, SRP, MCSP, University of Winchester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050" dirty="0"/>
              <a:t>Vicky Macarthur, Senior Lecturer Advanced Clinical Practice.  University of Cumbria.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050" dirty="0"/>
              <a:t>Rachel Bruce , University of Bedfordshire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1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8F26166-2F9F-5BDA-15AA-2B9211229557}"/>
              </a:ext>
            </a:extLst>
          </p:cNvPr>
          <p:cNvSpPr txBox="1">
            <a:spLocks/>
          </p:cNvSpPr>
          <p:nvPr/>
        </p:nvSpPr>
        <p:spPr>
          <a:xfrm>
            <a:off x="6096000" y="681560"/>
            <a:ext cx="5285874" cy="5131546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CONTENT REVIEWERS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Sarah Goodhew, Faculty Lead, NHSE South East Region Advanced Practice Faculty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Amanda Riley, NHSE South East Region Advanced Practice Faculty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Clare Thomson, NHSE South East Region Advanced Practice Faculty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Donna Rawlings, University Hospital Southampton NHS Foundation Trust | NHS England W,T&amp;E (SE Region)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Hannah Ingram, University of Brighton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Katie Hudson RN, ACP MSc, Wessex Cancer Alliance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Loryn Caulfield, Oxford University Hospitals NHS Foundation Trust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Louise Baker BSc (hons), MSc, HCPC, Hampshire and Isle of Wight Healthcare NHS Foundation Trust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Marie-Clare Wadley, NHS England South East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Matthew Fell, South East Coast Ambulance Service NHS Trust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Mrs Alison Rae, Canterbury Christ Church University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Stuart Pinson, Faculty of Advanced Practice, NHSE S/E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Vivian Zinyemba, NHSE South East Region Advanced Practice Faculty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5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b="1" dirty="0"/>
              <a:t>TECHNOLOGY ENHANCED LEARNING TEAM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5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Rob Taylor, Senior Project Manager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Runam Prasad, Lead Learning Designer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Alex Cleary, Learning Content Designer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Judith Hurrell, Learning Content Designer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500" dirty="0"/>
              <a:t>Abigail </a:t>
            </a:r>
            <a:r>
              <a:rPr lang="en-GB" sz="2500" dirty="0" err="1"/>
              <a:t>Lingford</a:t>
            </a:r>
            <a:r>
              <a:rPr lang="en-GB" sz="2500" dirty="0"/>
              <a:t>, Graphic Designer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3940827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5411D-00D9-D9B9-96EC-6B3BD518E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58204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/>
              <a:t>Responsibilities in advanced practice supervision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30D3D-97EF-E2CA-89C3-2E44B6A9ED36}"/>
              </a:ext>
            </a:extLst>
          </p:cNvPr>
          <p:cNvSpPr txBox="1"/>
          <p:nvPr/>
        </p:nvSpPr>
        <p:spPr>
          <a:xfrm>
            <a:off x="1455821" y="5555403"/>
            <a:ext cx="95116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</a:t>
            </a:r>
            <a:r>
              <a:rPr lang="en-GB" sz="2800" b="1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upervision is key for the maintenance of professional and public safety </a:t>
            </a:r>
            <a:endParaRPr lang="en-GB" sz="2800" b="1" dirty="0">
              <a:solidFill>
                <a:schemeClr val="accent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A7FE9-F225-6ADC-18D8-FF8F6B036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131" y="2757710"/>
            <a:ext cx="4513865" cy="2727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F68B1F-96CA-4DF5-92EB-9F646AF4973E}"/>
              </a:ext>
            </a:extLst>
          </p:cNvPr>
          <p:cNvSpPr txBox="1"/>
          <p:nvPr/>
        </p:nvSpPr>
        <p:spPr>
          <a:xfrm>
            <a:off x="909867" y="1280382"/>
            <a:ext cx="89725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425563"/>
                </a:solidFill>
              </a:rPr>
              <a:t>Employers should be able to evidence: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425563"/>
                </a:solidFill>
              </a:rPr>
              <a:t>investment in supervisor development across all levels of practice;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425563"/>
                </a:solidFill>
              </a:rPr>
              <a:t>continuing professional development of those with supervisory responsibility, for example, through review and inclusion of supervisor learning and development needs in appraisal objectives. </a:t>
            </a:r>
          </a:p>
        </p:txBody>
      </p:sp>
    </p:spTree>
    <p:extLst>
      <p:ext uri="{BB962C8B-B14F-4D97-AF65-F5344CB8AC3E}">
        <p14:creationId xmlns:p14="http://schemas.microsoft.com/office/powerpoint/2010/main" val="1453856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0509F-2144-F805-FE95-167BC698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en-GB"/>
              <a:t>Minimum Standards for Supervision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5665FE-1456-80D9-B26A-27F39DD691E8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Supervisors should: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completed some formal supervisor development.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200" b="1" i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formal training include: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educator programmes;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PgCert in clinical education;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educator programmes;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supervisor training courses</a:t>
            </a:r>
            <a:r>
              <a:rPr lang="en-US" sz="2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836825-2D13-5431-6301-2E85CF65C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7196518" y="1825625"/>
            <a:ext cx="3132963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29588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2FB62-6554-23C1-2F7E-C89C91F9A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en-GB"/>
              <a:t>Selecting a supervisor learning and development opportunity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00775-C649-2822-C75A-9CA0F354D899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training has already been undertaken?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the training follow a multi-professional approach?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training quality assured: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aligns with the Workplace supervision for advanced practice 2025 guidance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 to the Advanced Practice Supervisor Capabilities, Guiding Principles for Supervisor Learning and 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B84EB6-EFC9-CF21-4785-5E622857C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097" y="1825625"/>
            <a:ext cx="1805805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916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EADE1E-4730-9E1C-828A-1925FDF0E62B}"/>
              </a:ext>
            </a:extLst>
          </p:cNvPr>
          <p:cNvSpPr txBox="1"/>
          <p:nvPr/>
        </p:nvSpPr>
        <p:spPr>
          <a:xfrm>
            <a:off x="838200" y="503829"/>
            <a:ext cx="10515600" cy="1186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Developing an eLearning resource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41D6DA1-DC1D-AEBC-85A8-9AD95439A1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118051"/>
              </p:ext>
            </p:extLst>
          </p:nvPr>
        </p:nvGraphicFramePr>
        <p:xfrm>
          <a:off x="838200" y="1825625"/>
          <a:ext cx="1074821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9357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87C3EF-2A8B-16B0-2A71-92CFDF3457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1794279"/>
              </p:ext>
            </p:extLst>
          </p:nvPr>
        </p:nvGraphicFramePr>
        <p:xfrm>
          <a:off x="1252146" y="782053"/>
          <a:ext cx="9889096" cy="53949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74291">
                  <a:extLst>
                    <a:ext uri="{9D8B030D-6E8A-4147-A177-3AD203B41FA5}">
                      <a16:colId xmlns:a16="http://schemas.microsoft.com/office/drawing/2014/main" val="3509394578"/>
                    </a:ext>
                  </a:extLst>
                </a:gridCol>
                <a:gridCol w="8814805">
                  <a:extLst>
                    <a:ext uri="{9D8B030D-6E8A-4147-A177-3AD203B41FA5}">
                      <a16:colId xmlns:a16="http://schemas.microsoft.com/office/drawing/2014/main" val="1574489068"/>
                    </a:ext>
                  </a:extLst>
                </a:gridCol>
              </a:tblGrid>
              <a:tr h="385351"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SESSION TITLES 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274870535"/>
                  </a:ext>
                </a:extLst>
              </a:tr>
              <a:tr h="385351"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SKILLS SCAN – all must complete as learning needs analysis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532184179"/>
                  </a:ext>
                </a:extLst>
              </a:tr>
              <a:tr h="385351"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MODULE 1 – Mandatory to complete both sessions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344884739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1 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Foundations of Advanced Practice Supervision 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462606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2 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Understanding the advanced practitioner’s scope of practice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46892"/>
                  </a:ext>
                </a:extLst>
              </a:tr>
              <a:tr h="385351"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MODULE 2 - Optional sessions depending on skills scan: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414659606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3 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Supporting advanced level learning and development in the workplace 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095615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Creating a good workplace learning environment for advanced practice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311448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The developing advanced practitioner as an individual 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250825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Feedback &amp; facilitation for advanced practice  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286173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Enabling critical reflection for advanced practice 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187131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Coaching skills for advanced practice 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275950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Assessment for advanced practice 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403031"/>
                  </a:ext>
                </a:extLst>
              </a:tr>
              <a:tr h="38535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CPD</a:t>
                      </a:r>
                    </a:p>
                  </a:txBody>
                  <a:tcPr marL="33646" marR="33646" marT="16823" marB="16823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89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74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86F21F-E62D-CD2B-31D9-8A5EA97F5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985869"/>
            <a:ext cx="11950700" cy="5318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2463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C906331-625C-E46F-3B96-EFA22DCEB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79" y="842739"/>
            <a:ext cx="8661856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65622F-5424-9057-D89B-8B0D2EBD8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290" y="3229645"/>
            <a:ext cx="3620064" cy="258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1591E-721C-29AC-DE9B-3925C4E6C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902" y="4106242"/>
            <a:ext cx="3133081" cy="2175669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6CE97423-7EDD-E682-4599-58D1F65F95AF}"/>
              </a:ext>
            </a:extLst>
          </p:cNvPr>
          <p:cNvSpPr/>
          <p:nvPr/>
        </p:nvSpPr>
        <p:spPr>
          <a:xfrm>
            <a:off x="3260270" y="2844787"/>
            <a:ext cx="451412" cy="3848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22F69FA-FE90-EA63-29BF-7C09D083CF93}"/>
              </a:ext>
            </a:extLst>
          </p:cNvPr>
          <p:cNvSpPr/>
          <p:nvPr/>
        </p:nvSpPr>
        <p:spPr>
          <a:xfrm>
            <a:off x="6434304" y="4522775"/>
            <a:ext cx="580648" cy="4398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4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74FEE-9772-CE30-31EF-3E8512E4F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8A1E5E-1BAF-8DB2-F169-2E9F513A5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254" y="500063"/>
            <a:ext cx="8151780" cy="5767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17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HSD-Refresh-Theme-NOV1120B">
  <a:themeElements>
    <a:clrScheme name="Custom 2">
      <a:dk1>
        <a:srgbClr val="FFFFFF"/>
      </a:dk1>
      <a:lt1>
        <a:srgbClr val="231F20"/>
      </a:lt1>
      <a:dk2>
        <a:srgbClr val="005EB8"/>
      </a:dk2>
      <a:lt2>
        <a:srgbClr val="F4F6F8"/>
      </a:lt2>
      <a:accent1>
        <a:srgbClr val="003087"/>
      </a:accent1>
      <a:accent2>
        <a:srgbClr val="768692"/>
      </a:accent2>
      <a:accent3>
        <a:srgbClr val="C7CED3"/>
      </a:accent3>
      <a:accent4>
        <a:srgbClr val="99DDEB"/>
      </a:accent4>
      <a:accent5>
        <a:srgbClr val="80D2CC"/>
      </a:accent5>
      <a:accent6>
        <a:srgbClr val="425563"/>
      </a:accent6>
      <a:hlink>
        <a:srgbClr val="005EB8"/>
      </a:hlink>
      <a:folHlink>
        <a:srgbClr val="003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HSD-PPT-Template-Refresh_NOV2020-B" id="{06B772CD-B1AE-2743-BE7F-0BA8B46714EA}" vid="{16F65E12-3586-BC44-90B1-43C17D3850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0C866B6537804D86EA93CE77116DC4" ma:contentTypeVersion="15" ma:contentTypeDescription="Create a new document." ma:contentTypeScope="" ma:versionID="e49e49306022b9418ace4255262ecb03">
  <xsd:schema xmlns:xsd="http://www.w3.org/2001/XMLSchema" xmlns:xs="http://www.w3.org/2001/XMLSchema" xmlns:p="http://schemas.microsoft.com/office/2006/metadata/properties" xmlns:ns2="cada5e76-a6be-4042-a550-726da6388da1" xmlns:ns3="2964497b-b486-4562-84f4-c2454b65fd6f" targetNamespace="http://schemas.microsoft.com/office/2006/metadata/properties" ma:root="true" ma:fieldsID="deea6363ff7cfd2b473dfe03353281e0" ns2:_="" ns3:_="">
    <xsd:import namespace="cada5e76-a6be-4042-a550-726da6388da1"/>
    <xsd:import namespace="2964497b-b486-4562-84f4-c2454b65fd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Number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da5e76-a6be-4042-a550-726da6388d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Number" ma:index="18" nillable="true" ma:displayName="Number" ma:format="Dropdown" ma:internalName="Number" ma:percentage="FALSE">
      <xsd:simpleType>
        <xsd:restriction base="dms:Number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a802cd3-19d1-4162-9d92-4df546ef9c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4497b-b486-4562-84f4-c2454b65fd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f3ef375-73d2-4fca-bdd7-a91992e6fc4d}" ma:internalName="TaxCatchAll" ma:showField="CatchAllData" ma:web="2964497b-b486-4562-84f4-c2454b65fd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964497b-b486-4562-84f4-c2454b65fd6f" xsi:nil="true"/>
    <lcf76f155ced4ddcb4097134ff3c332f xmlns="cada5e76-a6be-4042-a550-726da6388da1">
      <Terms xmlns="http://schemas.microsoft.com/office/infopath/2007/PartnerControls"/>
    </lcf76f155ced4ddcb4097134ff3c332f>
    <Number xmlns="cada5e76-a6be-4042-a550-726da6388da1" xsi:nil="true"/>
  </documentManagement>
</p:properties>
</file>

<file path=customXml/itemProps1.xml><?xml version="1.0" encoding="utf-8"?>
<ds:datastoreItem xmlns:ds="http://schemas.openxmlformats.org/officeDocument/2006/customXml" ds:itemID="{B7B6D4F5-ECA0-4A22-A4DD-3335756FD6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535A0E-F773-4DD4-B7F5-85B01C9025F8}"/>
</file>

<file path=customXml/itemProps3.xml><?xml version="1.0" encoding="utf-8"?>
<ds:datastoreItem xmlns:ds="http://schemas.openxmlformats.org/officeDocument/2006/customXml" ds:itemID="{A12B3C52-C4E5-4003-8240-632FDE102EAB}">
  <ds:schemaRefs>
    <ds:schemaRef ds:uri="http://purl.org/dc/elements/1.1/"/>
    <ds:schemaRef ds:uri="http://schemas.microsoft.com/sharepoint/v3"/>
    <ds:schemaRef ds:uri="http://purl.org/dc/dcmitype/"/>
    <ds:schemaRef ds:uri="http://www.w3.org/XML/1998/namespace"/>
    <ds:schemaRef ds:uri="http://schemas.microsoft.com/office/2006/documentManagement/types"/>
    <ds:schemaRef ds:uri="375e47e5-aec8-43e5-a505-9b7e8cdfd52c"/>
    <ds:schemaRef ds:uri="http://schemas.microsoft.com/office/infopath/2007/PartnerControls"/>
    <ds:schemaRef ds:uri="http://schemas.openxmlformats.org/package/2006/metadata/core-properties"/>
    <ds:schemaRef ds:uri="6099b812-4d9c-462e-9969-88c2db093ff4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979</Words>
  <Application>Microsoft Office PowerPoint</Application>
  <PresentationFormat>Widescreen</PresentationFormat>
  <Paragraphs>129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NHSD-Refresh-Theme-NOV1120B</vt:lpstr>
      <vt:lpstr>Advanced Practice Supervision</vt:lpstr>
      <vt:lpstr>PowerPoint Presentation</vt:lpstr>
      <vt:lpstr>Minimum Standards for Supervision</vt:lpstr>
      <vt:lpstr>Selecting a supervisor learning and development opportunity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</vt:lpstr>
      <vt:lpstr>PowerPoint Presentation</vt:lpstr>
      <vt:lpstr>PowerPoint Presentation</vt:lpstr>
      <vt:lpstr>PowerPoint Presentation</vt:lpstr>
      <vt:lpstr>PowerPoint Presentation</vt:lpstr>
    </vt:vector>
  </TitlesOfParts>
  <Company>NHS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GREENWOOD, Elouise (NHS ENGLAND)</dc:creator>
  <cp:lastModifiedBy>NISBET, Heather (NHS ENGLAND)</cp:lastModifiedBy>
  <cp:revision>2</cp:revision>
  <dcterms:created xsi:type="dcterms:W3CDTF">2025-09-16T14:00:30Z</dcterms:created>
  <dcterms:modified xsi:type="dcterms:W3CDTF">2026-02-19T14:53:12Z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0x010100520C866B6537804D86EA93CE77116DC4</vt:lpwstr>
  </property>
  <property fmtid="{D5CDD505-2E9C-101B-9397-08002B2CF9AE}" pid="3" name="_dlc_DocIdItemGuid">
    <vt:lpwstr>56579ddb-1cdf-4035-9a3d-2da04fab6c26</vt:lpwstr>
  </property>
  <property fmtid="{D5CDD505-2E9C-101B-9397-08002B2CF9AE}" pid="4" name="MediaServiceImageTags">
    <vt:lpwstr/>
  </property>
</Properties>
</file>