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template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4"/>
  </p:sldMasterIdLst>
  <p:notesMasterIdLst>
    <p:notesMasterId r:id="rId35"/>
  </p:notesMasterIdLst>
  <p:handoutMasterIdLst>
    <p:handoutMasterId r:id="rId36"/>
  </p:handoutMasterIdLst>
  <p:sldIdLst>
    <p:sldId id="1923" r:id="rId5"/>
    <p:sldId id="2145707332" r:id="rId6"/>
    <p:sldId id="2145707327" r:id="rId7"/>
    <p:sldId id="2145707330" r:id="rId8"/>
    <p:sldId id="2145707321" r:id="rId9"/>
    <p:sldId id="2145707307" r:id="rId10"/>
    <p:sldId id="2145707300" r:id="rId11"/>
    <p:sldId id="2145707309" r:id="rId12"/>
    <p:sldId id="2145707301" r:id="rId13"/>
    <p:sldId id="2145707308" r:id="rId14"/>
    <p:sldId id="2145707316" r:id="rId15"/>
    <p:sldId id="2145707302" r:id="rId16"/>
    <p:sldId id="2145707318" r:id="rId17"/>
    <p:sldId id="2145707306" r:id="rId18"/>
    <p:sldId id="2145707297" r:id="rId19"/>
    <p:sldId id="2145707290" r:id="rId20"/>
    <p:sldId id="2145707299" r:id="rId21"/>
    <p:sldId id="2145707310" r:id="rId22"/>
    <p:sldId id="2145707320" r:id="rId23"/>
    <p:sldId id="2145707322" r:id="rId24"/>
    <p:sldId id="2145707319" r:id="rId25"/>
    <p:sldId id="2145707324" r:id="rId26"/>
    <p:sldId id="2145707323" r:id="rId27"/>
    <p:sldId id="2145707312" r:id="rId28"/>
    <p:sldId id="2145707331" r:id="rId29"/>
    <p:sldId id="2145707311" r:id="rId30"/>
    <p:sldId id="2145707305" r:id="rId31"/>
    <p:sldId id="2145707315" r:id="rId32"/>
    <p:sldId id="2145707314" r:id="rId33"/>
    <p:sldId id="2145707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ilkinson" initials="SW" lastIdx="1" clrIdx="0">
    <p:extLst>
      <p:ext uri="{19B8F6BF-5375-455C-9EA6-DF929625EA0E}">
        <p15:presenceInfo xmlns:p15="http://schemas.microsoft.com/office/powerpoint/2012/main" userId="1186059c3be801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63"/>
    <a:srgbClr val="9980B9"/>
    <a:srgbClr val="A189BE"/>
    <a:srgbClr val="ED8B00"/>
    <a:srgbClr val="7C2855"/>
    <a:srgbClr val="0072CE"/>
    <a:srgbClr val="F46A25"/>
    <a:srgbClr val="003087"/>
    <a:srgbClr val="F6F8F8"/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9031" autoAdjust="0"/>
  </p:normalViewPr>
  <p:slideViewPr>
    <p:cSldViewPr snapToGrid="0">
      <p:cViewPr varScale="1">
        <p:scale>
          <a:sx n="77" d="100"/>
          <a:sy n="77" d="100"/>
        </p:scale>
        <p:origin x="396" y="280"/>
      </p:cViewPr>
      <p:guideLst/>
    </p:cSldViewPr>
  </p:slideViewPr>
  <p:outlineViewPr>
    <p:cViewPr>
      <p:scale>
        <a:sx n="33" d="100"/>
        <a:sy n="33" d="100"/>
      </p:scale>
      <p:origin x="0" y="-48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226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Laura (NHS ENGLAND)" userId="fa6cb329-901f-4dc6-8702-7baec68e21c3" providerId="ADAL" clId="{FD9B0E20-3695-4586-A445-854430FA1A49}"/>
    <pc:docChg chg="custSel addSld modSld">
      <pc:chgData name="SMITH, Laura (NHS ENGLAND)" userId="fa6cb329-901f-4dc6-8702-7baec68e21c3" providerId="ADAL" clId="{FD9B0E20-3695-4586-A445-854430FA1A49}" dt="2026-02-12T11:30:34.651" v="147" actId="1076"/>
      <pc:docMkLst>
        <pc:docMk/>
      </pc:docMkLst>
      <pc:sldChg chg="modSp mod">
        <pc:chgData name="SMITH, Laura (NHS ENGLAND)" userId="fa6cb329-901f-4dc6-8702-7baec68e21c3" providerId="ADAL" clId="{FD9B0E20-3695-4586-A445-854430FA1A49}" dt="2026-02-12T11:22:34.162" v="33" actId="20577"/>
        <pc:sldMkLst>
          <pc:docMk/>
          <pc:sldMk cId="3830231407" sldId="1923"/>
        </pc:sldMkLst>
        <pc:spChg chg="mod">
          <ac:chgData name="SMITH, Laura (NHS ENGLAND)" userId="fa6cb329-901f-4dc6-8702-7baec68e21c3" providerId="ADAL" clId="{FD9B0E20-3695-4586-A445-854430FA1A49}" dt="2026-02-12T11:22:34.162" v="33" actId="20577"/>
          <ac:spMkLst>
            <pc:docMk/>
            <pc:sldMk cId="3830231407" sldId="1923"/>
            <ac:spMk id="9" creationId="{E4F63B5F-2944-6B41-9332-74DB2CCA6FCA}"/>
          </ac:spMkLst>
        </pc:spChg>
      </pc:sldChg>
      <pc:sldChg chg="addSp delSp modSp mod">
        <pc:chgData name="SMITH, Laura (NHS ENGLAND)" userId="fa6cb329-901f-4dc6-8702-7baec68e21c3" providerId="ADAL" clId="{FD9B0E20-3695-4586-A445-854430FA1A49}" dt="2026-02-12T11:30:34.651" v="147" actId="1076"/>
        <pc:sldMkLst>
          <pc:docMk/>
          <pc:sldMk cId="888264699" sldId="2145707322"/>
        </pc:sldMkLst>
        <pc:picChg chg="add mod">
          <ac:chgData name="SMITH, Laura (NHS ENGLAND)" userId="fa6cb329-901f-4dc6-8702-7baec68e21c3" providerId="ADAL" clId="{FD9B0E20-3695-4586-A445-854430FA1A49}" dt="2026-02-12T11:30:34.651" v="147" actId="1076"/>
          <ac:picMkLst>
            <pc:docMk/>
            <pc:sldMk cId="888264699" sldId="2145707322"/>
            <ac:picMk id="3" creationId="{ABAAE393-EB94-1032-0C4D-6B28460EF021}"/>
          </ac:picMkLst>
        </pc:picChg>
        <pc:picChg chg="del mod">
          <ac:chgData name="SMITH, Laura (NHS ENGLAND)" userId="fa6cb329-901f-4dc6-8702-7baec68e21c3" providerId="ADAL" clId="{FD9B0E20-3695-4586-A445-854430FA1A49}" dt="2026-02-12T11:30:17.131" v="139" actId="478"/>
          <ac:picMkLst>
            <pc:docMk/>
            <pc:sldMk cId="888264699" sldId="2145707322"/>
            <ac:picMk id="6146" creationId="{F30B84B1-43E2-2A16-E55A-1EACA4AF9D0E}"/>
          </ac:picMkLst>
        </pc:picChg>
      </pc:sldChg>
      <pc:sldChg chg="addSp delSp modSp new mod modClrScheme chgLayout">
        <pc:chgData name="SMITH, Laura (NHS ENGLAND)" userId="fa6cb329-901f-4dc6-8702-7baec68e21c3" providerId="ADAL" clId="{FD9B0E20-3695-4586-A445-854430FA1A49}" dt="2026-02-12T11:25:47.513" v="137" actId="1076"/>
        <pc:sldMkLst>
          <pc:docMk/>
          <pc:sldMk cId="2700675819" sldId="2145707332"/>
        </pc:sldMkLst>
        <pc:spChg chg="mod ord">
          <ac:chgData name="SMITH, Laura (NHS ENGLAND)" userId="fa6cb329-901f-4dc6-8702-7baec68e21c3" providerId="ADAL" clId="{FD9B0E20-3695-4586-A445-854430FA1A49}" dt="2026-02-12T11:25:31.566" v="130" actId="403"/>
          <ac:spMkLst>
            <pc:docMk/>
            <pc:sldMk cId="2700675819" sldId="2145707332"/>
            <ac:spMk id="2" creationId="{90EC76B9-D66C-3103-121F-D07BCA57BED0}"/>
          </ac:spMkLst>
        </pc:spChg>
        <pc:spChg chg="del">
          <ac:chgData name="SMITH, Laura (NHS ENGLAND)" userId="fa6cb329-901f-4dc6-8702-7baec68e21c3" providerId="ADAL" clId="{FD9B0E20-3695-4586-A445-854430FA1A49}" dt="2026-02-12T11:24:20.903" v="61" actId="22"/>
          <ac:spMkLst>
            <pc:docMk/>
            <pc:sldMk cId="2700675819" sldId="2145707332"/>
            <ac:spMk id="3" creationId="{8DE99BD4-A481-EC8D-C362-412CADBF23B5}"/>
          </ac:spMkLst>
        </pc:spChg>
        <pc:spChg chg="add del mod">
          <ac:chgData name="SMITH, Laura (NHS ENGLAND)" userId="fa6cb329-901f-4dc6-8702-7baec68e21c3" providerId="ADAL" clId="{FD9B0E20-3695-4586-A445-854430FA1A49}" dt="2026-02-12T11:25:02.460" v="113" actId="478"/>
          <ac:spMkLst>
            <pc:docMk/>
            <pc:sldMk cId="2700675819" sldId="2145707332"/>
            <ac:spMk id="6" creationId="{C7A051C4-7C58-DB46-4B89-D2A9F394284D}"/>
          </ac:spMkLst>
        </pc:spChg>
        <pc:spChg chg="add del mod ord">
          <ac:chgData name="SMITH, Laura (NHS ENGLAND)" userId="fa6cb329-901f-4dc6-8702-7baec68e21c3" providerId="ADAL" clId="{FD9B0E20-3695-4586-A445-854430FA1A49}" dt="2026-02-12T11:25:14.462" v="118" actId="700"/>
          <ac:spMkLst>
            <pc:docMk/>
            <pc:sldMk cId="2700675819" sldId="2145707332"/>
            <ac:spMk id="7" creationId="{9AA77280-36C7-AB8D-7386-DB504CA3263E}"/>
          </ac:spMkLst>
        </pc:spChg>
        <pc:spChg chg="add mod ord">
          <ac:chgData name="SMITH, Laura (NHS ENGLAND)" userId="fa6cb329-901f-4dc6-8702-7baec68e21c3" providerId="ADAL" clId="{FD9B0E20-3695-4586-A445-854430FA1A49}" dt="2026-02-12T11:25:47.513" v="137" actId="1076"/>
          <ac:spMkLst>
            <pc:docMk/>
            <pc:sldMk cId="2700675819" sldId="2145707332"/>
            <ac:spMk id="10" creationId="{E2128434-B7A8-00E7-FCA1-8C59467C5033}"/>
          </ac:spMkLst>
        </pc:spChg>
        <pc:picChg chg="add mod ord">
          <ac:chgData name="SMITH, Laura (NHS ENGLAND)" userId="fa6cb329-901f-4dc6-8702-7baec68e21c3" providerId="ADAL" clId="{FD9B0E20-3695-4586-A445-854430FA1A49}" dt="2026-02-12T11:25:45.393" v="135" actId="14100"/>
          <ac:picMkLst>
            <pc:docMk/>
            <pc:sldMk cId="2700675819" sldId="2145707332"/>
            <ac:picMk id="5" creationId="{97F70EE7-FFCA-2964-4DB9-81229B590C3A}"/>
          </ac:picMkLst>
        </pc:picChg>
        <pc:picChg chg="add del mod">
          <ac:chgData name="SMITH, Laura (NHS ENGLAND)" userId="fa6cb329-901f-4dc6-8702-7baec68e21c3" providerId="ADAL" clId="{FD9B0E20-3695-4586-A445-854430FA1A49}" dt="2026-02-12T11:25:03.412" v="114" actId="478"/>
          <ac:picMkLst>
            <pc:docMk/>
            <pc:sldMk cId="2700675819" sldId="2145707332"/>
            <ac:picMk id="9" creationId="{3A4AC27F-6286-3106-3B7D-805EC4A4593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mckclac-my.sharepoint.com/personal/k23073212_kcl_ac_uk/Documents/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Physiotherapist (PT)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Sheet1!$A$28:$A$32</c:f>
              <c:strCache>
                <c:ptCount val="5"/>
                <c:pt idx="0">
                  <c:v>ADHD</c:v>
                </c:pt>
                <c:pt idx="1">
                  <c:v>ASD</c:v>
                </c:pt>
                <c:pt idx="2">
                  <c:v>Dyslexia</c:v>
                </c:pt>
                <c:pt idx="3">
                  <c:v>DCD/ dyspraxia</c:v>
                </c:pt>
                <c:pt idx="4">
                  <c:v>Other</c:v>
                </c:pt>
              </c:strCache>
            </c:strRef>
          </c:cat>
          <c:val>
            <c:numRef>
              <c:f>Sheet1!$B$28:$B$32</c:f>
              <c:numCache>
                <c:formatCode>0%</c:formatCode>
                <c:ptCount val="5"/>
                <c:pt idx="0">
                  <c:v>0.66666666666666663</c:v>
                </c:pt>
                <c:pt idx="1">
                  <c:v>0.33333333333333331</c:v>
                </c:pt>
                <c:pt idx="2">
                  <c:v>0.5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8-4320-B748-9229C3967A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Occupational therapists (OT)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Sheet1!$A$28:$A$32</c:f>
              <c:strCache>
                <c:ptCount val="5"/>
                <c:pt idx="0">
                  <c:v>ADHD</c:v>
                </c:pt>
                <c:pt idx="1">
                  <c:v>ASD</c:v>
                </c:pt>
                <c:pt idx="2">
                  <c:v>Dyslexia</c:v>
                </c:pt>
                <c:pt idx="3">
                  <c:v>DCD/ dyspraxia</c:v>
                </c:pt>
                <c:pt idx="4">
                  <c:v>Other</c:v>
                </c:pt>
              </c:strCache>
            </c:strRef>
          </c:cat>
          <c:val>
            <c:numRef>
              <c:f>Sheet1!$C$28:$C$32</c:f>
              <c:numCache>
                <c:formatCode>0%</c:formatCode>
                <c:ptCount val="5"/>
                <c:pt idx="0">
                  <c:v>0.6</c:v>
                </c:pt>
                <c:pt idx="1">
                  <c:v>0.4</c:v>
                </c:pt>
                <c:pt idx="2">
                  <c:v>0.6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8-4320-B748-9229C3967AED}"/>
            </c:ext>
          </c:extLst>
        </c:ser>
        <c:ser>
          <c:idx val="2"/>
          <c:order val="2"/>
          <c:tx>
            <c:v>Other AHP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Sheet1!$A$28:$A$32</c:f>
              <c:strCache>
                <c:ptCount val="5"/>
                <c:pt idx="0">
                  <c:v>ADHD</c:v>
                </c:pt>
                <c:pt idx="1">
                  <c:v>ASD</c:v>
                </c:pt>
                <c:pt idx="2">
                  <c:v>Dyslexia</c:v>
                </c:pt>
                <c:pt idx="3">
                  <c:v>DCD/ dyspraxia</c:v>
                </c:pt>
                <c:pt idx="4">
                  <c:v>Other</c:v>
                </c:pt>
              </c:strCache>
            </c:strRef>
          </c:cat>
          <c:val>
            <c:numRef>
              <c:f>Sheet1!$D$28:$D$32</c:f>
              <c:numCache>
                <c:formatCode>0%</c:formatCode>
                <c:ptCount val="5"/>
                <c:pt idx="0">
                  <c:v>0.25</c:v>
                </c:pt>
                <c:pt idx="1">
                  <c:v>0.75</c:v>
                </c:pt>
                <c:pt idx="2">
                  <c:v>0</c:v>
                </c:pt>
                <c:pt idx="3">
                  <c:v>0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08-4320-B748-9229C3967A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33337552"/>
        <c:axId val="1895377759"/>
      </c:barChart>
      <c:catAx>
        <c:axId val="213333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Neurodivergent traits</a:t>
                </a:r>
              </a:p>
              <a:p>
                <a:pPr>
                  <a:defRPr/>
                </a:pP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377759"/>
        <c:crosses val="autoZero"/>
        <c:auto val="1"/>
        <c:lblAlgn val="ctr"/>
        <c:lblOffset val="100"/>
        <c:noMultiLvlLbl val="0"/>
      </c:catAx>
      <c:valAx>
        <c:axId val="1895377759"/>
        <c:scaling>
          <c:orientation val="minMax"/>
          <c:max val="1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Percentage of AHP (%)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crossAx val="213333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C5003-9F10-4954-821F-EC1C932A4D5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GB"/>
        </a:p>
      </dgm:t>
    </dgm:pt>
    <dgm:pt modelId="{5DD4FE41-ABBF-421D-A580-6EAFC3090962}">
      <dgm:prSet/>
      <dgm:spPr/>
      <dgm:t>
        <a:bodyPr/>
        <a:lstStyle/>
        <a:p>
          <a:r>
            <a:rPr lang="en-GB" b="0" dirty="0"/>
            <a:t>Mental Health </a:t>
          </a:r>
          <a:endParaRPr lang="en-GB" dirty="0"/>
        </a:p>
      </dgm:t>
    </dgm:pt>
    <dgm:pt modelId="{57133936-9C28-4355-B7B4-B78CD4AF5E7A}" type="parTrans" cxnId="{FC13B307-A7CA-4C50-A926-22CA1ECF3089}">
      <dgm:prSet/>
      <dgm:spPr/>
      <dgm:t>
        <a:bodyPr/>
        <a:lstStyle/>
        <a:p>
          <a:endParaRPr lang="en-GB"/>
        </a:p>
      </dgm:t>
    </dgm:pt>
    <dgm:pt modelId="{C33EA689-3A0B-4AC8-9CDC-644CD5027EFD}" type="sibTrans" cxnId="{FC13B307-A7CA-4C50-A926-22CA1ECF3089}">
      <dgm:prSet/>
      <dgm:spPr/>
      <dgm:t>
        <a:bodyPr/>
        <a:lstStyle/>
        <a:p>
          <a:endParaRPr lang="en-GB"/>
        </a:p>
      </dgm:t>
    </dgm:pt>
    <dgm:pt modelId="{F9C415A1-AAD8-4430-AB97-642CEFF9E351}">
      <dgm:prSet/>
      <dgm:spPr/>
      <dgm:t>
        <a:bodyPr/>
        <a:lstStyle/>
        <a:p>
          <a:r>
            <a:rPr lang="en-GB" b="0" dirty="0"/>
            <a:t>Suicide</a:t>
          </a:r>
          <a:endParaRPr lang="en-GB" dirty="0"/>
        </a:p>
      </dgm:t>
    </dgm:pt>
    <dgm:pt modelId="{4D407E6B-70F8-4878-ABB6-CEE7D16EE57A}" type="parTrans" cxnId="{14060FFC-F4E2-47B1-8001-01D290B4C700}">
      <dgm:prSet/>
      <dgm:spPr/>
      <dgm:t>
        <a:bodyPr/>
        <a:lstStyle/>
        <a:p>
          <a:endParaRPr lang="en-GB"/>
        </a:p>
      </dgm:t>
    </dgm:pt>
    <dgm:pt modelId="{CD4D1BFC-7EF3-4CF2-9580-93148396108B}" type="sibTrans" cxnId="{14060FFC-F4E2-47B1-8001-01D290B4C700}">
      <dgm:prSet/>
      <dgm:spPr/>
      <dgm:t>
        <a:bodyPr/>
        <a:lstStyle/>
        <a:p>
          <a:endParaRPr lang="en-GB"/>
        </a:p>
      </dgm:t>
    </dgm:pt>
    <dgm:pt modelId="{9DEF42E8-D624-46D0-9581-9C284E4F1C4C}">
      <dgm:prSet/>
      <dgm:spPr/>
      <dgm:t>
        <a:bodyPr/>
        <a:lstStyle/>
        <a:p>
          <a:r>
            <a:rPr lang="en-GB" b="0" dirty="0"/>
            <a:t>Burnout</a:t>
          </a:r>
          <a:endParaRPr lang="en-GB" dirty="0"/>
        </a:p>
      </dgm:t>
    </dgm:pt>
    <dgm:pt modelId="{DD8C2B4F-C4FE-4F86-9584-F57BC41445FE}" type="parTrans" cxnId="{FE61CE6E-F597-4F2A-90AB-6BA8947ACAC1}">
      <dgm:prSet/>
      <dgm:spPr/>
      <dgm:t>
        <a:bodyPr/>
        <a:lstStyle/>
        <a:p>
          <a:endParaRPr lang="en-GB"/>
        </a:p>
      </dgm:t>
    </dgm:pt>
    <dgm:pt modelId="{0A26E71A-24F4-4D63-83A0-F9BDC1AAED69}" type="sibTrans" cxnId="{FE61CE6E-F597-4F2A-90AB-6BA8947ACAC1}">
      <dgm:prSet/>
      <dgm:spPr/>
      <dgm:t>
        <a:bodyPr/>
        <a:lstStyle/>
        <a:p>
          <a:endParaRPr lang="en-GB"/>
        </a:p>
      </dgm:t>
    </dgm:pt>
    <dgm:pt modelId="{BBA4DAB8-5A25-4D5D-972F-6297C1987BB9}">
      <dgm:prSet/>
      <dgm:spPr/>
      <dgm:t>
        <a:bodyPr/>
        <a:lstStyle/>
        <a:p>
          <a:r>
            <a:rPr lang="en-GB" b="0" dirty="0"/>
            <a:t>Retention</a:t>
          </a:r>
          <a:endParaRPr lang="en-GB" dirty="0"/>
        </a:p>
      </dgm:t>
    </dgm:pt>
    <dgm:pt modelId="{3B2E04F1-96E7-4B30-8456-8C9058191531}" type="parTrans" cxnId="{AA393584-0240-4143-A1CA-5D82585A14B3}">
      <dgm:prSet/>
      <dgm:spPr/>
      <dgm:t>
        <a:bodyPr/>
        <a:lstStyle/>
        <a:p>
          <a:endParaRPr lang="en-GB"/>
        </a:p>
      </dgm:t>
    </dgm:pt>
    <dgm:pt modelId="{0810ED9C-33E6-4566-86D9-16542C956D4D}" type="sibTrans" cxnId="{AA393584-0240-4143-A1CA-5D82585A14B3}">
      <dgm:prSet/>
      <dgm:spPr/>
      <dgm:t>
        <a:bodyPr/>
        <a:lstStyle/>
        <a:p>
          <a:endParaRPr lang="en-GB"/>
        </a:p>
      </dgm:t>
    </dgm:pt>
    <dgm:pt modelId="{DE2A89AB-CBF7-45EB-AA72-3ABD366037F6}">
      <dgm:prSet/>
      <dgm:spPr/>
      <dgm:t>
        <a:bodyPr/>
        <a:lstStyle/>
        <a:p>
          <a:r>
            <a:rPr lang="en-GB" b="0" dirty="0"/>
            <a:t>Attrition from profession</a:t>
          </a:r>
          <a:endParaRPr lang="en-GB" dirty="0"/>
        </a:p>
      </dgm:t>
    </dgm:pt>
    <dgm:pt modelId="{465AFA4C-1F7D-4A60-AC41-E377B68C158D}" type="parTrans" cxnId="{D9805156-B3FB-4BDF-96FA-518EA1F92F6B}">
      <dgm:prSet/>
      <dgm:spPr/>
      <dgm:t>
        <a:bodyPr/>
        <a:lstStyle/>
        <a:p>
          <a:endParaRPr lang="en-GB"/>
        </a:p>
      </dgm:t>
    </dgm:pt>
    <dgm:pt modelId="{8EAE8B71-ACEB-413E-B3B7-7AD3716C906D}" type="sibTrans" cxnId="{D9805156-B3FB-4BDF-96FA-518EA1F92F6B}">
      <dgm:prSet/>
      <dgm:spPr/>
      <dgm:t>
        <a:bodyPr/>
        <a:lstStyle/>
        <a:p>
          <a:endParaRPr lang="en-GB"/>
        </a:p>
      </dgm:t>
    </dgm:pt>
    <dgm:pt modelId="{F4D4C45A-5795-473B-ADA8-5A6B25B938A0}">
      <dgm:prSet/>
      <dgm:spPr/>
      <dgm:t>
        <a:bodyPr/>
        <a:lstStyle/>
        <a:p>
          <a:r>
            <a:rPr lang="en-GB" b="0" dirty="0"/>
            <a:t>Quality of care</a:t>
          </a:r>
          <a:endParaRPr lang="en-GB" dirty="0"/>
        </a:p>
      </dgm:t>
    </dgm:pt>
    <dgm:pt modelId="{BCF3989C-8EE8-40A2-A766-984249307888}" type="parTrans" cxnId="{DEB9A39C-1F62-48FA-A9DB-EE28726E483F}">
      <dgm:prSet/>
      <dgm:spPr/>
      <dgm:t>
        <a:bodyPr/>
        <a:lstStyle/>
        <a:p>
          <a:endParaRPr lang="en-GB"/>
        </a:p>
      </dgm:t>
    </dgm:pt>
    <dgm:pt modelId="{21E22F68-8348-4410-8996-6F7A59D558DB}" type="sibTrans" cxnId="{DEB9A39C-1F62-48FA-A9DB-EE28726E483F}">
      <dgm:prSet/>
      <dgm:spPr/>
      <dgm:t>
        <a:bodyPr/>
        <a:lstStyle/>
        <a:p>
          <a:endParaRPr lang="en-GB"/>
        </a:p>
      </dgm:t>
    </dgm:pt>
    <dgm:pt modelId="{5C774E7F-ED45-48EC-947D-41C8CE894833}" type="pres">
      <dgm:prSet presAssocID="{F0BC5003-9F10-4954-821F-EC1C932A4D57}" presName="linear" presStyleCnt="0">
        <dgm:presLayoutVars>
          <dgm:animLvl val="lvl"/>
          <dgm:resizeHandles val="exact"/>
        </dgm:presLayoutVars>
      </dgm:prSet>
      <dgm:spPr/>
    </dgm:pt>
    <dgm:pt modelId="{D8E819A0-69D6-4F5C-A288-52C15B667D2B}" type="pres">
      <dgm:prSet presAssocID="{5DD4FE41-ABBF-421D-A580-6EAFC309096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71A3CE-8C1D-4C1F-B0B6-EE76DA740DEB}" type="pres">
      <dgm:prSet presAssocID="{C33EA689-3A0B-4AC8-9CDC-644CD5027EFD}" presName="spacer" presStyleCnt="0"/>
      <dgm:spPr/>
    </dgm:pt>
    <dgm:pt modelId="{4D2439AF-51EC-4CDE-9A58-E09CCEAE8215}" type="pres">
      <dgm:prSet presAssocID="{F9C415A1-AAD8-4430-AB97-642CEFF9E35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4867A3-C8B6-442A-A111-835CDF43CEF2}" type="pres">
      <dgm:prSet presAssocID="{CD4D1BFC-7EF3-4CF2-9580-93148396108B}" presName="spacer" presStyleCnt="0"/>
      <dgm:spPr/>
    </dgm:pt>
    <dgm:pt modelId="{16234001-8E53-4503-8A42-AD93641221A1}" type="pres">
      <dgm:prSet presAssocID="{9DEF42E8-D624-46D0-9581-9C284E4F1C4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8A8C6D7-7095-432C-A463-527C4730CD2E}" type="pres">
      <dgm:prSet presAssocID="{0A26E71A-24F4-4D63-83A0-F9BDC1AAED69}" presName="spacer" presStyleCnt="0"/>
      <dgm:spPr/>
    </dgm:pt>
    <dgm:pt modelId="{9A368510-F92A-45C4-987A-0E3887099C02}" type="pres">
      <dgm:prSet presAssocID="{BBA4DAB8-5A25-4D5D-972F-6297C1987BB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C80D0FF-2095-4796-8B09-15CD58651E00}" type="pres">
      <dgm:prSet presAssocID="{0810ED9C-33E6-4566-86D9-16542C956D4D}" presName="spacer" presStyleCnt="0"/>
      <dgm:spPr/>
    </dgm:pt>
    <dgm:pt modelId="{072A60CD-8AD4-4BED-9791-3CC028E0071A}" type="pres">
      <dgm:prSet presAssocID="{DE2A89AB-CBF7-45EB-AA72-3ABD366037F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0093577-0FBB-43C3-9131-0326D0BFA52E}" type="pres">
      <dgm:prSet presAssocID="{8EAE8B71-ACEB-413E-B3B7-7AD3716C906D}" presName="spacer" presStyleCnt="0"/>
      <dgm:spPr/>
    </dgm:pt>
    <dgm:pt modelId="{B76A4BF9-ED27-4BE2-A3B2-CABE90BFD3C5}" type="pres">
      <dgm:prSet presAssocID="{F4D4C45A-5795-473B-ADA8-5A6B25B938A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C13B307-A7CA-4C50-A926-22CA1ECF3089}" srcId="{F0BC5003-9F10-4954-821F-EC1C932A4D57}" destId="{5DD4FE41-ABBF-421D-A580-6EAFC3090962}" srcOrd="0" destOrd="0" parTransId="{57133936-9C28-4355-B7B4-B78CD4AF5E7A}" sibTransId="{C33EA689-3A0B-4AC8-9CDC-644CD5027EFD}"/>
    <dgm:cxn modelId="{F9AB7420-1189-43F1-B57F-AD6352F3A6B2}" type="presOf" srcId="{F4D4C45A-5795-473B-ADA8-5A6B25B938A0}" destId="{B76A4BF9-ED27-4BE2-A3B2-CABE90BFD3C5}" srcOrd="0" destOrd="0" presId="urn:microsoft.com/office/officeart/2005/8/layout/vList2"/>
    <dgm:cxn modelId="{8715E927-BEC9-472B-A26C-19E3509C168B}" type="presOf" srcId="{9DEF42E8-D624-46D0-9581-9C284E4F1C4C}" destId="{16234001-8E53-4503-8A42-AD93641221A1}" srcOrd="0" destOrd="0" presId="urn:microsoft.com/office/officeart/2005/8/layout/vList2"/>
    <dgm:cxn modelId="{C307BD5F-A568-4C22-9340-37D7DC5D9F87}" type="presOf" srcId="{BBA4DAB8-5A25-4D5D-972F-6297C1987BB9}" destId="{9A368510-F92A-45C4-987A-0E3887099C02}" srcOrd="0" destOrd="0" presId="urn:microsoft.com/office/officeart/2005/8/layout/vList2"/>
    <dgm:cxn modelId="{FE61CE6E-F597-4F2A-90AB-6BA8947ACAC1}" srcId="{F0BC5003-9F10-4954-821F-EC1C932A4D57}" destId="{9DEF42E8-D624-46D0-9581-9C284E4F1C4C}" srcOrd="2" destOrd="0" parTransId="{DD8C2B4F-C4FE-4F86-9584-F57BC41445FE}" sibTransId="{0A26E71A-24F4-4D63-83A0-F9BDC1AAED69}"/>
    <dgm:cxn modelId="{6EE53470-125E-4023-9771-31333550CA02}" type="presOf" srcId="{5DD4FE41-ABBF-421D-A580-6EAFC3090962}" destId="{D8E819A0-69D6-4F5C-A288-52C15B667D2B}" srcOrd="0" destOrd="0" presId="urn:microsoft.com/office/officeart/2005/8/layout/vList2"/>
    <dgm:cxn modelId="{6C1D9253-06F9-438C-BDF1-9FE2F6671630}" type="presOf" srcId="{DE2A89AB-CBF7-45EB-AA72-3ABD366037F6}" destId="{072A60CD-8AD4-4BED-9791-3CC028E0071A}" srcOrd="0" destOrd="0" presId="urn:microsoft.com/office/officeart/2005/8/layout/vList2"/>
    <dgm:cxn modelId="{D9805156-B3FB-4BDF-96FA-518EA1F92F6B}" srcId="{F0BC5003-9F10-4954-821F-EC1C932A4D57}" destId="{DE2A89AB-CBF7-45EB-AA72-3ABD366037F6}" srcOrd="4" destOrd="0" parTransId="{465AFA4C-1F7D-4A60-AC41-E377B68C158D}" sibTransId="{8EAE8B71-ACEB-413E-B3B7-7AD3716C906D}"/>
    <dgm:cxn modelId="{1C53597A-E1BD-4D39-ADE3-3954B7994C07}" type="presOf" srcId="{F9C415A1-AAD8-4430-AB97-642CEFF9E351}" destId="{4D2439AF-51EC-4CDE-9A58-E09CCEAE8215}" srcOrd="0" destOrd="0" presId="urn:microsoft.com/office/officeart/2005/8/layout/vList2"/>
    <dgm:cxn modelId="{AA393584-0240-4143-A1CA-5D82585A14B3}" srcId="{F0BC5003-9F10-4954-821F-EC1C932A4D57}" destId="{BBA4DAB8-5A25-4D5D-972F-6297C1987BB9}" srcOrd="3" destOrd="0" parTransId="{3B2E04F1-96E7-4B30-8456-8C9058191531}" sibTransId="{0810ED9C-33E6-4566-86D9-16542C956D4D}"/>
    <dgm:cxn modelId="{DEB9A39C-1F62-48FA-A9DB-EE28726E483F}" srcId="{F0BC5003-9F10-4954-821F-EC1C932A4D57}" destId="{F4D4C45A-5795-473B-ADA8-5A6B25B938A0}" srcOrd="5" destOrd="0" parTransId="{BCF3989C-8EE8-40A2-A766-984249307888}" sibTransId="{21E22F68-8348-4410-8996-6F7A59D558DB}"/>
    <dgm:cxn modelId="{347A2BB9-E629-474D-9F5C-5056477F36B6}" type="presOf" srcId="{F0BC5003-9F10-4954-821F-EC1C932A4D57}" destId="{5C774E7F-ED45-48EC-947D-41C8CE894833}" srcOrd="0" destOrd="0" presId="urn:microsoft.com/office/officeart/2005/8/layout/vList2"/>
    <dgm:cxn modelId="{14060FFC-F4E2-47B1-8001-01D290B4C700}" srcId="{F0BC5003-9F10-4954-821F-EC1C932A4D57}" destId="{F9C415A1-AAD8-4430-AB97-642CEFF9E351}" srcOrd="1" destOrd="0" parTransId="{4D407E6B-70F8-4878-ABB6-CEE7D16EE57A}" sibTransId="{CD4D1BFC-7EF3-4CF2-9580-93148396108B}"/>
    <dgm:cxn modelId="{F4D1A401-B537-4DAC-A85C-4F1A4AE5794A}" type="presParOf" srcId="{5C774E7F-ED45-48EC-947D-41C8CE894833}" destId="{D8E819A0-69D6-4F5C-A288-52C15B667D2B}" srcOrd="0" destOrd="0" presId="urn:microsoft.com/office/officeart/2005/8/layout/vList2"/>
    <dgm:cxn modelId="{BE7E4836-9D3A-4A45-8AF2-38A38E00CFAE}" type="presParOf" srcId="{5C774E7F-ED45-48EC-947D-41C8CE894833}" destId="{4D71A3CE-8C1D-4C1F-B0B6-EE76DA740DEB}" srcOrd="1" destOrd="0" presId="urn:microsoft.com/office/officeart/2005/8/layout/vList2"/>
    <dgm:cxn modelId="{900A849C-742F-462E-98EB-AE6AC11AE676}" type="presParOf" srcId="{5C774E7F-ED45-48EC-947D-41C8CE894833}" destId="{4D2439AF-51EC-4CDE-9A58-E09CCEAE8215}" srcOrd="2" destOrd="0" presId="urn:microsoft.com/office/officeart/2005/8/layout/vList2"/>
    <dgm:cxn modelId="{64D14AF5-4C9A-4CCB-AF3C-08EA96C5FCF1}" type="presParOf" srcId="{5C774E7F-ED45-48EC-947D-41C8CE894833}" destId="{854867A3-C8B6-442A-A111-835CDF43CEF2}" srcOrd="3" destOrd="0" presId="urn:microsoft.com/office/officeart/2005/8/layout/vList2"/>
    <dgm:cxn modelId="{3FE3E6E4-0A3C-4077-9B77-EB3F12C9C3E4}" type="presParOf" srcId="{5C774E7F-ED45-48EC-947D-41C8CE894833}" destId="{16234001-8E53-4503-8A42-AD93641221A1}" srcOrd="4" destOrd="0" presId="urn:microsoft.com/office/officeart/2005/8/layout/vList2"/>
    <dgm:cxn modelId="{B968DCCE-2AD7-455A-AED5-145E9469D76D}" type="presParOf" srcId="{5C774E7F-ED45-48EC-947D-41C8CE894833}" destId="{F8A8C6D7-7095-432C-A463-527C4730CD2E}" srcOrd="5" destOrd="0" presId="urn:microsoft.com/office/officeart/2005/8/layout/vList2"/>
    <dgm:cxn modelId="{02364FF4-4F2A-4405-AC53-B3FEF601312F}" type="presParOf" srcId="{5C774E7F-ED45-48EC-947D-41C8CE894833}" destId="{9A368510-F92A-45C4-987A-0E3887099C02}" srcOrd="6" destOrd="0" presId="urn:microsoft.com/office/officeart/2005/8/layout/vList2"/>
    <dgm:cxn modelId="{B92DDF20-BC73-466D-A232-8E26E225A787}" type="presParOf" srcId="{5C774E7F-ED45-48EC-947D-41C8CE894833}" destId="{BC80D0FF-2095-4796-8B09-15CD58651E00}" srcOrd="7" destOrd="0" presId="urn:microsoft.com/office/officeart/2005/8/layout/vList2"/>
    <dgm:cxn modelId="{A78F73D0-C5EB-4193-A9DE-C671DB7ADAFD}" type="presParOf" srcId="{5C774E7F-ED45-48EC-947D-41C8CE894833}" destId="{072A60CD-8AD4-4BED-9791-3CC028E0071A}" srcOrd="8" destOrd="0" presId="urn:microsoft.com/office/officeart/2005/8/layout/vList2"/>
    <dgm:cxn modelId="{C8C05C3D-2F0C-4EF5-BB87-AF090F819E59}" type="presParOf" srcId="{5C774E7F-ED45-48EC-947D-41C8CE894833}" destId="{70093577-0FBB-43C3-9131-0326D0BFA52E}" srcOrd="9" destOrd="0" presId="urn:microsoft.com/office/officeart/2005/8/layout/vList2"/>
    <dgm:cxn modelId="{E28A9FB6-0C8B-411B-B018-6FB724C67AEB}" type="presParOf" srcId="{5C774E7F-ED45-48EC-947D-41C8CE894833}" destId="{B76A4BF9-ED27-4BE2-A3B2-CABE90BFD3C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EBC77-6C1C-4713-912E-D00CF07E4C9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20F43A-E79C-4014-B350-CFD39EDF6626}">
      <dgm:prSet custT="1"/>
      <dgm:spPr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n-GB" sz="3200" b="0" dirty="0">
              <a:solidFill>
                <a:schemeClr val="tx1"/>
              </a:solidFill>
            </a:rPr>
            <a:t>To explore the ways in which neurodivergent Allied Health Professionals adopt personal strategies that allow them to thrive in professional settings.</a:t>
          </a:r>
          <a:endParaRPr lang="en-GB" sz="3200" dirty="0">
            <a:solidFill>
              <a:schemeClr val="tx1"/>
            </a:solidFill>
          </a:endParaRPr>
        </a:p>
      </dgm:t>
    </dgm:pt>
    <dgm:pt modelId="{00BCD7E1-629D-40F5-8700-F30C1DA70CDD}" type="parTrans" cxnId="{A50E5DFE-A428-4681-91A4-ED1BB7836B98}">
      <dgm:prSet/>
      <dgm:spPr/>
      <dgm:t>
        <a:bodyPr/>
        <a:lstStyle/>
        <a:p>
          <a:endParaRPr lang="en-GB"/>
        </a:p>
      </dgm:t>
    </dgm:pt>
    <dgm:pt modelId="{9915C651-52FD-46A4-9478-69626139E257}" type="sibTrans" cxnId="{A50E5DFE-A428-4681-91A4-ED1BB7836B98}">
      <dgm:prSet/>
      <dgm:spPr/>
      <dgm:t>
        <a:bodyPr/>
        <a:lstStyle/>
        <a:p>
          <a:endParaRPr lang="en-GB"/>
        </a:p>
      </dgm:t>
    </dgm:pt>
    <dgm:pt modelId="{AB334E37-275E-4231-920A-A244D4807E82}" type="pres">
      <dgm:prSet presAssocID="{044EBC77-6C1C-4713-912E-D00CF07E4C91}" presName="linear" presStyleCnt="0">
        <dgm:presLayoutVars>
          <dgm:animLvl val="lvl"/>
          <dgm:resizeHandles val="exact"/>
        </dgm:presLayoutVars>
      </dgm:prSet>
      <dgm:spPr/>
    </dgm:pt>
    <dgm:pt modelId="{C064762F-2A09-4642-A014-FC52C1A0CB86}" type="pres">
      <dgm:prSet presAssocID="{3620F43A-E79C-4014-B350-CFD39EDF6626}" presName="parentText" presStyleLbl="node1" presStyleIdx="0" presStyleCnt="1" custLinFactNeighborX="-50000" custLinFactNeighborY="-70990">
        <dgm:presLayoutVars>
          <dgm:chMax val="0"/>
          <dgm:bulletEnabled val="1"/>
        </dgm:presLayoutVars>
      </dgm:prSet>
      <dgm:spPr/>
    </dgm:pt>
  </dgm:ptLst>
  <dgm:cxnLst>
    <dgm:cxn modelId="{C81F2F46-24B8-4632-870A-DC93F5604815}" type="presOf" srcId="{044EBC77-6C1C-4713-912E-D00CF07E4C91}" destId="{AB334E37-275E-4231-920A-A244D4807E82}" srcOrd="0" destOrd="0" presId="urn:microsoft.com/office/officeart/2005/8/layout/vList2"/>
    <dgm:cxn modelId="{B2757284-C67A-4E49-988A-0112D9B4A0F0}" type="presOf" srcId="{3620F43A-E79C-4014-B350-CFD39EDF6626}" destId="{C064762F-2A09-4642-A014-FC52C1A0CB86}" srcOrd="0" destOrd="0" presId="urn:microsoft.com/office/officeart/2005/8/layout/vList2"/>
    <dgm:cxn modelId="{A50E5DFE-A428-4681-91A4-ED1BB7836B98}" srcId="{044EBC77-6C1C-4713-912E-D00CF07E4C91}" destId="{3620F43A-E79C-4014-B350-CFD39EDF6626}" srcOrd="0" destOrd="0" parTransId="{00BCD7E1-629D-40F5-8700-F30C1DA70CDD}" sibTransId="{9915C651-52FD-46A4-9478-69626139E257}"/>
    <dgm:cxn modelId="{EEC8F34A-10F6-4998-AF21-038B07A17E96}" type="presParOf" srcId="{AB334E37-275E-4231-920A-A244D4807E82}" destId="{C064762F-2A09-4642-A014-FC52C1A0CB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A91117-548E-4D0A-8DA8-6A52B2CF30C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1A6021-B99D-4AF0-9A2F-D319E66E3B36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35 participants expressed in interest</a:t>
          </a:r>
        </a:p>
      </dgm:t>
    </dgm:pt>
    <dgm:pt modelId="{1F846941-9CCE-4B1B-94E0-CA71F2EA718F}" type="parTrans" cxnId="{C89A9792-6AB2-4638-B181-F1555898ECC7}">
      <dgm:prSet/>
      <dgm:spPr/>
      <dgm:t>
        <a:bodyPr/>
        <a:lstStyle/>
        <a:p>
          <a:endParaRPr lang="en-GB"/>
        </a:p>
      </dgm:t>
    </dgm:pt>
    <dgm:pt modelId="{BE3D09A1-8E9A-4DF8-A442-A8241F2A212C}" type="sibTrans" cxnId="{C89A9792-6AB2-4638-B181-F1555898ECC7}">
      <dgm:prSet/>
      <dgm:spPr/>
      <dgm:t>
        <a:bodyPr/>
        <a:lstStyle/>
        <a:p>
          <a:endParaRPr lang="en-GB"/>
        </a:p>
      </dgm:t>
    </dgm:pt>
    <dgm:pt modelId="{91A39E13-E2F4-49A7-9CCD-D802EC6C3CA1}" type="asst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5 did not meet inclusion criteria</a:t>
          </a:r>
        </a:p>
      </dgm:t>
    </dgm:pt>
    <dgm:pt modelId="{67BFC1B5-8527-4168-948A-7F3DFE973C6D}" type="parTrans" cxnId="{FDA078F8-2CE3-42A7-AD96-30EE841B7581}">
      <dgm:prSet/>
      <dgm:spPr/>
      <dgm:t>
        <a:bodyPr/>
        <a:lstStyle/>
        <a:p>
          <a:endParaRPr lang="en-GB"/>
        </a:p>
      </dgm:t>
    </dgm:pt>
    <dgm:pt modelId="{A9D62984-EF0E-49ED-A09B-DC62E2CD4C63}" type="sibTrans" cxnId="{FDA078F8-2CE3-42A7-AD96-30EE841B7581}">
      <dgm:prSet/>
      <dgm:spPr/>
      <dgm:t>
        <a:bodyPr/>
        <a:lstStyle/>
        <a:p>
          <a:endParaRPr lang="en-GB"/>
        </a:p>
      </dgm:t>
    </dgm:pt>
    <dgm:pt modelId="{B67832A7-D729-4D90-8662-B791C8F0966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15 interviews conducted and saturation reached</a:t>
          </a:r>
        </a:p>
      </dgm:t>
    </dgm:pt>
    <dgm:pt modelId="{416B6EA3-EF76-42A8-9591-B2E7CE0F56B5}" type="parTrans" cxnId="{4A033E6B-5E22-4F1E-8D95-D39461F9103F}">
      <dgm:prSet/>
      <dgm:spPr/>
      <dgm:t>
        <a:bodyPr/>
        <a:lstStyle/>
        <a:p>
          <a:endParaRPr lang="en-GB"/>
        </a:p>
      </dgm:t>
    </dgm:pt>
    <dgm:pt modelId="{6438C41E-A05A-433F-BBFD-F841CE737426}" type="sibTrans" cxnId="{4A033E6B-5E22-4F1E-8D95-D39461F9103F}">
      <dgm:prSet/>
      <dgm:spPr/>
      <dgm:t>
        <a:bodyPr/>
        <a:lstStyle/>
        <a:p>
          <a:endParaRPr lang="en-GB"/>
        </a:p>
      </dgm:t>
    </dgm:pt>
    <dgm:pt modelId="{DFC822F7-B210-485C-9746-20B4E8333761}" type="pres">
      <dgm:prSet presAssocID="{42A91117-548E-4D0A-8DA8-6A52B2CF30C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2D717F-5343-4C52-8BE3-53CA2F296B43}" type="pres">
      <dgm:prSet presAssocID="{8C1A6021-B99D-4AF0-9A2F-D319E66E3B36}" presName="hierRoot1" presStyleCnt="0">
        <dgm:presLayoutVars>
          <dgm:hierBranch val="init"/>
        </dgm:presLayoutVars>
      </dgm:prSet>
      <dgm:spPr/>
    </dgm:pt>
    <dgm:pt modelId="{6A433B7C-E5AE-4B53-95AF-53D5E8FC831A}" type="pres">
      <dgm:prSet presAssocID="{8C1A6021-B99D-4AF0-9A2F-D319E66E3B36}" presName="rootComposite1" presStyleCnt="0"/>
      <dgm:spPr/>
    </dgm:pt>
    <dgm:pt modelId="{271044F1-5F31-4D64-AEAA-3092261B27D2}" type="pres">
      <dgm:prSet presAssocID="{8C1A6021-B99D-4AF0-9A2F-D319E66E3B36}" presName="rootText1" presStyleLbl="alignAcc1" presStyleIdx="0" presStyleCnt="0">
        <dgm:presLayoutVars>
          <dgm:chPref val="3"/>
        </dgm:presLayoutVars>
      </dgm:prSet>
      <dgm:spPr/>
    </dgm:pt>
    <dgm:pt modelId="{D4467E00-868A-4DE5-96FD-AA5DB8724797}" type="pres">
      <dgm:prSet presAssocID="{8C1A6021-B99D-4AF0-9A2F-D319E66E3B36}" presName="topArc1" presStyleLbl="parChTrans1D1" presStyleIdx="0" presStyleCnt="6"/>
      <dgm:spPr/>
    </dgm:pt>
    <dgm:pt modelId="{13FC2636-AD6B-4E0A-9A7F-9FF32423FCE5}" type="pres">
      <dgm:prSet presAssocID="{8C1A6021-B99D-4AF0-9A2F-D319E66E3B36}" presName="bottomArc1" presStyleLbl="parChTrans1D1" presStyleIdx="1" presStyleCnt="6"/>
      <dgm:spPr/>
    </dgm:pt>
    <dgm:pt modelId="{90E58CBE-9394-49E3-9505-E74705192D82}" type="pres">
      <dgm:prSet presAssocID="{8C1A6021-B99D-4AF0-9A2F-D319E66E3B36}" presName="topConnNode1" presStyleLbl="node1" presStyleIdx="0" presStyleCnt="0"/>
      <dgm:spPr/>
    </dgm:pt>
    <dgm:pt modelId="{395DAA19-8383-43E7-8102-DE4B3FA5C548}" type="pres">
      <dgm:prSet presAssocID="{8C1A6021-B99D-4AF0-9A2F-D319E66E3B36}" presName="hierChild2" presStyleCnt="0"/>
      <dgm:spPr/>
    </dgm:pt>
    <dgm:pt modelId="{6C72C6BE-7A23-4131-95F8-65BB677F6640}" type="pres">
      <dgm:prSet presAssocID="{416B6EA3-EF76-42A8-9591-B2E7CE0F56B5}" presName="Name28" presStyleLbl="parChTrans1D2" presStyleIdx="0" presStyleCnt="2"/>
      <dgm:spPr/>
    </dgm:pt>
    <dgm:pt modelId="{57DD96A2-16B7-484C-AEB1-C66AF8D21F79}" type="pres">
      <dgm:prSet presAssocID="{B67832A7-D729-4D90-8662-B791C8F09662}" presName="hierRoot2" presStyleCnt="0">
        <dgm:presLayoutVars>
          <dgm:hierBranch val="init"/>
        </dgm:presLayoutVars>
      </dgm:prSet>
      <dgm:spPr/>
    </dgm:pt>
    <dgm:pt modelId="{5C5D94E9-54A8-49DD-A452-225749761A66}" type="pres">
      <dgm:prSet presAssocID="{B67832A7-D729-4D90-8662-B791C8F09662}" presName="rootComposite2" presStyleCnt="0"/>
      <dgm:spPr/>
    </dgm:pt>
    <dgm:pt modelId="{82796144-01E7-475B-B1F2-ECC4623BD0E8}" type="pres">
      <dgm:prSet presAssocID="{B67832A7-D729-4D90-8662-B791C8F09662}" presName="rootText2" presStyleLbl="alignAcc1" presStyleIdx="0" presStyleCnt="0">
        <dgm:presLayoutVars>
          <dgm:chPref val="3"/>
        </dgm:presLayoutVars>
      </dgm:prSet>
      <dgm:spPr/>
    </dgm:pt>
    <dgm:pt modelId="{ACE96716-13D3-4B01-98BC-0BAA46AF0323}" type="pres">
      <dgm:prSet presAssocID="{B67832A7-D729-4D90-8662-B791C8F09662}" presName="topArc2" presStyleLbl="parChTrans1D1" presStyleIdx="2" presStyleCnt="6"/>
      <dgm:spPr/>
    </dgm:pt>
    <dgm:pt modelId="{6FABD1FE-B223-4DF3-B175-3E009D17ECBD}" type="pres">
      <dgm:prSet presAssocID="{B67832A7-D729-4D90-8662-B791C8F09662}" presName="bottomArc2" presStyleLbl="parChTrans1D1" presStyleIdx="3" presStyleCnt="6"/>
      <dgm:spPr/>
    </dgm:pt>
    <dgm:pt modelId="{AC497510-4997-4C87-9453-5C96AFE94FA6}" type="pres">
      <dgm:prSet presAssocID="{B67832A7-D729-4D90-8662-B791C8F09662}" presName="topConnNode2" presStyleLbl="node2" presStyleIdx="0" presStyleCnt="0"/>
      <dgm:spPr/>
    </dgm:pt>
    <dgm:pt modelId="{BD9A5863-147C-43A0-AD8A-F400B4577BB2}" type="pres">
      <dgm:prSet presAssocID="{B67832A7-D729-4D90-8662-B791C8F09662}" presName="hierChild4" presStyleCnt="0"/>
      <dgm:spPr/>
    </dgm:pt>
    <dgm:pt modelId="{1F6104C2-77BD-48C2-B929-2B81AF8009CC}" type="pres">
      <dgm:prSet presAssocID="{B67832A7-D729-4D90-8662-B791C8F09662}" presName="hierChild5" presStyleCnt="0"/>
      <dgm:spPr/>
    </dgm:pt>
    <dgm:pt modelId="{4718F9FA-BAC6-4415-9AF0-3F7B4163D1EE}" type="pres">
      <dgm:prSet presAssocID="{8C1A6021-B99D-4AF0-9A2F-D319E66E3B36}" presName="hierChild3" presStyleCnt="0"/>
      <dgm:spPr/>
    </dgm:pt>
    <dgm:pt modelId="{D136C176-6D17-4EF7-A244-FD9B5E4A6400}" type="pres">
      <dgm:prSet presAssocID="{67BFC1B5-8527-4168-948A-7F3DFE973C6D}" presName="Name101" presStyleLbl="parChTrans1D2" presStyleIdx="1" presStyleCnt="2"/>
      <dgm:spPr/>
    </dgm:pt>
    <dgm:pt modelId="{A4D283C0-E37A-4C79-BE3C-8C774B900D5B}" type="pres">
      <dgm:prSet presAssocID="{91A39E13-E2F4-49A7-9CCD-D802EC6C3CA1}" presName="hierRoot3" presStyleCnt="0">
        <dgm:presLayoutVars>
          <dgm:hierBranch val="init"/>
        </dgm:presLayoutVars>
      </dgm:prSet>
      <dgm:spPr/>
    </dgm:pt>
    <dgm:pt modelId="{357662E6-A326-4276-A3FC-53EFF8B5E0EA}" type="pres">
      <dgm:prSet presAssocID="{91A39E13-E2F4-49A7-9CCD-D802EC6C3CA1}" presName="rootComposite3" presStyleCnt="0"/>
      <dgm:spPr/>
    </dgm:pt>
    <dgm:pt modelId="{1F09C34B-B1D4-43A9-A418-EFBFD6D88B1F}" type="pres">
      <dgm:prSet presAssocID="{91A39E13-E2F4-49A7-9CCD-D802EC6C3CA1}" presName="rootText3" presStyleLbl="alignAcc1" presStyleIdx="0" presStyleCnt="0">
        <dgm:presLayoutVars>
          <dgm:chPref val="3"/>
        </dgm:presLayoutVars>
      </dgm:prSet>
      <dgm:spPr/>
    </dgm:pt>
    <dgm:pt modelId="{818EFACF-E6EB-4F36-A6F7-C2A4339ADF69}" type="pres">
      <dgm:prSet presAssocID="{91A39E13-E2F4-49A7-9CCD-D802EC6C3CA1}" presName="topArc3" presStyleLbl="parChTrans1D1" presStyleIdx="4" presStyleCnt="6"/>
      <dgm:spPr/>
    </dgm:pt>
    <dgm:pt modelId="{5BE84AC8-787C-4400-BB99-5705DB73268E}" type="pres">
      <dgm:prSet presAssocID="{91A39E13-E2F4-49A7-9CCD-D802EC6C3CA1}" presName="bottomArc3" presStyleLbl="parChTrans1D1" presStyleIdx="5" presStyleCnt="6"/>
      <dgm:spPr/>
    </dgm:pt>
    <dgm:pt modelId="{4F183593-52A6-45B4-B0BF-3381AD044835}" type="pres">
      <dgm:prSet presAssocID="{91A39E13-E2F4-49A7-9CCD-D802EC6C3CA1}" presName="topConnNode3" presStyleLbl="asst1" presStyleIdx="0" presStyleCnt="0"/>
      <dgm:spPr/>
    </dgm:pt>
    <dgm:pt modelId="{87B112FA-F656-45E1-AC28-8B689EED002E}" type="pres">
      <dgm:prSet presAssocID="{91A39E13-E2F4-49A7-9CCD-D802EC6C3CA1}" presName="hierChild6" presStyleCnt="0"/>
      <dgm:spPr/>
    </dgm:pt>
    <dgm:pt modelId="{8D6F1D94-B899-45DD-BAE3-718AFFD4A975}" type="pres">
      <dgm:prSet presAssocID="{91A39E13-E2F4-49A7-9CCD-D802EC6C3CA1}" presName="hierChild7" presStyleCnt="0"/>
      <dgm:spPr/>
    </dgm:pt>
  </dgm:ptLst>
  <dgm:cxnLst>
    <dgm:cxn modelId="{4DC4D704-184E-400D-B0EC-6F3596C3B904}" type="presOf" srcId="{8C1A6021-B99D-4AF0-9A2F-D319E66E3B36}" destId="{271044F1-5F31-4D64-AEAA-3092261B27D2}" srcOrd="0" destOrd="0" presId="urn:microsoft.com/office/officeart/2008/layout/HalfCircleOrganizationChart"/>
    <dgm:cxn modelId="{E1DEE81E-650E-4D94-B6BA-1C5BC0871642}" type="presOf" srcId="{67BFC1B5-8527-4168-948A-7F3DFE973C6D}" destId="{D136C176-6D17-4EF7-A244-FD9B5E4A6400}" srcOrd="0" destOrd="0" presId="urn:microsoft.com/office/officeart/2008/layout/HalfCircleOrganizationChart"/>
    <dgm:cxn modelId="{228F6433-28E9-4180-B8AA-EEE5C70791EB}" type="presOf" srcId="{B67832A7-D729-4D90-8662-B791C8F09662}" destId="{82796144-01E7-475B-B1F2-ECC4623BD0E8}" srcOrd="0" destOrd="0" presId="urn:microsoft.com/office/officeart/2008/layout/HalfCircleOrganizationChart"/>
    <dgm:cxn modelId="{AABF1740-6757-47ED-A46A-00A0E7976C5A}" type="presOf" srcId="{416B6EA3-EF76-42A8-9591-B2E7CE0F56B5}" destId="{6C72C6BE-7A23-4131-95F8-65BB677F6640}" srcOrd="0" destOrd="0" presId="urn:microsoft.com/office/officeart/2008/layout/HalfCircleOrganizationChart"/>
    <dgm:cxn modelId="{4A033E6B-5E22-4F1E-8D95-D39461F9103F}" srcId="{8C1A6021-B99D-4AF0-9A2F-D319E66E3B36}" destId="{B67832A7-D729-4D90-8662-B791C8F09662}" srcOrd="1" destOrd="0" parTransId="{416B6EA3-EF76-42A8-9591-B2E7CE0F56B5}" sibTransId="{6438C41E-A05A-433F-BBFD-F841CE737426}"/>
    <dgm:cxn modelId="{BE904670-E0AF-4636-9DE3-83DF51F678FB}" type="presOf" srcId="{8C1A6021-B99D-4AF0-9A2F-D319E66E3B36}" destId="{90E58CBE-9394-49E3-9505-E74705192D82}" srcOrd="1" destOrd="0" presId="urn:microsoft.com/office/officeart/2008/layout/HalfCircleOrganizationChart"/>
    <dgm:cxn modelId="{C3AAD451-C5FF-49F6-80BF-798B44E7A883}" type="presOf" srcId="{42A91117-548E-4D0A-8DA8-6A52B2CF30CF}" destId="{DFC822F7-B210-485C-9746-20B4E8333761}" srcOrd="0" destOrd="0" presId="urn:microsoft.com/office/officeart/2008/layout/HalfCircleOrganizationChart"/>
    <dgm:cxn modelId="{C89A9792-6AB2-4638-B181-F1555898ECC7}" srcId="{42A91117-548E-4D0A-8DA8-6A52B2CF30CF}" destId="{8C1A6021-B99D-4AF0-9A2F-D319E66E3B36}" srcOrd="0" destOrd="0" parTransId="{1F846941-9CCE-4B1B-94E0-CA71F2EA718F}" sibTransId="{BE3D09A1-8E9A-4DF8-A442-A8241F2A212C}"/>
    <dgm:cxn modelId="{7CAB6293-930D-4467-92AD-BC6E0217A62B}" type="presOf" srcId="{91A39E13-E2F4-49A7-9CCD-D802EC6C3CA1}" destId="{4F183593-52A6-45B4-B0BF-3381AD044835}" srcOrd="1" destOrd="0" presId="urn:microsoft.com/office/officeart/2008/layout/HalfCircleOrganizationChart"/>
    <dgm:cxn modelId="{8CC7EAB6-F268-4AB8-9737-E8A57B5F0553}" type="presOf" srcId="{91A39E13-E2F4-49A7-9CCD-D802EC6C3CA1}" destId="{1F09C34B-B1D4-43A9-A418-EFBFD6D88B1F}" srcOrd="0" destOrd="0" presId="urn:microsoft.com/office/officeart/2008/layout/HalfCircleOrganizationChart"/>
    <dgm:cxn modelId="{8C53AFC2-68F1-4B08-8075-25D0632373E1}" type="presOf" srcId="{B67832A7-D729-4D90-8662-B791C8F09662}" destId="{AC497510-4997-4C87-9453-5C96AFE94FA6}" srcOrd="1" destOrd="0" presId="urn:microsoft.com/office/officeart/2008/layout/HalfCircleOrganizationChart"/>
    <dgm:cxn modelId="{FDA078F8-2CE3-42A7-AD96-30EE841B7581}" srcId="{8C1A6021-B99D-4AF0-9A2F-D319E66E3B36}" destId="{91A39E13-E2F4-49A7-9CCD-D802EC6C3CA1}" srcOrd="0" destOrd="0" parTransId="{67BFC1B5-8527-4168-948A-7F3DFE973C6D}" sibTransId="{A9D62984-EF0E-49ED-A09B-DC62E2CD4C63}"/>
    <dgm:cxn modelId="{E42DA8B5-2B1D-4ED0-A4F1-0AC44C2504D8}" type="presParOf" srcId="{DFC822F7-B210-485C-9746-20B4E8333761}" destId="{002D717F-5343-4C52-8BE3-53CA2F296B43}" srcOrd="0" destOrd="0" presId="urn:microsoft.com/office/officeart/2008/layout/HalfCircleOrganizationChart"/>
    <dgm:cxn modelId="{BB07E7D5-715B-4E9D-A54E-D28576666DAE}" type="presParOf" srcId="{002D717F-5343-4C52-8BE3-53CA2F296B43}" destId="{6A433B7C-E5AE-4B53-95AF-53D5E8FC831A}" srcOrd="0" destOrd="0" presId="urn:microsoft.com/office/officeart/2008/layout/HalfCircleOrganizationChart"/>
    <dgm:cxn modelId="{6B6B1267-8469-4448-853E-DE8F56995E71}" type="presParOf" srcId="{6A433B7C-E5AE-4B53-95AF-53D5E8FC831A}" destId="{271044F1-5F31-4D64-AEAA-3092261B27D2}" srcOrd="0" destOrd="0" presId="urn:microsoft.com/office/officeart/2008/layout/HalfCircleOrganizationChart"/>
    <dgm:cxn modelId="{97A58B8A-CE03-4A1F-BD41-9DCA2FC839FA}" type="presParOf" srcId="{6A433B7C-E5AE-4B53-95AF-53D5E8FC831A}" destId="{D4467E00-868A-4DE5-96FD-AA5DB8724797}" srcOrd="1" destOrd="0" presId="urn:microsoft.com/office/officeart/2008/layout/HalfCircleOrganizationChart"/>
    <dgm:cxn modelId="{73DE5FC2-B50C-4118-A058-1AC932526B3F}" type="presParOf" srcId="{6A433B7C-E5AE-4B53-95AF-53D5E8FC831A}" destId="{13FC2636-AD6B-4E0A-9A7F-9FF32423FCE5}" srcOrd="2" destOrd="0" presId="urn:microsoft.com/office/officeart/2008/layout/HalfCircleOrganizationChart"/>
    <dgm:cxn modelId="{BA81B70C-F95E-4F22-B164-FED4D1CC1174}" type="presParOf" srcId="{6A433B7C-E5AE-4B53-95AF-53D5E8FC831A}" destId="{90E58CBE-9394-49E3-9505-E74705192D82}" srcOrd="3" destOrd="0" presId="urn:microsoft.com/office/officeart/2008/layout/HalfCircleOrganizationChart"/>
    <dgm:cxn modelId="{8456651E-18BE-4242-A7BF-BB782EE61553}" type="presParOf" srcId="{002D717F-5343-4C52-8BE3-53CA2F296B43}" destId="{395DAA19-8383-43E7-8102-DE4B3FA5C548}" srcOrd="1" destOrd="0" presId="urn:microsoft.com/office/officeart/2008/layout/HalfCircleOrganizationChart"/>
    <dgm:cxn modelId="{0A25F821-859E-4F80-97DF-AF0D78EAB77F}" type="presParOf" srcId="{395DAA19-8383-43E7-8102-DE4B3FA5C548}" destId="{6C72C6BE-7A23-4131-95F8-65BB677F6640}" srcOrd="0" destOrd="0" presId="urn:microsoft.com/office/officeart/2008/layout/HalfCircleOrganizationChart"/>
    <dgm:cxn modelId="{E0ED393A-1004-4EA0-ACE7-7CCE86D98BF0}" type="presParOf" srcId="{395DAA19-8383-43E7-8102-DE4B3FA5C548}" destId="{57DD96A2-16B7-484C-AEB1-C66AF8D21F79}" srcOrd="1" destOrd="0" presId="urn:microsoft.com/office/officeart/2008/layout/HalfCircleOrganizationChart"/>
    <dgm:cxn modelId="{3214ECFD-73E1-43F8-BCCC-A42669960E4F}" type="presParOf" srcId="{57DD96A2-16B7-484C-AEB1-C66AF8D21F79}" destId="{5C5D94E9-54A8-49DD-A452-225749761A66}" srcOrd="0" destOrd="0" presId="urn:microsoft.com/office/officeart/2008/layout/HalfCircleOrganizationChart"/>
    <dgm:cxn modelId="{70DB6B8A-96C6-424C-BD44-8B79079CC2A6}" type="presParOf" srcId="{5C5D94E9-54A8-49DD-A452-225749761A66}" destId="{82796144-01E7-475B-B1F2-ECC4623BD0E8}" srcOrd="0" destOrd="0" presId="urn:microsoft.com/office/officeart/2008/layout/HalfCircleOrganizationChart"/>
    <dgm:cxn modelId="{BA0242BB-ACCC-4661-A6DC-1FE11BCD2FED}" type="presParOf" srcId="{5C5D94E9-54A8-49DD-A452-225749761A66}" destId="{ACE96716-13D3-4B01-98BC-0BAA46AF0323}" srcOrd="1" destOrd="0" presId="urn:microsoft.com/office/officeart/2008/layout/HalfCircleOrganizationChart"/>
    <dgm:cxn modelId="{B1CF447A-6E16-4A9B-AC11-BE18DCB61CE4}" type="presParOf" srcId="{5C5D94E9-54A8-49DD-A452-225749761A66}" destId="{6FABD1FE-B223-4DF3-B175-3E009D17ECBD}" srcOrd="2" destOrd="0" presId="urn:microsoft.com/office/officeart/2008/layout/HalfCircleOrganizationChart"/>
    <dgm:cxn modelId="{9E1D3FA0-0879-4026-9B61-CDCCCEA2E0FE}" type="presParOf" srcId="{5C5D94E9-54A8-49DD-A452-225749761A66}" destId="{AC497510-4997-4C87-9453-5C96AFE94FA6}" srcOrd="3" destOrd="0" presId="urn:microsoft.com/office/officeart/2008/layout/HalfCircleOrganizationChart"/>
    <dgm:cxn modelId="{A28493E8-1F62-46DB-B35F-10212B689A6F}" type="presParOf" srcId="{57DD96A2-16B7-484C-AEB1-C66AF8D21F79}" destId="{BD9A5863-147C-43A0-AD8A-F400B4577BB2}" srcOrd="1" destOrd="0" presId="urn:microsoft.com/office/officeart/2008/layout/HalfCircleOrganizationChart"/>
    <dgm:cxn modelId="{C9443FEC-1D7D-4491-8664-EABDC58E9F92}" type="presParOf" srcId="{57DD96A2-16B7-484C-AEB1-C66AF8D21F79}" destId="{1F6104C2-77BD-48C2-B929-2B81AF8009CC}" srcOrd="2" destOrd="0" presId="urn:microsoft.com/office/officeart/2008/layout/HalfCircleOrganizationChart"/>
    <dgm:cxn modelId="{D4A738E1-A6E7-466F-8037-005ABDC0F694}" type="presParOf" srcId="{002D717F-5343-4C52-8BE3-53CA2F296B43}" destId="{4718F9FA-BAC6-4415-9AF0-3F7B4163D1EE}" srcOrd="2" destOrd="0" presId="urn:microsoft.com/office/officeart/2008/layout/HalfCircleOrganizationChart"/>
    <dgm:cxn modelId="{4B0F7B93-6D11-4B43-8D7F-2DE375C9A1B7}" type="presParOf" srcId="{4718F9FA-BAC6-4415-9AF0-3F7B4163D1EE}" destId="{D136C176-6D17-4EF7-A244-FD9B5E4A6400}" srcOrd="0" destOrd="0" presId="urn:microsoft.com/office/officeart/2008/layout/HalfCircleOrganizationChart"/>
    <dgm:cxn modelId="{C95F70A5-9667-48C3-9625-985815BD7FC1}" type="presParOf" srcId="{4718F9FA-BAC6-4415-9AF0-3F7B4163D1EE}" destId="{A4D283C0-E37A-4C79-BE3C-8C774B900D5B}" srcOrd="1" destOrd="0" presId="urn:microsoft.com/office/officeart/2008/layout/HalfCircleOrganizationChart"/>
    <dgm:cxn modelId="{D4D14326-0649-4DB1-BAB7-B2CBA105450F}" type="presParOf" srcId="{A4D283C0-E37A-4C79-BE3C-8C774B900D5B}" destId="{357662E6-A326-4276-A3FC-53EFF8B5E0EA}" srcOrd="0" destOrd="0" presId="urn:microsoft.com/office/officeart/2008/layout/HalfCircleOrganizationChart"/>
    <dgm:cxn modelId="{F36DC89E-3490-4893-A467-08094A2F566E}" type="presParOf" srcId="{357662E6-A326-4276-A3FC-53EFF8B5E0EA}" destId="{1F09C34B-B1D4-43A9-A418-EFBFD6D88B1F}" srcOrd="0" destOrd="0" presId="urn:microsoft.com/office/officeart/2008/layout/HalfCircleOrganizationChart"/>
    <dgm:cxn modelId="{AFF97529-0371-4882-AD91-D87322E359B8}" type="presParOf" srcId="{357662E6-A326-4276-A3FC-53EFF8B5E0EA}" destId="{818EFACF-E6EB-4F36-A6F7-C2A4339ADF69}" srcOrd="1" destOrd="0" presId="urn:microsoft.com/office/officeart/2008/layout/HalfCircleOrganizationChart"/>
    <dgm:cxn modelId="{973D34D9-A9ED-4913-BBFF-7EAD5B2315D9}" type="presParOf" srcId="{357662E6-A326-4276-A3FC-53EFF8B5E0EA}" destId="{5BE84AC8-787C-4400-BB99-5705DB73268E}" srcOrd="2" destOrd="0" presId="urn:microsoft.com/office/officeart/2008/layout/HalfCircleOrganizationChart"/>
    <dgm:cxn modelId="{5EBDC4E9-A19E-4E5D-ACF6-93FE180CA24A}" type="presParOf" srcId="{357662E6-A326-4276-A3FC-53EFF8B5E0EA}" destId="{4F183593-52A6-45B4-B0BF-3381AD044835}" srcOrd="3" destOrd="0" presId="urn:microsoft.com/office/officeart/2008/layout/HalfCircleOrganizationChart"/>
    <dgm:cxn modelId="{37044B95-997D-4BE6-8C22-E3222246C963}" type="presParOf" srcId="{A4D283C0-E37A-4C79-BE3C-8C774B900D5B}" destId="{87B112FA-F656-45E1-AC28-8B689EED002E}" srcOrd="1" destOrd="0" presId="urn:microsoft.com/office/officeart/2008/layout/HalfCircleOrganizationChart"/>
    <dgm:cxn modelId="{C91853A0-D9AB-460D-AB87-A3B795565566}" type="presParOf" srcId="{A4D283C0-E37A-4C79-BE3C-8C774B900D5B}" destId="{8D6F1D94-B899-45DD-BAE3-718AFFD4A97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A705F7-5FEB-40F1-A43E-8385EE9A07AF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750BE1-BB0E-48D9-AF31-56420AC48702}">
      <dgm:prSet/>
      <dgm:spPr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b="0" dirty="0">
              <a:solidFill>
                <a:schemeClr val="tx1"/>
              </a:solidFill>
            </a:rPr>
            <a:t>Familiarisation</a:t>
          </a:r>
          <a:endParaRPr lang="en-GB" dirty="0">
            <a:solidFill>
              <a:schemeClr val="tx1"/>
            </a:solidFill>
          </a:endParaRPr>
        </a:p>
      </dgm:t>
    </dgm:pt>
    <dgm:pt modelId="{2707F857-EE20-4121-82C3-85A99A7385D4}" type="parTrans" cxnId="{CE0FDE36-CEA4-49B2-BF0F-0CFB3D21A6F2}">
      <dgm:prSet/>
      <dgm:spPr/>
      <dgm:t>
        <a:bodyPr/>
        <a:lstStyle/>
        <a:p>
          <a:endParaRPr lang="en-GB"/>
        </a:p>
      </dgm:t>
    </dgm:pt>
    <dgm:pt modelId="{A44356CF-4ECC-4944-8E0C-ABD77D3F5062}" type="sibTrans" cxnId="{CE0FDE36-CEA4-49B2-BF0F-0CFB3D21A6F2}">
      <dgm:prSet/>
      <dgm:spPr/>
      <dgm:t>
        <a:bodyPr/>
        <a:lstStyle/>
        <a:p>
          <a:endParaRPr lang="en-GB"/>
        </a:p>
      </dgm:t>
    </dgm:pt>
    <dgm:pt modelId="{A0B30021-A502-4D8F-AEB4-846CA08C38E8}">
      <dgm:prSet/>
      <dgm:spPr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b="0">
              <a:solidFill>
                <a:schemeClr val="tx1"/>
              </a:solidFill>
            </a:rPr>
            <a:t>Generating initial codes</a:t>
          </a:r>
          <a:endParaRPr lang="en-GB">
            <a:solidFill>
              <a:schemeClr val="tx1"/>
            </a:solidFill>
          </a:endParaRPr>
        </a:p>
      </dgm:t>
    </dgm:pt>
    <dgm:pt modelId="{8909E866-9EC7-4DCF-8D71-56048DCEB2B6}" type="parTrans" cxnId="{D8B79C3F-1458-43EF-B4F7-E7EC8D9EF69D}">
      <dgm:prSet/>
      <dgm:spPr/>
      <dgm:t>
        <a:bodyPr/>
        <a:lstStyle/>
        <a:p>
          <a:endParaRPr lang="en-GB"/>
        </a:p>
      </dgm:t>
    </dgm:pt>
    <dgm:pt modelId="{7117853D-A221-44BD-9502-534B2BA33243}" type="sibTrans" cxnId="{D8B79C3F-1458-43EF-B4F7-E7EC8D9EF69D}">
      <dgm:prSet/>
      <dgm:spPr/>
      <dgm:t>
        <a:bodyPr/>
        <a:lstStyle/>
        <a:p>
          <a:endParaRPr lang="en-GB"/>
        </a:p>
      </dgm:t>
    </dgm:pt>
    <dgm:pt modelId="{5EC0057F-ABC9-4B8E-8565-5D30BFE05171}">
      <dgm:prSet/>
      <dgm:spPr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b="0">
              <a:solidFill>
                <a:schemeClr val="tx1"/>
              </a:solidFill>
            </a:rPr>
            <a:t>Searching for themes</a:t>
          </a:r>
          <a:endParaRPr lang="en-GB">
            <a:solidFill>
              <a:schemeClr val="tx1"/>
            </a:solidFill>
          </a:endParaRPr>
        </a:p>
      </dgm:t>
    </dgm:pt>
    <dgm:pt modelId="{2733A670-3C4D-4910-A710-2CD54CCCED68}" type="parTrans" cxnId="{D2BD4DAB-B15E-459A-B3C9-9D49E2F7303A}">
      <dgm:prSet/>
      <dgm:spPr/>
      <dgm:t>
        <a:bodyPr/>
        <a:lstStyle/>
        <a:p>
          <a:endParaRPr lang="en-GB"/>
        </a:p>
      </dgm:t>
    </dgm:pt>
    <dgm:pt modelId="{7A5198DD-9CFC-48F9-AACE-43E3FEC2697D}" type="sibTrans" cxnId="{D2BD4DAB-B15E-459A-B3C9-9D49E2F7303A}">
      <dgm:prSet/>
      <dgm:spPr/>
      <dgm:t>
        <a:bodyPr/>
        <a:lstStyle/>
        <a:p>
          <a:endParaRPr lang="en-GB"/>
        </a:p>
      </dgm:t>
    </dgm:pt>
    <dgm:pt modelId="{E22A8637-5C74-4DBF-8A23-8264FFB91C5D}">
      <dgm:prSet/>
      <dgm:spPr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b="0">
              <a:solidFill>
                <a:schemeClr val="tx1"/>
              </a:solidFill>
            </a:rPr>
            <a:t>Reviewing themes</a:t>
          </a:r>
          <a:endParaRPr lang="en-GB">
            <a:solidFill>
              <a:schemeClr val="tx1"/>
            </a:solidFill>
          </a:endParaRPr>
        </a:p>
      </dgm:t>
    </dgm:pt>
    <dgm:pt modelId="{4200976E-A88C-4B2E-8148-5FFF8AC1A225}" type="parTrans" cxnId="{C50E05D4-5B34-4B89-ABF4-F63ACE7CB677}">
      <dgm:prSet/>
      <dgm:spPr/>
      <dgm:t>
        <a:bodyPr/>
        <a:lstStyle/>
        <a:p>
          <a:endParaRPr lang="en-GB"/>
        </a:p>
      </dgm:t>
    </dgm:pt>
    <dgm:pt modelId="{7A6B043D-3A3D-446E-964C-FA2532E5DDB1}" type="sibTrans" cxnId="{C50E05D4-5B34-4B89-ABF4-F63ACE7CB677}">
      <dgm:prSet/>
      <dgm:spPr/>
      <dgm:t>
        <a:bodyPr/>
        <a:lstStyle/>
        <a:p>
          <a:endParaRPr lang="en-GB"/>
        </a:p>
      </dgm:t>
    </dgm:pt>
    <dgm:pt modelId="{05CB584D-AC4F-4FEA-8EA2-616E9B9D661A}">
      <dgm:prSet/>
      <dgm:spPr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b="0">
              <a:solidFill>
                <a:schemeClr val="tx1"/>
              </a:solidFill>
            </a:rPr>
            <a:t>Defining Themes</a:t>
          </a:r>
          <a:endParaRPr lang="en-GB">
            <a:solidFill>
              <a:schemeClr val="tx1"/>
            </a:solidFill>
          </a:endParaRPr>
        </a:p>
      </dgm:t>
    </dgm:pt>
    <dgm:pt modelId="{BB50CABE-5D58-475D-9634-5342D6F7AEC4}" type="parTrans" cxnId="{81173EE9-1B24-4944-8595-755EB370D632}">
      <dgm:prSet/>
      <dgm:spPr/>
      <dgm:t>
        <a:bodyPr/>
        <a:lstStyle/>
        <a:p>
          <a:endParaRPr lang="en-GB"/>
        </a:p>
      </dgm:t>
    </dgm:pt>
    <dgm:pt modelId="{DB3DC00D-7BBD-4E2D-848C-6A3BE4CCFA4E}" type="sibTrans" cxnId="{81173EE9-1B24-4944-8595-755EB370D632}">
      <dgm:prSet/>
      <dgm:spPr/>
      <dgm:t>
        <a:bodyPr/>
        <a:lstStyle/>
        <a:p>
          <a:endParaRPr lang="en-GB"/>
        </a:p>
      </dgm:t>
    </dgm:pt>
    <dgm:pt modelId="{2EE0A7F4-E7C6-4E3D-BEEB-39323FE7CE82}">
      <dgm:prSet/>
      <dgm:spPr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b="0">
              <a:solidFill>
                <a:schemeClr val="tx1"/>
              </a:solidFill>
            </a:rPr>
            <a:t>Writing Up</a:t>
          </a:r>
          <a:endParaRPr lang="en-GB">
            <a:solidFill>
              <a:schemeClr val="tx1"/>
            </a:solidFill>
          </a:endParaRPr>
        </a:p>
      </dgm:t>
    </dgm:pt>
    <dgm:pt modelId="{87CCE27C-7319-43A6-8809-07C86F5DFB0A}" type="parTrans" cxnId="{24B61334-8EFB-461F-8ECE-4A759D015BC7}">
      <dgm:prSet/>
      <dgm:spPr/>
      <dgm:t>
        <a:bodyPr/>
        <a:lstStyle/>
        <a:p>
          <a:endParaRPr lang="en-GB"/>
        </a:p>
      </dgm:t>
    </dgm:pt>
    <dgm:pt modelId="{091B4B22-7E8D-4727-A4D4-65B989DC0C85}" type="sibTrans" cxnId="{24B61334-8EFB-461F-8ECE-4A759D015BC7}">
      <dgm:prSet/>
      <dgm:spPr/>
      <dgm:t>
        <a:bodyPr/>
        <a:lstStyle/>
        <a:p>
          <a:endParaRPr lang="en-GB"/>
        </a:p>
      </dgm:t>
    </dgm:pt>
    <dgm:pt modelId="{2C0ED20D-F4C0-4500-AA31-CB698A245E80}" type="pres">
      <dgm:prSet presAssocID="{26A705F7-5FEB-40F1-A43E-8385EE9A07AF}" presName="Name0" presStyleCnt="0">
        <dgm:presLayoutVars>
          <dgm:dir/>
          <dgm:resizeHandles val="exact"/>
        </dgm:presLayoutVars>
      </dgm:prSet>
      <dgm:spPr/>
    </dgm:pt>
    <dgm:pt modelId="{00B4262A-4479-4C8D-BFE1-2E5312FFA2BA}" type="pres">
      <dgm:prSet presAssocID="{30750BE1-BB0E-48D9-AF31-56420AC48702}" presName="node" presStyleLbl="node1" presStyleIdx="0" presStyleCnt="6">
        <dgm:presLayoutVars>
          <dgm:bulletEnabled val="1"/>
        </dgm:presLayoutVars>
      </dgm:prSet>
      <dgm:spPr/>
    </dgm:pt>
    <dgm:pt modelId="{4431B228-7473-4830-86CF-67CB3100395A}" type="pres">
      <dgm:prSet presAssocID="{A44356CF-4ECC-4944-8E0C-ABD77D3F5062}" presName="sibTrans" presStyleLbl="sibTrans2D1" presStyleIdx="0" presStyleCnt="5"/>
      <dgm:spPr/>
    </dgm:pt>
    <dgm:pt modelId="{503499EB-485C-4C84-819A-1D23573B5F0C}" type="pres">
      <dgm:prSet presAssocID="{A44356CF-4ECC-4944-8E0C-ABD77D3F5062}" presName="connectorText" presStyleLbl="sibTrans2D1" presStyleIdx="0" presStyleCnt="5"/>
      <dgm:spPr/>
    </dgm:pt>
    <dgm:pt modelId="{DCAE9574-85ED-4F99-9339-9CCD7E3CFECA}" type="pres">
      <dgm:prSet presAssocID="{A0B30021-A502-4D8F-AEB4-846CA08C38E8}" presName="node" presStyleLbl="node1" presStyleIdx="1" presStyleCnt="6">
        <dgm:presLayoutVars>
          <dgm:bulletEnabled val="1"/>
        </dgm:presLayoutVars>
      </dgm:prSet>
      <dgm:spPr/>
    </dgm:pt>
    <dgm:pt modelId="{2B9B73C7-4F13-4046-A409-7CC51F1C72EC}" type="pres">
      <dgm:prSet presAssocID="{7117853D-A221-44BD-9502-534B2BA33243}" presName="sibTrans" presStyleLbl="sibTrans2D1" presStyleIdx="1" presStyleCnt="5"/>
      <dgm:spPr/>
    </dgm:pt>
    <dgm:pt modelId="{FEECE2BF-E677-489F-A31B-3A1793F9A4DE}" type="pres">
      <dgm:prSet presAssocID="{7117853D-A221-44BD-9502-534B2BA33243}" presName="connectorText" presStyleLbl="sibTrans2D1" presStyleIdx="1" presStyleCnt="5"/>
      <dgm:spPr/>
    </dgm:pt>
    <dgm:pt modelId="{50CA9205-64B6-4EC0-AF64-F2B2CB4C46DE}" type="pres">
      <dgm:prSet presAssocID="{5EC0057F-ABC9-4B8E-8565-5D30BFE05171}" presName="node" presStyleLbl="node1" presStyleIdx="2" presStyleCnt="6">
        <dgm:presLayoutVars>
          <dgm:bulletEnabled val="1"/>
        </dgm:presLayoutVars>
      </dgm:prSet>
      <dgm:spPr/>
    </dgm:pt>
    <dgm:pt modelId="{79E94D34-5DE2-468A-8A51-4D79EDA841D4}" type="pres">
      <dgm:prSet presAssocID="{7A5198DD-9CFC-48F9-AACE-43E3FEC2697D}" presName="sibTrans" presStyleLbl="sibTrans2D1" presStyleIdx="2" presStyleCnt="5"/>
      <dgm:spPr/>
    </dgm:pt>
    <dgm:pt modelId="{949ACD7E-2503-4E9D-911F-8D64C0CF4E76}" type="pres">
      <dgm:prSet presAssocID="{7A5198DD-9CFC-48F9-AACE-43E3FEC2697D}" presName="connectorText" presStyleLbl="sibTrans2D1" presStyleIdx="2" presStyleCnt="5"/>
      <dgm:spPr/>
    </dgm:pt>
    <dgm:pt modelId="{B520CA95-98F2-4726-AAB9-CAAF54ECCD82}" type="pres">
      <dgm:prSet presAssocID="{E22A8637-5C74-4DBF-8A23-8264FFB91C5D}" presName="node" presStyleLbl="node1" presStyleIdx="3" presStyleCnt="6">
        <dgm:presLayoutVars>
          <dgm:bulletEnabled val="1"/>
        </dgm:presLayoutVars>
      </dgm:prSet>
      <dgm:spPr/>
    </dgm:pt>
    <dgm:pt modelId="{21F0D07B-06B7-4EC0-A63D-B5E30F630F19}" type="pres">
      <dgm:prSet presAssocID="{7A6B043D-3A3D-446E-964C-FA2532E5DDB1}" presName="sibTrans" presStyleLbl="sibTrans2D1" presStyleIdx="3" presStyleCnt="5"/>
      <dgm:spPr/>
    </dgm:pt>
    <dgm:pt modelId="{81D9BFBC-0E93-4DD8-8B94-BC02A0FB1384}" type="pres">
      <dgm:prSet presAssocID="{7A6B043D-3A3D-446E-964C-FA2532E5DDB1}" presName="connectorText" presStyleLbl="sibTrans2D1" presStyleIdx="3" presStyleCnt="5"/>
      <dgm:spPr/>
    </dgm:pt>
    <dgm:pt modelId="{C145BD65-FEAD-4AB7-A1B5-892FA3BBA39B}" type="pres">
      <dgm:prSet presAssocID="{05CB584D-AC4F-4FEA-8EA2-616E9B9D661A}" presName="node" presStyleLbl="node1" presStyleIdx="4" presStyleCnt="6">
        <dgm:presLayoutVars>
          <dgm:bulletEnabled val="1"/>
        </dgm:presLayoutVars>
      </dgm:prSet>
      <dgm:spPr/>
    </dgm:pt>
    <dgm:pt modelId="{D2D2773B-87A2-425E-B0A1-B9CBEF9840D2}" type="pres">
      <dgm:prSet presAssocID="{DB3DC00D-7BBD-4E2D-848C-6A3BE4CCFA4E}" presName="sibTrans" presStyleLbl="sibTrans2D1" presStyleIdx="4" presStyleCnt="5"/>
      <dgm:spPr/>
    </dgm:pt>
    <dgm:pt modelId="{3E8A2E63-73BA-44EB-8417-A0CBFD796BA5}" type="pres">
      <dgm:prSet presAssocID="{DB3DC00D-7BBD-4E2D-848C-6A3BE4CCFA4E}" presName="connectorText" presStyleLbl="sibTrans2D1" presStyleIdx="4" presStyleCnt="5"/>
      <dgm:spPr/>
    </dgm:pt>
    <dgm:pt modelId="{6A8EA611-5E01-4600-9114-E1B1E215AB11}" type="pres">
      <dgm:prSet presAssocID="{2EE0A7F4-E7C6-4E3D-BEEB-39323FE7CE82}" presName="node" presStyleLbl="node1" presStyleIdx="5" presStyleCnt="6">
        <dgm:presLayoutVars>
          <dgm:bulletEnabled val="1"/>
        </dgm:presLayoutVars>
      </dgm:prSet>
      <dgm:spPr/>
    </dgm:pt>
  </dgm:ptLst>
  <dgm:cxnLst>
    <dgm:cxn modelId="{AAF5EE10-2F23-47F3-AD31-39F8DCE36708}" type="presOf" srcId="{7A5198DD-9CFC-48F9-AACE-43E3FEC2697D}" destId="{949ACD7E-2503-4E9D-911F-8D64C0CF4E76}" srcOrd="1" destOrd="0" presId="urn:microsoft.com/office/officeart/2005/8/layout/process1"/>
    <dgm:cxn modelId="{2ADD1D1E-71C2-42DF-852C-D969CCCFA725}" type="presOf" srcId="{A44356CF-4ECC-4944-8E0C-ABD77D3F5062}" destId="{4431B228-7473-4830-86CF-67CB3100395A}" srcOrd="0" destOrd="0" presId="urn:microsoft.com/office/officeart/2005/8/layout/process1"/>
    <dgm:cxn modelId="{56F33A1F-90ED-4A0E-982A-18804C37827A}" type="presOf" srcId="{E22A8637-5C74-4DBF-8A23-8264FFB91C5D}" destId="{B520CA95-98F2-4726-AAB9-CAAF54ECCD82}" srcOrd="0" destOrd="0" presId="urn:microsoft.com/office/officeart/2005/8/layout/process1"/>
    <dgm:cxn modelId="{45C7102B-060E-477C-B872-C031F82B6142}" type="presOf" srcId="{7A6B043D-3A3D-446E-964C-FA2532E5DDB1}" destId="{81D9BFBC-0E93-4DD8-8B94-BC02A0FB1384}" srcOrd="1" destOrd="0" presId="urn:microsoft.com/office/officeart/2005/8/layout/process1"/>
    <dgm:cxn modelId="{24B61334-8EFB-461F-8ECE-4A759D015BC7}" srcId="{26A705F7-5FEB-40F1-A43E-8385EE9A07AF}" destId="{2EE0A7F4-E7C6-4E3D-BEEB-39323FE7CE82}" srcOrd="5" destOrd="0" parTransId="{87CCE27C-7319-43A6-8809-07C86F5DFB0A}" sibTransId="{091B4B22-7E8D-4727-A4D4-65B989DC0C85}"/>
    <dgm:cxn modelId="{CE0FDE36-CEA4-49B2-BF0F-0CFB3D21A6F2}" srcId="{26A705F7-5FEB-40F1-A43E-8385EE9A07AF}" destId="{30750BE1-BB0E-48D9-AF31-56420AC48702}" srcOrd="0" destOrd="0" parTransId="{2707F857-EE20-4121-82C3-85A99A7385D4}" sibTransId="{A44356CF-4ECC-4944-8E0C-ABD77D3F5062}"/>
    <dgm:cxn modelId="{731AD13B-3E44-4A3C-93EE-225377133A05}" type="presOf" srcId="{30750BE1-BB0E-48D9-AF31-56420AC48702}" destId="{00B4262A-4479-4C8D-BFE1-2E5312FFA2BA}" srcOrd="0" destOrd="0" presId="urn:microsoft.com/office/officeart/2005/8/layout/process1"/>
    <dgm:cxn modelId="{D8B79C3F-1458-43EF-B4F7-E7EC8D9EF69D}" srcId="{26A705F7-5FEB-40F1-A43E-8385EE9A07AF}" destId="{A0B30021-A502-4D8F-AEB4-846CA08C38E8}" srcOrd="1" destOrd="0" parTransId="{8909E866-9EC7-4DCF-8D71-56048DCEB2B6}" sibTransId="{7117853D-A221-44BD-9502-534B2BA33243}"/>
    <dgm:cxn modelId="{33182168-15B0-4A62-8A11-41262595A094}" type="presOf" srcId="{A44356CF-4ECC-4944-8E0C-ABD77D3F5062}" destId="{503499EB-485C-4C84-819A-1D23573B5F0C}" srcOrd="1" destOrd="0" presId="urn:microsoft.com/office/officeart/2005/8/layout/process1"/>
    <dgm:cxn modelId="{E559206F-931D-4485-B3EA-B8DA73172BD6}" type="presOf" srcId="{A0B30021-A502-4D8F-AEB4-846CA08C38E8}" destId="{DCAE9574-85ED-4F99-9339-9CCD7E3CFECA}" srcOrd="0" destOrd="0" presId="urn:microsoft.com/office/officeart/2005/8/layout/process1"/>
    <dgm:cxn modelId="{9BE8D65A-6E67-4F32-B3ED-D5ABBA7FD951}" type="presOf" srcId="{5EC0057F-ABC9-4B8E-8565-5D30BFE05171}" destId="{50CA9205-64B6-4EC0-AF64-F2B2CB4C46DE}" srcOrd="0" destOrd="0" presId="urn:microsoft.com/office/officeart/2005/8/layout/process1"/>
    <dgm:cxn modelId="{8D030482-08F6-42D4-8218-A62B084E6488}" type="presOf" srcId="{DB3DC00D-7BBD-4E2D-848C-6A3BE4CCFA4E}" destId="{3E8A2E63-73BA-44EB-8417-A0CBFD796BA5}" srcOrd="1" destOrd="0" presId="urn:microsoft.com/office/officeart/2005/8/layout/process1"/>
    <dgm:cxn modelId="{D2BD4DAB-B15E-459A-B3C9-9D49E2F7303A}" srcId="{26A705F7-5FEB-40F1-A43E-8385EE9A07AF}" destId="{5EC0057F-ABC9-4B8E-8565-5D30BFE05171}" srcOrd="2" destOrd="0" parTransId="{2733A670-3C4D-4910-A710-2CD54CCCED68}" sibTransId="{7A5198DD-9CFC-48F9-AACE-43E3FEC2697D}"/>
    <dgm:cxn modelId="{15D155B3-CC4E-4683-9615-37BD049DED06}" type="presOf" srcId="{7A5198DD-9CFC-48F9-AACE-43E3FEC2697D}" destId="{79E94D34-5DE2-468A-8A51-4D79EDA841D4}" srcOrd="0" destOrd="0" presId="urn:microsoft.com/office/officeart/2005/8/layout/process1"/>
    <dgm:cxn modelId="{B92EEEC8-4708-4FA6-8AB2-35108A7007B2}" type="presOf" srcId="{7117853D-A221-44BD-9502-534B2BA33243}" destId="{2B9B73C7-4F13-4046-A409-7CC51F1C72EC}" srcOrd="0" destOrd="0" presId="urn:microsoft.com/office/officeart/2005/8/layout/process1"/>
    <dgm:cxn modelId="{C50E05D4-5B34-4B89-ABF4-F63ACE7CB677}" srcId="{26A705F7-5FEB-40F1-A43E-8385EE9A07AF}" destId="{E22A8637-5C74-4DBF-8A23-8264FFB91C5D}" srcOrd="3" destOrd="0" parTransId="{4200976E-A88C-4B2E-8148-5FFF8AC1A225}" sibTransId="{7A6B043D-3A3D-446E-964C-FA2532E5DDB1}"/>
    <dgm:cxn modelId="{8A18A4DD-2BF2-4AE8-ADFF-3E3CDA66357B}" type="presOf" srcId="{2EE0A7F4-E7C6-4E3D-BEEB-39323FE7CE82}" destId="{6A8EA611-5E01-4600-9114-E1B1E215AB11}" srcOrd="0" destOrd="0" presId="urn:microsoft.com/office/officeart/2005/8/layout/process1"/>
    <dgm:cxn modelId="{81173EE9-1B24-4944-8595-755EB370D632}" srcId="{26A705F7-5FEB-40F1-A43E-8385EE9A07AF}" destId="{05CB584D-AC4F-4FEA-8EA2-616E9B9D661A}" srcOrd="4" destOrd="0" parTransId="{BB50CABE-5D58-475D-9634-5342D6F7AEC4}" sibTransId="{DB3DC00D-7BBD-4E2D-848C-6A3BE4CCFA4E}"/>
    <dgm:cxn modelId="{37ECDDF0-74F8-47AA-B332-CF564C939E0F}" type="presOf" srcId="{7A6B043D-3A3D-446E-964C-FA2532E5DDB1}" destId="{21F0D07B-06B7-4EC0-A63D-B5E30F630F19}" srcOrd="0" destOrd="0" presId="urn:microsoft.com/office/officeart/2005/8/layout/process1"/>
    <dgm:cxn modelId="{8265F1F1-4CD1-4731-9032-18BDBF4D6C81}" type="presOf" srcId="{05CB584D-AC4F-4FEA-8EA2-616E9B9D661A}" destId="{C145BD65-FEAD-4AB7-A1B5-892FA3BBA39B}" srcOrd="0" destOrd="0" presId="urn:microsoft.com/office/officeart/2005/8/layout/process1"/>
    <dgm:cxn modelId="{641ED2F4-2F55-4ADA-89D6-AD001901EE44}" type="presOf" srcId="{DB3DC00D-7BBD-4E2D-848C-6A3BE4CCFA4E}" destId="{D2D2773B-87A2-425E-B0A1-B9CBEF9840D2}" srcOrd="0" destOrd="0" presId="urn:microsoft.com/office/officeart/2005/8/layout/process1"/>
    <dgm:cxn modelId="{3D3378F9-ABCE-4852-B721-AC4C588C33A5}" type="presOf" srcId="{7117853D-A221-44BD-9502-534B2BA33243}" destId="{FEECE2BF-E677-489F-A31B-3A1793F9A4DE}" srcOrd="1" destOrd="0" presId="urn:microsoft.com/office/officeart/2005/8/layout/process1"/>
    <dgm:cxn modelId="{22D4A2FE-F8AA-4658-8F8E-3BF769B69BFA}" type="presOf" srcId="{26A705F7-5FEB-40F1-A43E-8385EE9A07AF}" destId="{2C0ED20D-F4C0-4500-AA31-CB698A245E80}" srcOrd="0" destOrd="0" presId="urn:microsoft.com/office/officeart/2005/8/layout/process1"/>
    <dgm:cxn modelId="{2CF1F212-E48A-48FB-98F1-86E0D80EC70D}" type="presParOf" srcId="{2C0ED20D-F4C0-4500-AA31-CB698A245E80}" destId="{00B4262A-4479-4C8D-BFE1-2E5312FFA2BA}" srcOrd="0" destOrd="0" presId="urn:microsoft.com/office/officeart/2005/8/layout/process1"/>
    <dgm:cxn modelId="{C5E33F62-E77D-4519-B158-F67602CF1D9B}" type="presParOf" srcId="{2C0ED20D-F4C0-4500-AA31-CB698A245E80}" destId="{4431B228-7473-4830-86CF-67CB3100395A}" srcOrd="1" destOrd="0" presId="urn:microsoft.com/office/officeart/2005/8/layout/process1"/>
    <dgm:cxn modelId="{F3E8A01C-C31D-4E02-BE28-FA2209BA9245}" type="presParOf" srcId="{4431B228-7473-4830-86CF-67CB3100395A}" destId="{503499EB-485C-4C84-819A-1D23573B5F0C}" srcOrd="0" destOrd="0" presId="urn:microsoft.com/office/officeart/2005/8/layout/process1"/>
    <dgm:cxn modelId="{F8006D9A-9E67-4D44-BB70-99CEE1B15809}" type="presParOf" srcId="{2C0ED20D-F4C0-4500-AA31-CB698A245E80}" destId="{DCAE9574-85ED-4F99-9339-9CCD7E3CFECA}" srcOrd="2" destOrd="0" presId="urn:microsoft.com/office/officeart/2005/8/layout/process1"/>
    <dgm:cxn modelId="{FE7D98C3-31B7-4102-9935-688EEE984408}" type="presParOf" srcId="{2C0ED20D-F4C0-4500-AA31-CB698A245E80}" destId="{2B9B73C7-4F13-4046-A409-7CC51F1C72EC}" srcOrd="3" destOrd="0" presId="urn:microsoft.com/office/officeart/2005/8/layout/process1"/>
    <dgm:cxn modelId="{6C9249AD-F424-4216-9DFD-8F870C225B44}" type="presParOf" srcId="{2B9B73C7-4F13-4046-A409-7CC51F1C72EC}" destId="{FEECE2BF-E677-489F-A31B-3A1793F9A4DE}" srcOrd="0" destOrd="0" presId="urn:microsoft.com/office/officeart/2005/8/layout/process1"/>
    <dgm:cxn modelId="{A4C262BD-9EF6-4F50-88A1-ABB5F02FAA61}" type="presParOf" srcId="{2C0ED20D-F4C0-4500-AA31-CB698A245E80}" destId="{50CA9205-64B6-4EC0-AF64-F2B2CB4C46DE}" srcOrd="4" destOrd="0" presId="urn:microsoft.com/office/officeart/2005/8/layout/process1"/>
    <dgm:cxn modelId="{D448AB67-82C7-4E13-A9DE-76F65135FC8A}" type="presParOf" srcId="{2C0ED20D-F4C0-4500-AA31-CB698A245E80}" destId="{79E94D34-5DE2-468A-8A51-4D79EDA841D4}" srcOrd="5" destOrd="0" presId="urn:microsoft.com/office/officeart/2005/8/layout/process1"/>
    <dgm:cxn modelId="{9F822F07-4C3E-4240-9DDA-5429BC80415D}" type="presParOf" srcId="{79E94D34-5DE2-468A-8A51-4D79EDA841D4}" destId="{949ACD7E-2503-4E9D-911F-8D64C0CF4E76}" srcOrd="0" destOrd="0" presId="urn:microsoft.com/office/officeart/2005/8/layout/process1"/>
    <dgm:cxn modelId="{21C089B1-4060-44F5-9183-0144F6DD7A29}" type="presParOf" srcId="{2C0ED20D-F4C0-4500-AA31-CB698A245E80}" destId="{B520CA95-98F2-4726-AAB9-CAAF54ECCD82}" srcOrd="6" destOrd="0" presId="urn:microsoft.com/office/officeart/2005/8/layout/process1"/>
    <dgm:cxn modelId="{BE6A7E62-F35D-4157-987B-9991D9C095F7}" type="presParOf" srcId="{2C0ED20D-F4C0-4500-AA31-CB698A245E80}" destId="{21F0D07B-06B7-4EC0-A63D-B5E30F630F19}" srcOrd="7" destOrd="0" presId="urn:microsoft.com/office/officeart/2005/8/layout/process1"/>
    <dgm:cxn modelId="{FD55584B-3745-4906-97DA-4DC8FE890077}" type="presParOf" srcId="{21F0D07B-06B7-4EC0-A63D-B5E30F630F19}" destId="{81D9BFBC-0E93-4DD8-8B94-BC02A0FB1384}" srcOrd="0" destOrd="0" presId="urn:microsoft.com/office/officeart/2005/8/layout/process1"/>
    <dgm:cxn modelId="{AFAD9161-7CFE-46CB-B07C-08D7B3004857}" type="presParOf" srcId="{2C0ED20D-F4C0-4500-AA31-CB698A245E80}" destId="{C145BD65-FEAD-4AB7-A1B5-892FA3BBA39B}" srcOrd="8" destOrd="0" presId="urn:microsoft.com/office/officeart/2005/8/layout/process1"/>
    <dgm:cxn modelId="{0A3A4906-0B3D-40DC-B096-CA87F6E4DF4E}" type="presParOf" srcId="{2C0ED20D-F4C0-4500-AA31-CB698A245E80}" destId="{D2D2773B-87A2-425E-B0A1-B9CBEF9840D2}" srcOrd="9" destOrd="0" presId="urn:microsoft.com/office/officeart/2005/8/layout/process1"/>
    <dgm:cxn modelId="{B0D1286C-FD46-4DF9-AFD1-D9974A340B1F}" type="presParOf" srcId="{D2D2773B-87A2-425E-B0A1-B9CBEF9840D2}" destId="{3E8A2E63-73BA-44EB-8417-A0CBFD796BA5}" srcOrd="0" destOrd="0" presId="urn:microsoft.com/office/officeart/2005/8/layout/process1"/>
    <dgm:cxn modelId="{2567E9F4-D499-484D-9901-7FB0BAE5FA1D}" type="presParOf" srcId="{2C0ED20D-F4C0-4500-AA31-CB698A245E80}" destId="{6A8EA611-5E01-4600-9114-E1B1E215AB11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0DF1BB-E587-48DF-AC04-A6A577DD23E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6DA93C4-528D-4015-BF9A-BA99C32A6270}">
      <dgm:prSet/>
      <dgm:spPr/>
      <dgm:t>
        <a:bodyPr/>
        <a:lstStyle/>
        <a:p>
          <a:r>
            <a:rPr lang="en-GB" b="0"/>
            <a:t>Attitudes</a:t>
          </a:r>
          <a:endParaRPr lang="en-GB"/>
        </a:p>
      </dgm:t>
    </dgm:pt>
    <dgm:pt modelId="{0F52E021-DF93-4E1F-9D22-E8CB970B7650}" type="parTrans" cxnId="{5FB2CA59-EAB7-4ADB-953A-FE6EB909DF25}">
      <dgm:prSet/>
      <dgm:spPr/>
      <dgm:t>
        <a:bodyPr/>
        <a:lstStyle/>
        <a:p>
          <a:endParaRPr lang="en-GB"/>
        </a:p>
      </dgm:t>
    </dgm:pt>
    <dgm:pt modelId="{BA856B42-92CA-4BE7-89EA-E0AF1B2DE1AD}" type="sibTrans" cxnId="{5FB2CA59-EAB7-4ADB-953A-FE6EB909DF25}">
      <dgm:prSet/>
      <dgm:spPr/>
      <dgm:t>
        <a:bodyPr/>
        <a:lstStyle/>
        <a:p>
          <a:endParaRPr lang="en-GB"/>
        </a:p>
      </dgm:t>
    </dgm:pt>
    <dgm:pt modelId="{608E70D4-1183-44BD-BA90-948E896436B4}">
      <dgm:prSet/>
      <dgm:spPr/>
      <dgm:t>
        <a:bodyPr/>
        <a:lstStyle/>
        <a:p>
          <a:r>
            <a:rPr lang="en-GB" b="0"/>
            <a:t>Technology </a:t>
          </a:r>
          <a:endParaRPr lang="en-GB"/>
        </a:p>
      </dgm:t>
    </dgm:pt>
    <dgm:pt modelId="{819500E0-3D80-4BEA-9500-7946CA9FD618}" type="parTrans" cxnId="{4AB34C06-8F58-4407-965F-6BDF864B240D}">
      <dgm:prSet/>
      <dgm:spPr/>
      <dgm:t>
        <a:bodyPr/>
        <a:lstStyle/>
        <a:p>
          <a:endParaRPr lang="en-GB"/>
        </a:p>
      </dgm:t>
    </dgm:pt>
    <dgm:pt modelId="{F8257493-85C7-416E-BCDA-7BAEB9413B93}" type="sibTrans" cxnId="{4AB34C06-8F58-4407-965F-6BDF864B240D}">
      <dgm:prSet/>
      <dgm:spPr/>
      <dgm:t>
        <a:bodyPr/>
        <a:lstStyle/>
        <a:p>
          <a:endParaRPr lang="en-GB"/>
        </a:p>
      </dgm:t>
    </dgm:pt>
    <dgm:pt modelId="{F47F1164-B57E-429C-AB98-B5DB7AF36D37}">
      <dgm:prSet/>
      <dgm:spPr/>
      <dgm:t>
        <a:bodyPr/>
        <a:lstStyle/>
        <a:p>
          <a:r>
            <a:rPr lang="en-GB" b="0"/>
            <a:t>Environment</a:t>
          </a:r>
          <a:endParaRPr lang="en-GB"/>
        </a:p>
      </dgm:t>
    </dgm:pt>
    <dgm:pt modelId="{E67623A0-A1C3-408F-9FF2-DA170BC7B163}" type="parTrans" cxnId="{CFD92643-7EF0-4CC6-B78A-5B3DE9B4AFB3}">
      <dgm:prSet/>
      <dgm:spPr/>
      <dgm:t>
        <a:bodyPr/>
        <a:lstStyle/>
        <a:p>
          <a:endParaRPr lang="en-GB"/>
        </a:p>
      </dgm:t>
    </dgm:pt>
    <dgm:pt modelId="{72594A37-13BE-4C58-B3C5-FE1740BA2279}" type="sibTrans" cxnId="{CFD92643-7EF0-4CC6-B78A-5B3DE9B4AFB3}">
      <dgm:prSet/>
      <dgm:spPr/>
      <dgm:t>
        <a:bodyPr/>
        <a:lstStyle/>
        <a:p>
          <a:endParaRPr lang="en-GB"/>
        </a:p>
      </dgm:t>
    </dgm:pt>
    <dgm:pt modelId="{7E7247CF-979F-4D05-96AD-26EC3B999B62}">
      <dgm:prSet/>
      <dgm:spPr/>
      <dgm:t>
        <a:bodyPr/>
        <a:lstStyle/>
        <a:p>
          <a:r>
            <a:rPr lang="en-GB" b="0"/>
            <a:t>Structural </a:t>
          </a:r>
          <a:endParaRPr lang="en-GB"/>
        </a:p>
      </dgm:t>
    </dgm:pt>
    <dgm:pt modelId="{70B4EC8D-74CB-42C6-83B6-FC5F03EBC49B}" type="parTrans" cxnId="{F14BA86E-76B4-48A7-8392-C1A55F8C6BD0}">
      <dgm:prSet/>
      <dgm:spPr/>
      <dgm:t>
        <a:bodyPr/>
        <a:lstStyle/>
        <a:p>
          <a:endParaRPr lang="en-GB"/>
        </a:p>
      </dgm:t>
    </dgm:pt>
    <dgm:pt modelId="{7F7956A6-9507-44A1-B4F9-AEEBCB7DEBD5}" type="sibTrans" cxnId="{F14BA86E-76B4-48A7-8392-C1A55F8C6BD0}">
      <dgm:prSet/>
      <dgm:spPr/>
      <dgm:t>
        <a:bodyPr/>
        <a:lstStyle/>
        <a:p>
          <a:endParaRPr lang="en-GB"/>
        </a:p>
      </dgm:t>
    </dgm:pt>
    <dgm:pt modelId="{DF66DDCA-9DE5-4BC5-85D0-4D31885C315E}">
      <dgm:prSet/>
      <dgm:spPr/>
      <dgm:t>
        <a:bodyPr/>
        <a:lstStyle/>
        <a:p>
          <a:r>
            <a:rPr lang="en-GB" b="0"/>
            <a:t>Personality </a:t>
          </a:r>
          <a:endParaRPr lang="en-GB"/>
        </a:p>
      </dgm:t>
    </dgm:pt>
    <dgm:pt modelId="{C5FCA2A4-C47A-464F-A7C9-694561815F3E}" type="parTrans" cxnId="{F6BA83BF-D7A6-4E3E-A63F-D18A5DF6C705}">
      <dgm:prSet/>
      <dgm:spPr/>
      <dgm:t>
        <a:bodyPr/>
        <a:lstStyle/>
        <a:p>
          <a:endParaRPr lang="en-GB"/>
        </a:p>
      </dgm:t>
    </dgm:pt>
    <dgm:pt modelId="{835E80B5-9AC3-41AB-983B-7FD268BF93A5}" type="sibTrans" cxnId="{F6BA83BF-D7A6-4E3E-A63F-D18A5DF6C705}">
      <dgm:prSet/>
      <dgm:spPr/>
      <dgm:t>
        <a:bodyPr/>
        <a:lstStyle/>
        <a:p>
          <a:endParaRPr lang="en-GB"/>
        </a:p>
      </dgm:t>
    </dgm:pt>
    <dgm:pt modelId="{DBF81073-5807-4458-8832-63158F3FAED4}" type="pres">
      <dgm:prSet presAssocID="{860DF1BB-E587-48DF-AC04-A6A577DD23E0}" presName="compositeShape" presStyleCnt="0">
        <dgm:presLayoutVars>
          <dgm:chMax val="7"/>
          <dgm:dir/>
          <dgm:resizeHandles val="exact"/>
        </dgm:presLayoutVars>
      </dgm:prSet>
      <dgm:spPr/>
    </dgm:pt>
    <dgm:pt modelId="{9A465FD6-42EC-44A4-8F1A-90AD2CB8A314}" type="pres">
      <dgm:prSet presAssocID="{66DA93C4-528D-4015-BF9A-BA99C32A6270}" presName="circ1" presStyleLbl="vennNode1" presStyleIdx="0" presStyleCnt="5"/>
      <dgm:spPr/>
    </dgm:pt>
    <dgm:pt modelId="{B112D12C-B771-48BC-AFF9-45EC3C4C3430}" type="pres">
      <dgm:prSet presAssocID="{66DA93C4-528D-4015-BF9A-BA99C32A627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601E92-3F8B-415D-A081-42ED0563B6C3}" type="pres">
      <dgm:prSet presAssocID="{608E70D4-1183-44BD-BA90-948E896436B4}" presName="circ2" presStyleLbl="vennNode1" presStyleIdx="1" presStyleCnt="5"/>
      <dgm:spPr/>
    </dgm:pt>
    <dgm:pt modelId="{E7A3174D-9887-49CF-81F7-96344875D8AB}" type="pres">
      <dgm:prSet presAssocID="{608E70D4-1183-44BD-BA90-948E896436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ADAA57-CE10-40EE-B287-4F15E0642D37}" type="pres">
      <dgm:prSet presAssocID="{F47F1164-B57E-429C-AB98-B5DB7AF36D37}" presName="circ3" presStyleLbl="vennNode1" presStyleIdx="2" presStyleCnt="5"/>
      <dgm:spPr/>
    </dgm:pt>
    <dgm:pt modelId="{90DE444D-D8F8-4758-97FC-C3DABF8886D0}" type="pres">
      <dgm:prSet presAssocID="{F47F1164-B57E-429C-AB98-B5DB7AF36D3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863D6E-10D1-4F24-9D4F-45D94AC47D8F}" type="pres">
      <dgm:prSet presAssocID="{7E7247CF-979F-4D05-96AD-26EC3B999B62}" presName="circ4" presStyleLbl="vennNode1" presStyleIdx="3" presStyleCnt="5"/>
      <dgm:spPr/>
    </dgm:pt>
    <dgm:pt modelId="{81522EC2-15AF-4F9E-99C9-6BD04C79AE73}" type="pres">
      <dgm:prSet presAssocID="{7E7247CF-979F-4D05-96AD-26EC3B999B6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8D3A02E-666B-457B-A850-C981D365BC0B}" type="pres">
      <dgm:prSet presAssocID="{DF66DDCA-9DE5-4BC5-85D0-4D31885C315E}" presName="circ5" presStyleLbl="vennNode1" presStyleIdx="4" presStyleCnt="5"/>
      <dgm:spPr/>
    </dgm:pt>
    <dgm:pt modelId="{A07A11B3-F76F-4C23-9C3C-8FD39ACFE975}" type="pres">
      <dgm:prSet presAssocID="{DF66DDCA-9DE5-4BC5-85D0-4D31885C315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AB34C06-8F58-4407-965F-6BDF864B240D}" srcId="{860DF1BB-E587-48DF-AC04-A6A577DD23E0}" destId="{608E70D4-1183-44BD-BA90-948E896436B4}" srcOrd="1" destOrd="0" parTransId="{819500E0-3D80-4BEA-9500-7946CA9FD618}" sibTransId="{F8257493-85C7-416E-BCDA-7BAEB9413B93}"/>
    <dgm:cxn modelId="{139E1714-1767-461D-B087-242C62C9C9D5}" type="presOf" srcId="{608E70D4-1183-44BD-BA90-948E896436B4}" destId="{E7A3174D-9887-49CF-81F7-96344875D8AB}" srcOrd="0" destOrd="0" presId="urn:microsoft.com/office/officeart/2005/8/layout/venn1"/>
    <dgm:cxn modelId="{1E81921B-88CA-4D13-B1F3-7C50DB974297}" type="presOf" srcId="{F47F1164-B57E-429C-AB98-B5DB7AF36D37}" destId="{90DE444D-D8F8-4758-97FC-C3DABF8886D0}" srcOrd="0" destOrd="0" presId="urn:microsoft.com/office/officeart/2005/8/layout/venn1"/>
    <dgm:cxn modelId="{CFD92643-7EF0-4CC6-B78A-5B3DE9B4AFB3}" srcId="{860DF1BB-E587-48DF-AC04-A6A577DD23E0}" destId="{F47F1164-B57E-429C-AB98-B5DB7AF36D37}" srcOrd="2" destOrd="0" parTransId="{E67623A0-A1C3-408F-9FF2-DA170BC7B163}" sibTransId="{72594A37-13BE-4C58-B3C5-FE1740BA2279}"/>
    <dgm:cxn modelId="{AFDA5C4C-3D06-41EA-A113-AB896DE11BC9}" type="presOf" srcId="{7E7247CF-979F-4D05-96AD-26EC3B999B62}" destId="{81522EC2-15AF-4F9E-99C9-6BD04C79AE73}" srcOrd="0" destOrd="0" presId="urn:microsoft.com/office/officeart/2005/8/layout/venn1"/>
    <dgm:cxn modelId="{F14BA86E-76B4-48A7-8392-C1A55F8C6BD0}" srcId="{860DF1BB-E587-48DF-AC04-A6A577DD23E0}" destId="{7E7247CF-979F-4D05-96AD-26EC3B999B62}" srcOrd="3" destOrd="0" parTransId="{70B4EC8D-74CB-42C6-83B6-FC5F03EBC49B}" sibTransId="{7F7956A6-9507-44A1-B4F9-AEEBCB7DEBD5}"/>
    <dgm:cxn modelId="{5FB2CA59-EAB7-4ADB-953A-FE6EB909DF25}" srcId="{860DF1BB-E587-48DF-AC04-A6A577DD23E0}" destId="{66DA93C4-528D-4015-BF9A-BA99C32A6270}" srcOrd="0" destOrd="0" parTransId="{0F52E021-DF93-4E1F-9D22-E8CB970B7650}" sibTransId="{BA856B42-92CA-4BE7-89EA-E0AF1B2DE1AD}"/>
    <dgm:cxn modelId="{C3576682-33F0-45B2-8E47-8262610A36A9}" type="presOf" srcId="{66DA93C4-528D-4015-BF9A-BA99C32A6270}" destId="{B112D12C-B771-48BC-AFF9-45EC3C4C3430}" srcOrd="0" destOrd="0" presId="urn:microsoft.com/office/officeart/2005/8/layout/venn1"/>
    <dgm:cxn modelId="{B765CEA7-BCCF-4373-8004-85D1EB8712B4}" type="presOf" srcId="{860DF1BB-E587-48DF-AC04-A6A577DD23E0}" destId="{DBF81073-5807-4458-8832-63158F3FAED4}" srcOrd="0" destOrd="0" presId="urn:microsoft.com/office/officeart/2005/8/layout/venn1"/>
    <dgm:cxn modelId="{F6BA83BF-D7A6-4E3E-A63F-D18A5DF6C705}" srcId="{860DF1BB-E587-48DF-AC04-A6A577DD23E0}" destId="{DF66DDCA-9DE5-4BC5-85D0-4D31885C315E}" srcOrd="4" destOrd="0" parTransId="{C5FCA2A4-C47A-464F-A7C9-694561815F3E}" sibTransId="{835E80B5-9AC3-41AB-983B-7FD268BF93A5}"/>
    <dgm:cxn modelId="{3313EFDB-5B76-41EA-BCED-DA3245EA4093}" type="presOf" srcId="{DF66DDCA-9DE5-4BC5-85D0-4D31885C315E}" destId="{A07A11B3-F76F-4C23-9C3C-8FD39ACFE975}" srcOrd="0" destOrd="0" presId="urn:microsoft.com/office/officeart/2005/8/layout/venn1"/>
    <dgm:cxn modelId="{EBD8EA5F-E9DE-4CB0-A48A-95B59F4F57B1}" type="presParOf" srcId="{DBF81073-5807-4458-8832-63158F3FAED4}" destId="{9A465FD6-42EC-44A4-8F1A-90AD2CB8A314}" srcOrd="0" destOrd="0" presId="urn:microsoft.com/office/officeart/2005/8/layout/venn1"/>
    <dgm:cxn modelId="{BC7553FE-D824-45F0-8B37-B70977DB0A41}" type="presParOf" srcId="{DBF81073-5807-4458-8832-63158F3FAED4}" destId="{B112D12C-B771-48BC-AFF9-45EC3C4C3430}" srcOrd="1" destOrd="0" presId="urn:microsoft.com/office/officeart/2005/8/layout/venn1"/>
    <dgm:cxn modelId="{356A2058-D7ED-44B9-B78F-7C9F5C88BEF8}" type="presParOf" srcId="{DBF81073-5807-4458-8832-63158F3FAED4}" destId="{B9601E92-3F8B-415D-A081-42ED0563B6C3}" srcOrd="2" destOrd="0" presId="urn:microsoft.com/office/officeart/2005/8/layout/venn1"/>
    <dgm:cxn modelId="{C87009DB-B5BF-498C-8E0F-5B9E8D442B29}" type="presParOf" srcId="{DBF81073-5807-4458-8832-63158F3FAED4}" destId="{E7A3174D-9887-49CF-81F7-96344875D8AB}" srcOrd="3" destOrd="0" presId="urn:microsoft.com/office/officeart/2005/8/layout/venn1"/>
    <dgm:cxn modelId="{628A79A7-CA35-4CF9-88FE-2472CF3C84AC}" type="presParOf" srcId="{DBF81073-5807-4458-8832-63158F3FAED4}" destId="{83ADAA57-CE10-40EE-B287-4F15E0642D37}" srcOrd="4" destOrd="0" presId="urn:microsoft.com/office/officeart/2005/8/layout/venn1"/>
    <dgm:cxn modelId="{23F3188E-6C5F-44E2-A72F-42CC4B79E0FE}" type="presParOf" srcId="{DBF81073-5807-4458-8832-63158F3FAED4}" destId="{90DE444D-D8F8-4758-97FC-C3DABF8886D0}" srcOrd="5" destOrd="0" presId="urn:microsoft.com/office/officeart/2005/8/layout/venn1"/>
    <dgm:cxn modelId="{E578183E-65F2-4BC5-B27A-737CF279B4E7}" type="presParOf" srcId="{DBF81073-5807-4458-8832-63158F3FAED4}" destId="{20863D6E-10D1-4F24-9D4F-45D94AC47D8F}" srcOrd="6" destOrd="0" presId="urn:microsoft.com/office/officeart/2005/8/layout/venn1"/>
    <dgm:cxn modelId="{DE955D5E-2E1A-42A8-AB2B-12C90BD62A10}" type="presParOf" srcId="{DBF81073-5807-4458-8832-63158F3FAED4}" destId="{81522EC2-15AF-4F9E-99C9-6BD04C79AE73}" srcOrd="7" destOrd="0" presId="urn:microsoft.com/office/officeart/2005/8/layout/venn1"/>
    <dgm:cxn modelId="{3BE51DA7-C033-4231-9268-636916DE389C}" type="presParOf" srcId="{DBF81073-5807-4458-8832-63158F3FAED4}" destId="{D8D3A02E-666B-457B-A850-C981D365BC0B}" srcOrd="8" destOrd="0" presId="urn:microsoft.com/office/officeart/2005/8/layout/venn1"/>
    <dgm:cxn modelId="{A2DA3C20-5D0B-4937-9083-23BD161E5DDF}" type="presParOf" srcId="{DBF81073-5807-4458-8832-63158F3FAED4}" destId="{A07A11B3-F76F-4C23-9C3C-8FD39ACFE975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819A0-69D6-4F5C-A288-52C15B667D2B}">
      <dsp:nvSpPr>
        <dsp:cNvPr id="0" name=""/>
        <dsp:cNvSpPr/>
      </dsp:nvSpPr>
      <dsp:spPr>
        <a:xfrm>
          <a:off x="0" y="6956"/>
          <a:ext cx="3462338" cy="46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Mental Health </a:t>
          </a:r>
          <a:endParaRPr lang="en-GB" sz="2000" kern="1200" dirty="0"/>
        </a:p>
      </dsp:txBody>
      <dsp:txXfrm>
        <a:off x="22846" y="29802"/>
        <a:ext cx="3416646" cy="422308"/>
      </dsp:txXfrm>
    </dsp:sp>
    <dsp:sp modelId="{4D2439AF-51EC-4CDE-9A58-E09CCEAE8215}">
      <dsp:nvSpPr>
        <dsp:cNvPr id="0" name=""/>
        <dsp:cNvSpPr/>
      </dsp:nvSpPr>
      <dsp:spPr>
        <a:xfrm>
          <a:off x="0" y="532556"/>
          <a:ext cx="3462338" cy="468000"/>
        </a:xfrm>
        <a:prstGeom prst="roundRect">
          <a:avLst/>
        </a:prstGeom>
        <a:solidFill>
          <a:schemeClr val="accent4">
            <a:hueOff val="-175602"/>
            <a:satOff val="-3908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Suicide</a:t>
          </a:r>
          <a:endParaRPr lang="en-GB" sz="2000" kern="1200" dirty="0"/>
        </a:p>
      </dsp:txBody>
      <dsp:txXfrm>
        <a:off x="22846" y="555402"/>
        <a:ext cx="3416646" cy="422308"/>
      </dsp:txXfrm>
    </dsp:sp>
    <dsp:sp modelId="{16234001-8E53-4503-8A42-AD93641221A1}">
      <dsp:nvSpPr>
        <dsp:cNvPr id="0" name=""/>
        <dsp:cNvSpPr/>
      </dsp:nvSpPr>
      <dsp:spPr>
        <a:xfrm>
          <a:off x="0" y="1058156"/>
          <a:ext cx="3462338" cy="468000"/>
        </a:xfrm>
        <a:prstGeom prst="roundRect">
          <a:avLst/>
        </a:prstGeom>
        <a:solidFill>
          <a:schemeClr val="accent4">
            <a:hueOff val="-351204"/>
            <a:satOff val="-781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Burnout</a:t>
          </a:r>
          <a:endParaRPr lang="en-GB" sz="2000" kern="1200" dirty="0"/>
        </a:p>
      </dsp:txBody>
      <dsp:txXfrm>
        <a:off x="22846" y="1081002"/>
        <a:ext cx="3416646" cy="422308"/>
      </dsp:txXfrm>
    </dsp:sp>
    <dsp:sp modelId="{9A368510-F92A-45C4-987A-0E3887099C02}">
      <dsp:nvSpPr>
        <dsp:cNvPr id="0" name=""/>
        <dsp:cNvSpPr/>
      </dsp:nvSpPr>
      <dsp:spPr>
        <a:xfrm>
          <a:off x="0" y="1583756"/>
          <a:ext cx="3462338" cy="468000"/>
        </a:xfrm>
        <a:prstGeom prst="roundRect">
          <a:avLst/>
        </a:prstGeom>
        <a:solidFill>
          <a:schemeClr val="accent4">
            <a:hueOff val="-526805"/>
            <a:satOff val="-11723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Retention</a:t>
          </a:r>
          <a:endParaRPr lang="en-GB" sz="2000" kern="1200" dirty="0"/>
        </a:p>
      </dsp:txBody>
      <dsp:txXfrm>
        <a:off x="22846" y="1606602"/>
        <a:ext cx="3416646" cy="422308"/>
      </dsp:txXfrm>
    </dsp:sp>
    <dsp:sp modelId="{072A60CD-8AD4-4BED-9791-3CC028E0071A}">
      <dsp:nvSpPr>
        <dsp:cNvPr id="0" name=""/>
        <dsp:cNvSpPr/>
      </dsp:nvSpPr>
      <dsp:spPr>
        <a:xfrm>
          <a:off x="0" y="2109356"/>
          <a:ext cx="3462338" cy="468000"/>
        </a:xfrm>
        <a:prstGeom prst="roundRect">
          <a:avLst/>
        </a:prstGeom>
        <a:solidFill>
          <a:schemeClr val="accent4">
            <a:hueOff val="-702407"/>
            <a:satOff val="-15631"/>
            <a:lumOff val="-7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Attrition from profession</a:t>
          </a:r>
          <a:endParaRPr lang="en-GB" sz="2000" kern="1200" dirty="0"/>
        </a:p>
      </dsp:txBody>
      <dsp:txXfrm>
        <a:off x="22846" y="2132202"/>
        <a:ext cx="3416646" cy="422308"/>
      </dsp:txXfrm>
    </dsp:sp>
    <dsp:sp modelId="{B76A4BF9-ED27-4BE2-A3B2-CABE90BFD3C5}">
      <dsp:nvSpPr>
        <dsp:cNvPr id="0" name=""/>
        <dsp:cNvSpPr/>
      </dsp:nvSpPr>
      <dsp:spPr>
        <a:xfrm>
          <a:off x="0" y="2634956"/>
          <a:ext cx="3462338" cy="468000"/>
        </a:xfrm>
        <a:prstGeom prst="roundRect">
          <a:avLst/>
        </a:prstGeom>
        <a:solidFill>
          <a:schemeClr val="accent4">
            <a:hueOff val="-878009"/>
            <a:satOff val="-19539"/>
            <a:lumOff val="-9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Quality of care</a:t>
          </a:r>
          <a:endParaRPr lang="en-GB" sz="2000" kern="1200" dirty="0"/>
        </a:p>
      </dsp:txBody>
      <dsp:txXfrm>
        <a:off x="22846" y="2657802"/>
        <a:ext cx="3416646" cy="42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4762F-2A09-4642-A014-FC52C1A0CB86}">
      <dsp:nvSpPr>
        <dsp:cNvPr id="0" name=""/>
        <dsp:cNvSpPr/>
      </dsp:nvSpPr>
      <dsp:spPr>
        <a:xfrm>
          <a:off x="0" y="0"/>
          <a:ext cx="11404153" cy="1673100"/>
        </a:xfrm>
        <a:prstGeom prst="roundRect">
          <a:avLst/>
        </a:prstGeom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tx1"/>
              </a:solidFill>
            </a:rPr>
            <a:t>To explore the ways in which neurodivergent Allied Health Professionals adopt personal strategies that allow them to thrive in professional settings.</a:t>
          </a:r>
          <a:endParaRPr lang="en-GB" sz="3200" kern="1200" dirty="0">
            <a:solidFill>
              <a:schemeClr val="tx1"/>
            </a:solidFill>
          </a:endParaRPr>
        </a:p>
      </dsp:txBody>
      <dsp:txXfrm>
        <a:off x="81674" y="81674"/>
        <a:ext cx="11240805" cy="1509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6C176-6D17-4EF7-A244-FD9B5E4A6400}">
      <dsp:nvSpPr>
        <dsp:cNvPr id="0" name=""/>
        <dsp:cNvSpPr/>
      </dsp:nvSpPr>
      <dsp:spPr>
        <a:xfrm>
          <a:off x="3580506" y="1048613"/>
          <a:ext cx="869999" cy="628915"/>
        </a:xfrm>
        <a:custGeom>
          <a:avLst/>
          <a:gdLst/>
          <a:ahLst/>
          <a:cxnLst/>
          <a:rect l="0" t="0" r="0" b="0"/>
          <a:pathLst>
            <a:path>
              <a:moveTo>
                <a:pt x="869999" y="0"/>
              </a:moveTo>
              <a:lnTo>
                <a:pt x="869999" y="628915"/>
              </a:lnTo>
              <a:lnTo>
                <a:pt x="0" y="6289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2C6BE-7A23-4131-95F8-65BB677F6640}">
      <dsp:nvSpPr>
        <dsp:cNvPr id="0" name=""/>
        <dsp:cNvSpPr/>
      </dsp:nvSpPr>
      <dsp:spPr>
        <a:xfrm>
          <a:off x="4404786" y="1048613"/>
          <a:ext cx="91440" cy="1928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86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67E00-868A-4DE5-96FD-AA5DB8724797}">
      <dsp:nvSpPr>
        <dsp:cNvPr id="0" name=""/>
        <dsp:cNvSpPr/>
      </dsp:nvSpPr>
      <dsp:spPr>
        <a:xfrm>
          <a:off x="3926410" y="421"/>
          <a:ext cx="1048191" cy="104819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C2636-AD6B-4E0A-9A7F-9FF32423FCE5}">
      <dsp:nvSpPr>
        <dsp:cNvPr id="0" name=""/>
        <dsp:cNvSpPr/>
      </dsp:nvSpPr>
      <dsp:spPr>
        <a:xfrm>
          <a:off x="3926410" y="421"/>
          <a:ext cx="1048191" cy="104819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44F1-5F31-4D64-AEAA-3092261B27D2}">
      <dsp:nvSpPr>
        <dsp:cNvPr id="0" name=""/>
        <dsp:cNvSpPr/>
      </dsp:nvSpPr>
      <dsp:spPr>
        <a:xfrm>
          <a:off x="3402314" y="189096"/>
          <a:ext cx="2096383" cy="6708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35 participants expressed in interest</a:t>
          </a:r>
        </a:p>
      </dsp:txBody>
      <dsp:txXfrm>
        <a:off x="3402314" y="189096"/>
        <a:ext cx="2096383" cy="670842"/>
      </dsp:txXfrm>
    </dsp:sp>
    <dsp:sp modelId="{ACE96716-13D3-4B01-98BC-0BAA46AF0323}">
      <dsp:nvSpPr>
        <dsp:cNvPr id="0" name=""/>
        <dsp:cNvSpPr/>
      </dsp:nvSpPr>
      <dsp:spPr>
        <a:xfrm>
          <a:off x="3926410" y="2977286"/>
          <a:ext cx="1048191" cy="104819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BD1FE-B223-4DF3-B175-3E009D17ECBD}">
      <dsp:nvSpPr>
        <dsp:cNvPr id="0" name=""/>
        <dsp:cNvSpPr/>
      </dsp:nvSpPr>
      <dsp:spPr>
        <a:xfrm>
          <a:off x="3926410" y="2977286"/>
          <a:ext cx="1048191" cy="104819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96144-01E7-475B-B1F2-ECC4623BD0E8}">
      <dsp:nvSpPr>
        <dsp:cNvPr id="0" name=""/>
        <dsp:cNvSpPr/>
      </dsp:nvSpPr>
      <dsp:spPr>
        <a:xfrm>
          <a:off x="3402314" y="3165961"/>
          <a:ext cx="2096383" cy="6708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15 interviews conducted and saturation reached</a:t>
          </a:r>
        </a:p>
      </dsp:txBody>
      <dsp:txXfrm>
        <a:off x="3402314" y="3165961"/>
        <a:ext cx="2096383" cy="670842"/>
      </dsp:txXfrm>
    </dsp:sp>
    <dsp:sp modelId="{818EFACF-E6EB-4F36-A6F7-C2A4339ADF69}">
      <dsp:nvSpPr>
        <dsp:cNvPr id="0" name=""/>
        <dsp:cNvSpPr/>
      </dsp:nvSpPr>
      <dsp:spPr>
        <a:xfrm>
          <a:off x="2658098" y="1488854"/>
          <a:ext cx="1048191" cy="104819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84AC8-787C-4400-BB99-5705DB73268E}">
      <dsp:nvSpPr>
        <dsp:cNvPr id="0" name=""/>
        <dsp:cNvSpPr/>
      </dsp:nvSpPr>
      <dsp:spPr>
        <a:xfrm>
          <a:off x="2658098" y="1488854"/>
          <a:ext cx="1048191" cy="104819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9C34B-B1D4-43A9-A418-EFBFD6D88B1F}">
      <dsp:nvSpPr>
        <dsp:cNvPr id="0" name=""/>
        <dsp:cNvSpPr/>
      </dsp:nvSpPr>
      <dsp:spPr>
        <a:xfrm>
          <a:off x="2134002" y="1677528"/>
          <a:ext cx="2096383" cy="6708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5 did not meet inclusion criteria</a:t>
          </a:r>
        </a:p>
      </dsp:txBody>
      <dsp:txXfrm>
        <a:off x="2134002" y="1677528"/>
        <a:ext cx="2096383" cy="670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4262A-4479-4C8D-BFE1-2E5312FFA2BA}">
      <dsp:nvSpPr>
        <dsp:cNvPr id="0" name=""/>
        <dsp:cNvSpPr/>
      </dsp:nvSpPr>
      <dsp:spPr>
        <a:xfrm>
          <a:off x="0" y="450035"/>
          <a:ext cx="1436150" cy="861690"/>
        </a:xfrm>
        <a:prstGeom prst="roundRect">
          <a:avLst>
            <a:gd name="adj" fmla="val 10000"/>
          </a:avLst>
        </a:prstGeom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chemeClr val="tx1"/>
              </a:solidFill>
            </a:rPr>
            <a:t>Familiarisation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25238" y="475273"/>
        <a:ext cx="1385674" cy="811214"/>
      </dsp:txXfrm>
    </dsp:sp>
    <dsp:sp modelId="{4431B228-7473-4830-86CF-67CB3100395A}">
      <dsp:nvSpPr>
        <dsp:cNvPr id="0" name=""/>
        <dsp:cNvSpPr/>
      </dsp:nvSpPr>
      <dsp:spPr>
        <a:xfrm>
          <a:off x="1579765" y="702798"/>
          <a:ext cx="304463" cy="356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579765" y="774031"/>
        <a:ext cx="213124" cy="213699"/>
      </dsp:txXfrm>
    </dsp:sp>
    <dsp:sp modelId="{DCAE9574-85ED-4F99-9339-9CCD7E3CFECA}">
      <dsp:nvSpPr>
        <dsp:cNvPr id="0" name=""/>
        <dsp:cNvSpPr/>
      </dsp:nvSpPr>
      <dsp:spPr>
        <a:xfrm>
          <a:off x="2010610" y="450035"/>
          <a:ext cx="1436150" cy="861690"/>
        </a:xfrm>
        <a:prstGeom prst="roundRect">
          <a:avLst>
            <a:gd name="adj" fmla="val 10000"/>
          </a:avLst>
        </a:prstGeom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chemeClr val="tx1"/>
              </a:solidFill>
            </a:rPr>
            <a:t>Generating initial codes</a:t>
          </a:r>
          <a:endParaRPr lang="en-GB" sz="1500" kern="1200">
            <a:solidFill>
              <a:schemeClr val="tx1"/>
            </a:solidFill>
          </a:endParaRPr>
        </a:p>
      </dsp:txBody>
      <dsp:txXfrm>
        <a:off x="2035848" y="475273"/>
        <a:ext cx="1385674" cy="811214"/>
      </dsp:txXfrm>
    </dsp:sp>
    <dsp:sp modelId="{2B9B73C7-4F13-4046-A409-7CC51F1C72EC}">
      <dsp:nvSpPr>
        <dsp:cNvPr id="0" name=""/>
        <dsp:cNvSpPr/>
      </dsp:nvSpPr>
      <dsp:spPr>
        <a:xfrm>
          <a:off x="3590375" y="702798"/>
          <a:ext cx="304463" cy="356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590375" y="774031"/>
        <a:ext cx="213124" cy="213699"/>
      </dsp:txXfrm>
    </dsp:sp>
    <dsp:sp modelId="{50CA9205-64B6-4EC0-AF64-F2B2CB4C46DE}">
      <dsp:nvSpPr>
        <dsp:cNvPr id="0" name=""/>
        <dsp:cNvSpPr/>
      </dsp:nvSpPr>
      <dsp:spPr>
        <a:xfrm>
          <a:off x="4021220" y="450035"/>
          <a:ext cx="1436150" cy="861690"/>
        </a:xfrm>
        <a:prstGeom prst="roundRect">
          <a:avLst>
            <a:gd name="adj" fmla="val 10000"/>
          </a:avLst>
        </a:prstGeom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chemeClr val="tx1"/>
              </a:solidFill>
            </a:rPr>
            <a:t>Searching for themes</a:t>
          </a:r>
          <a:endParaRPr lang="en-GB" sz="1500" kern="1200">
            <a:solidFill>
              <a:schemeClr val="tx1"/>
            </a:solidFill>
          </a:endParaRPr>
        </a:p>
      </dsp:txBody>
      <dsp:txXfrm>
        <a:off x="4046458" y="475273"/>
        <a:ext cx="1385674" cy="811214"/>
      </dsp:txXfrm>
    </dsp:sp>
    <dsp:sp modelId="{79E94D34-5DE2-468A-8A51-4D79EDA841D4}">
      <dsp:nvSpPr>
        <dsp:cNvPr id="0" name=""/>
        <dsp:cNvSpPr/>
      </dsp:nvSpPr>
      <dsp:spPr>
        <a:xfrm>
          <a:off x="5600985" y="702798"/>
          <a:ext cx="304463" cy="356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600985" y="774031"/>
        <a:ext cx="213124" cy="213699"/>
      </dsp:txXfrm>
    </dsp:sp>
    <dsp:sp modelId="{B520CA95-98F2-4726-AAB9-CAAF54ECCD82}">
      <dsp:nvSpPr>
        <dsp:cNvPr id="0" name=""/>
        <dsp:cNvSpPr/>
      </dsp:nvSpPr>
      <dsp:spPr>
        <a:xfrm>
          <a:off x="6031831" y="450035"/>
          <a:ext cx="1436150" cy="861690"/>
        </a:xfrm>
        <a:prstGeom prst="roundRect">
          <a:avLst>
            <a:gd name="adj" fmla="val 10000"/>
          </a:avLst>
        </a:prstGeom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chemeClr val="tx1"/>
              </a:solidFill>
            </a:rPr>
            <a:t>Reviewing themes</a:t>
          </a:r>
          <a:endParaRPr lang="en-GB" sz="1500" kern="1200">
            <a:solidFill>
              <a:schemeClr val="tx1"/>
            </a:solidFill>
          </a:endParaRPr>
        </a:p>
      </dsp:txBody>
      <dsp:txXfrm>
        <a:off x="6057069" y="475273"/>
        <a:ext cx="1385674" cy="811214"/>
      </dsp:txXfrm>
    </dsp:sp>
    <dsp:sp modelId="{21F0D07B-06B7-4EC0-A63D-B5E30F630F19}">
      <dsp:nvSpPr>
        <dsp:cNvPr id="0" name=""/>
        <dsp:cNvSpPr/>
      </dsp:nvSpPr>
      <dsp:spPr>
        <a:xfrm>
          <a:off x="7611596" y="702798"/>
          <a:ext cx="304463" cy="356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7611596" y="774031"/>
        <a:ext cx="213124" cy="213699"/>
      </dsp:txXfrm>
    </dsp:sp>
    <dsp:sp modelId="{C145BD65-FEAD-4AB7-A1B5-892FA3BBA39B}">
      <dsp:nvSpPr>
        <dsp:cNvPr id="0" name=""/>
        <dsp:cNvSpPr/>
      </dsp:nvSpPr>
      <dsp:spPr>
        <a:xfrm>
          <a:off x="8042441" y="450035"/>
          <a:ext cx="1436150" cy="861690"/>
        </a:xfrm>
        <a:prstGeom prst="roundRect">
          <a:avLst>
            <a:gd name="adj" fmla="val 10000"/>
          </a:avLst>
        </a:prstGeom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chemeClr val="tx1"/>
              </a:solidFill>
            </a:rPr>
            <a:t>Defining Themes</a:t>
          </a:r>
          <a:endParaRPr lang="en-GB" sz="1500" kern="1200">
            <a:solidFill>
              <a:schemeClr val="tx1"/>
            </a:solidFill>
          </a:endParaRPr>
        </a:p>
      </dsp:txBody>
      <dsp:txXfrm>
        <a:off x="8067679" y="475273"/>
        <a:ext cx="1385674" cy="811214"/>
      </dsp:txXfrm>
    </dsp:sp>
    <dsp:sp modelId="{D2D2773B-87A2-425E-B0A1-B9CBEF9840D2}">
      <dsp:nvSpPr>
        <dsp:cNvPr id="0" name=""/>
        <dsp:cNvSpPr/>
      </dsp:nvSpPr>
      <dsp:spPr>
        <a:xfrm>
          <a:off x="9622206" y="702798"/>
          <a:ext cx="304463" cy="356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9622206" y="774031"/>
        <a:ext cx="213124" cy="213699"/>
      </dsp:txXfrm>
    </dsp:sp>
    <dsp:sp modelId="{6A8EA611-5E01-4600-9114-E1B1E215AB11}">
      <dsp:nvSpPr>
        <dsp:cNvPr id="0" name=""/>
        <dsp:cNvSpPr/>
      </dsp:nvSpPr>
      <dsp:spPr>
        <a:xfrm>
          <a:off x="10053051" y="450035"/>
          <a:ext cx="1436150" cy="861690"/>
        </a:xfrm>
        <a:prstGeom prst="roundRect">
          <a:avLst>
            <a:gd name="adj" fmla="val 10000"/>
          </a:avLst>
        </a:prstGeom>
        <a:solidFill>
          <a:schemeClr val="accent5"/>
        </a:solidFill>
        <a:ln w="38100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chemeClr val="tx1"/>
              </a:solidFill>
            </a:rPr>
            <a:t>Writing Up</a:t>
          </a:r>
          <a:endParaRPr lang="en-GB" sz="1500" kern="1200">
            <a:solidFill>
              <a:schemeClr val="tx1"/>
            </a:solidFill>
          </a:endParaRPr>
        </a:p>
      </dsp:txBody>
      <dsp:txXfrm>
        <a:off x="10078289" y="475273"/>
        <a:ext cx="1385674" cy="8112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65FD6-42EC-44A4-8F1A-90AD2CB8A314}">
      <dsp:nvSpPr>
        <dsp:cNvPr id="0" name=""/>
        <dsp:cNvSpPr/>
      </dsp:nvSpPr>
      <dsp:spPr>
        <a:xfrm>
          <a:off x="4878887" y="1371216"/>
          <a:ext cx="1683949" cy="16839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12D12C-B771-48BC-AFF9-45EC3C4C3430}">
      <dsp:nvSpPr>
        <dsp:cNvPr id="0" name=""/>
        <dsp:cNvSpPr/>
      </dsp:nvSpPr>
      <dsp:spPr>
        <a:xfrm>
          <a:off x="4744171" y="0"/>
          <a:ext cx="1953381" cy="11306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Attitudes</a:t>
          </a:r>
          <a:endParaRPr lang="en-GB" sz="2400" kern="1200"/>
        </a:p>
      </dsp:txBody>
      <dsp:txXfrm>
        <a:off x="4744171" y="0"/>
        <a:ext cx="1953381" cy="1130651"/>
      </dsp:txXfrm>
    </dsp:sp>
    <dsp:sp modelId="{B9601E92-3F8B-415D-A081-42ED0563B6C3}">
      <dsp:nvSpPr>
        <dsp:cNvPr id="0" name=""/>
        <dsp:cNvSpPr/>
      </dsp:nvSpPr>
      <dsp:spPr>
        <a:xfrm>
          <a:off x="5519461" y="1836467"/>
          <a:ext cx="1683949" cy="16839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A3174D-9887-49CF-81F7-96344875D8AB}">
      <dsp:nvSpPr>
        <dsp:cNvPr id="0" name=""/>
        <dsp:cNvSpPr/>
      </dsp:nvSpPr>
      <dsp:spPr>
        <a:xfrm>
          <a:off x="7337453" y="1491498"/>
          <a:ext cx="1751307" cy="1226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Technology </a:t>
          </a:r>
          <a:endParaRPr lang="en-GB" sz="2400" kern="1200"/>
        </a:p>
      </dsp:txBody>
      <dsp:txXfrm>
        <a:off x="7337453" y="1491498"/>
        <a:ext cx="1751307" cy="1226877"/>
      </dsp:txXfrm>
    </dsp:sp>
    <dsp:sp modelId="{83ADAA57-CE10-40EE-B287-4F15E0642D37}">
      <dsp:nvSpPr>
        <dsp:cNvPr id="0" name=""/>
        <dsp:cNvSpPr/>
      </dsp:nvSpPr>
      <dsp:spPr>
        <a:xfrm>
          <a:off x="5274952" y="2589914"/>
          <a:ext cx="1683949" cy="16839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DE444D-D8F8-4758-97FC-C3DABF8886D0}">
      <dsp:nvSpPr>
        <dsp:cNvPr id="0" name=""/>
        <dsp:cNvSpPr/>
      </dsp:nvSpPr>
      <dsp:spPr>
        <a:xfrm>
          <a:off x="7068021" y="3584407"/>
          <a:ext cx="1751307" cy="1226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Environment</a:t>
          </a:r>
          <a:endParaRPr lang="en-GB" sz="2400" kern="1200"/>
        </a:p>
      </dsp:txBody>
      <dsp:txXfrm>
        <a:off x="7068021" y="3584407"/>
        <a:ext cx="1751307" cy="1226877"/>
      </dsp:txXfrm>
    </dsp:sp>
    <dsp:sp modelId="{20863D6E-10D1-4F24-9D4F-45D94AC47D8F}">
      <dsp:nvSpPr>
        <dsp:cNvPr id="0" name=""/>
        <dsp:cNvSpPr/>
      </dsp:nvSpPr>
      <dsp:spPr>
        <a:xfrm>
          <a:off x="4482822" y="2589914"/>
          <a:ext cx="1683949" cy="16839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522EC2-15AF-4F9E-99C9-6BD04C79AE73}">
      <dsp:nvSpPr>
        <dsp:cNvPr id="0" name=""/>
        <dsp:cNvSpPr/>
      </dsp:nvSpPr>
      <dsp:spPr>
        <a:xfrm>
          <a:off x="2622394" y="3584407"/>
          <a:ext cx="1751307" cy="1226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Structural </a:t>
          </a:r>
          <a:endParaRPr lang="en-GB" sz="2400" kern="1200"/>
        </a:p>
      </dsp:txBody>
      <dsp:txXfrm>
        <a:off x="2622394" y="3584407"/>
        <a:ext cx="1751307" cy="1226877"/>
      </dsp:txXfrm>
    </dsp:sp>
    <dsp:sp modelId="{D8D3A02E-666B-457B-A850-C981D365BC0B}">
      <dsp:nvSpPr>
        <dsp:cNvPr id="0" name=""/>
        <dsp:cNvSpPr/>
      </dsp:nvSpPr>
      <dsp:spPr>
        <a:xfrm>
          <a:off x="4238312" y="1836467"/>
          <a:ext cx="1683949" cy="16839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7A11B3-F76F-4C23-9C3C-8FD39ACFE975}">
      <dsp:nvSpPr>
        <dsp:cNvPr id="0" name=""/>
        <dsp:cNvSpPr/>
      </dsp:nvSpPr>
      <dsp:spPr>
        <a:xfrm>
          <a:off x="2352962" y="1491498"/>
          <a:ext cx="1751307" cy="1226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Personality </a:t>
          </a:r>
          <a:endParaRPr lang="en-GB" sz="2400" kern="1200"/>
        </a:p>
      </dsp:txBody>
      <dsp:txXfrm>
        <a:off x="2352962" y="1491498"/>
        <a:ext cx="1751307" cy="122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EC95-64DF-BC69-FC71-A682B40486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11872-9401-5D00-CCCA-46DDE0B8B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D816-94D6-40FC-B977-F8A94C7E482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56112-4593-5EC1-B7DA-2B07022F7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C22BD-2C7D-A062-42A2-EA161F716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EB188-56CE-4FCB-8130-43685179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8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D4C3-48B6-4E4A-9B0F-8051E56348DC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C7EF-95E1-3D44-A982-BC7A3E9C6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3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0ECEB-0C3B-AFD6-4B61-D33D82A64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B4581-8C2D-D48F-4110-761836FF0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FC0844-4C28-D199-CD61-53484728D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Established in the social model of disability, neuro-inclusion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DC438-ED05-16E0-8DDC-77EBD8856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09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6C79B-1344-35FA-2F95-41ECE5382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B0889-BCE0-180A-76D9-3D3BA81FD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820135-7736-B3B7-378A-D0CB51221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Spikey profiles</a:t>
            </a:r>
          </a:p>
          <a:p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Established in the social model of disability, neuro-inclusion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AA21B-E7E9-50C1-9F11-ABFC066ED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8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Established in the social model of disability, neuro-inclusion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3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Through exploring lived experiences, the research hopes to reveal coping mechanisms and inclusive practises that are effective and meaningful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0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1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menu of workforce solutions.. Managers can simple ask chat GPT what their </a:t>
            </a:r>
            <a:r>
              <a:rPr lang="en-GB" dirty="0" err="1"/>
              <a:t>AuDHD</a:t>
            </a:r>
            <a:r>
              <a:rPr lang="en-GB" dirty="0"/>
              <a:t> staff member will need and implement these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0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highlights the significance of moving beyond superficial generic adjustments and instead incorporating modifications based off the individual’s circumstances and recognising them as an essential organisational responsibility with substantial advantages.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expressed contrasting preferences, one favoured a regimented timetable that was managed by others while another desired complete control over her time and diary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6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98E9D71-498A-0294-DB92-FA8A45963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4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subhead, bullets one column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3043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slide with image A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26239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arge Centred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4367" y="1180298"/>
            <a:ext cx="9811265" cy="2983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0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centred text over multiple</a:t>
            </a:r>
            <a:br>
              <a:rPr lang="en-GB" dirty="0"/>
            </a:br>
            <a:r>
              <a:rPr lang="en-GB" dirty="0"/>
              <a:t>lines, try to make a harmonious shape like a diamond or </a:t>
            </a:r>
            <a:r>
              <a:rPr lang="en-GB" dirty="0" err="1"/>
              <a:t>xmas</a:t>
            </a:r>
            <a:r>
              <a:rPr lang="en-GB" dirty="0"/>
              <a:t> tree or</a:t>
            </a:r>
            <a:br>
              <a:rPr lang="en-GB" dirty="0"/>
            </a:br>
            <a:r>
              <a:rPr lang="en-GB" dirty="0"/>
              <a:t>something similar”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0923" y="5096236"/>
            <a:ext cx="3890150" cy="896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AA706-8AF6-8441-8070-06566C40A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42D3EEB-DBD8-CD48-C723-5F35F1DAD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Grid Boxes 2UP with Intro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6871" y="1735014"/>
            <a:ext cx="3564000" cy="1008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9249" y="1735014"/>
            <a:ext cx="3564000" cy="1008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8166480-FB4D-C34C-807C-7BA7DD328F6E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735014"/>
            <a:ext cx="3564001" cy="431971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 summary text goes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267E27-DA97-0D46-9740-BF9E88C52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F929AC-5E7A-1A4C-8427-F04E4C908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6D0C676-28C4-BF14-7D49-3169DC1AA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Grid Boxes 4UP with Intro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5FB54-F5EA-C613-D5F4-F3C0063B3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1D89516-E743-9149-8E82-C8FD33FB9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2ACBA56-8EF4-494B-AB68-12ECC4D0812F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285014"/>
            <a:ext cx="3564001" cy="476971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 summary text goes here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5E206611-9F04-2C46-95B1-573726492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0428" y="1285014"/>
            <a:ext cx="3564000" cy="900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A897845-DFE8-7140-BE24-7AD33E02F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737232C-EBE9-2647-917F-C7C76B08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64591" y="1285014"/>
            <a:ext cx="3564000" cy="900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E4DF866-0267-6D4B-8CF4-FAFA97285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E29E7FE3-94A7-274E-9C79-62D4A777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0428" y="3846281"/>
            <a:ext cx="3564000" cy="900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8ADAB78-EE5F-B741-8763-DEC022B42E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70713629-27C4-A749-B40D-6E3D13CBC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72154" y="3849215"/>
            <a:ext cx="3564000" cy="900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27DCFD9-112E-A945-955D-F67D14142C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046538-6FA9-4F4C-86B3-9F8268B4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Grid Boxes, Titles 2UP +Intro 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290349"/>
            <a:ext cx="3564000" cy="3764374"/>
          </a:xfrm>
          <a:prstGeom prst="rect">
            <a:avLst/>
          </a:prstGeom>
          <a:solidFill>
            <a:srgbClr val="F2F2F2"/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6871" y="1282349"/>
            <a:ext cx="3564000" cy="1008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290349"/>
            <a:ext cx="3564000" cy="3764372"/>
          </a:xfrm>
          <a:prstGeom prst="rect">
            <a:avLst/>
          </a:prstGeom>
          <a:solidFill>
            <a:srgbClr val="F2F2F2"/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9249" y="1282349"/>
            <a:ext cx="3564000" cy="1008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7D3740-0A11-F14D-A939-98CD3587271B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285014"/>
            <a:ext cx="3564001" cy="4769711"/>
          </a:xfrm>
        </p:spPr>
        <p:txBody>
          <a:bodyPr lIns="0" tIns="0" rIns="0" bIns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 summary text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5347A23-4C56-A54D-96A3-4993B8606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21EFD07-C8A5-7845-9A8E-928B94195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4871" y="142623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076541C-26A7-7147-BAC1-5A229E7C0E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7249" y="142623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FF391A-F0C8-2846-A025-06D92CB6C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4626D58-3C16-8648-D845-A7F521318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138" y="414734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138" y="1415778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Grid boxes, Titles 4UP +Intro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A897845-DFE8-7140-BE24-7AD33E02F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rgbClr val="F2F2F2"/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5E206611-9F04-2C46-95B1-573726492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0428" y="1285014"/>
            <a:ext cx="3564000" cy="900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E4DF866-0267-6D4B-8CF4-FAFA97285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737232C-EBE9-2647-917F-C7C76B08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64591" y="1285014"/>
            <a:ext cx="3564000" cy="900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8ADAB78-EE5F-B741-8763-DEC022B42E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E29E7FE3-94A7-274E-9C79-62D4A777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0428" y="3846281"/>
            <a:ext cx="3564000" cy="900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27DCFD9-112E-A945-955D-F67D14142C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  <a:ln w="6350">
            <a:solidFill>
              <a:schemeClr val="accent2"/>
            </a:solidFill>
          </a:ln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70713629-27C4-A749-B40D-6E3D13CBC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72154" y="3849215"/>
            <a:ext cx="3564000" cy="900000"/>
          </a:xfrm>
          <a:prstGeom prst="round2SameRect">
            <a:avLst/>
          </a:prstGeom>
          <a:solidFill>
            <a:srgbClr val="E4EBEE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A0FBD3D-6E21-E549-967B-395F00EE1908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393014"/>
            <a:ext cx="3564001" cy="4865268"/>
          </a:xfrm>
        </p:spPr>
        <p:txBody>
          <a:bodyPr lIns="0" tIns="0" rIns="0" bIns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 summary text goes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CEA5C8-040E-A042-A8BE-B661106C8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63E93DE-B0A0-E448-839F-EC15B688DA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8428" y="1393014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728E9EF-F5FD-C54D-A0C4-E79B3934E3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2591" y="1394399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3CE4756-EA5A-644E-8E3C-7A88541176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428" y="395428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023CEAC-43CB-D349-B655-0C148109A5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0154" y="395428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16781D-5A03-6141-8389-E5AB404EC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6B9BB60-BD70-1857-B877-C41DEC1AF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959E3C-5FB4-790C-CF99-8945D26702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656E6-FF78-F94F-8811-84EB59CAC3BF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2522558-9EFB-4BAA-9B27-3CE888AC52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image icon in centre to insert a photo</a:t>
            </a:r>
            <a:br>
              <a:rPr lang="en-GB" dirty="0"/>
            </a:br>
            <a:r>
              <a:rPr lang="en-GB" dirty="0"/>
              <a:t>(don’t forget to add Alt Text to image)</a:t>
            </a:r>
          </a:p>
        </p:txBody>
      </p:sp>
    </p:spTree>
    <p:extLst>
      <p:ext uri="{BB962C8B-B14F-4D97-AF65-F5344CB8AC3E}">
        <p14:creationId xmlns:p14="http://schemas.microsoft.com/office/powerpoint/2010/main" val="26328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blue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337CE4-9082-D695-8AD8-89148114EB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38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42D69F-C459-8ECE-06A1-66E418FF3E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520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58B23E-2241-0C04-DC3A-1FCFC1EF8A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“Add quote text here”</a:t>
            </a:r>
          </a:p>
        </p:txBody>
      </p:sp>
    </p:spTree>
    <p:extLst>
      <p:ext uri="{BB962C8B-B14F-4D97-AF65-F5344CB8AC3E}">
        <p14:creationId xmlns:p14="http://schemas.microsoft.com/office/powerpoint/2010/main" val="28418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22BD2E-E9C2-A15B-06FB-553974CDE6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“Add quote text here”</a:t>
            </a:r>
          </a:p>
        </p:txBody>
      </p:sp>
    </p:spTree>
    <p:extLst>
      <p:ext uri="{BB962C8B-B14F-4D97-AF65-F5344CB8AC3E}">
        <p14:creationId xmlns:p14="http://schemas.microsoft.com/office/powerpoint/2010/main" val="1231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C3909-1482-1013-E118-A2CE0A1D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119AD-4AAB-8B34-F6C1-8D76F0D45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42" y="2242938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slide 1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F6C2AD-0E53-2A94-6EDF-C2BC1C35E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914" y="-121920"/>
            <a:ext cx="12408747" cy="69799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1B5349-CF21-E9D2-92A0-6C58C15A0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88" y="2165645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2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ing, content, basic text one col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138" y="414734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138" y="1415778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9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07C2D6-AB1B-B84B-BC13-7D79E8BCF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6318" y="-148043"/>
            <a:ext cx="12499929" cy="7031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6D8CC-65FF-0E59-2392-2C0EBC060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8" y="2165645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3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6489-9A30-702B-3E26-D81845892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8" y="2165645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4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A blue rectangle with black background&#10;&#10;Description automatically generated">
            <a:extLst>
              <a:ext uri="{FF2B5EF4-FFF2-40B4-BE49-F238E27FC236}">
                <a16:creationId xmlns:a16="http://schemas.microsoft.com/office/drawing/2014/main" id="{D115B473-1B85-DD59-52BE-0E90A80C9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577A8-7F18-CBCC-319C-10DC2550A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8" y="2165645"/>
            <a:ext cx="4716354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8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1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1108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ta 1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9297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D92FD5-08EA-6BC8-29BC-BCF5EEFE1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Twitter symbol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 descr="LinkedIn symbol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 descr="World-wide web symbol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2184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, subhead, Three columns">
    <p:bg>
      <p:bgPr>
        <a:solidFill>
          <a:srgbClr val="CCDFF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12/02/2026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04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817" r:id="rId2"/>
    <p:sldLayoutId id="2147483941" r:id="rId3"/>
    <p:sldLayoutId id="2147483833" r:id="rId4"/>
    <p:sldLayoutId id="2147483834" r:id="rId5"/>
    <p:sldLayoutId id="2147483826" r:id="rId6"/>
    <p:sldLayoutId id="2147483942" r:id="rId7"/>
    <p:sldLayoutId id="2147483827" r:id="rId8"/>
    <p:sldLayoutId id="2147483943" r:id="rId9"/>
    <p:sldLayoutId id="2147483944" r:id="rId10"/>
    <p:sldLayoutId id="2147483818" r:id="rId11"/>
    <p:sldLayoutId id="2147483945" r:id="rId12"/>
    <p:sldLayoutId id="2147483946" r:id="rId13"/>
    <p:sldLayoutId id="2147483813" r:id="rId14"/>
    <p:sldLayoutId id="2147483814" r:id="rId15"/>
    <p:sldLayoutId id="2147483815" r:id="rId16"/>
    <p:sldLayoutId id="2147483947" r:id="rId17"/>
    <p:sldLayoutId id="2147483948" r:id="rId18"/>
    <p:sldLayoutId id="2147483949" r:id="rId19"/>
    <p:sldLayoutId id="2147483950" r:id="rId20"/>
    <p:sldLayoutId id="2147483802" r:id="rId21"/>
    <p:sldLayoutId id="2147483719" r:id="rId22"/>
    <p:sldLayoutId id="2147483951" r:id="rId23"/>
    <p:sldLayoutId id="2147483938" r:id="rId24"/>
    <p:sldLayoutId id="2147483939" r:id="rId25"/>
    <p:sldLayoutId id="2147483933" r:id="rId26"/>
    <p:sldLayoutId id="2147483824" r:id="rId27"/>
    <p:sldLayoutId id="2147483926" r:id="rId28"/>
    <p:sldLayoutId id="2147483927" r:id="rId29"/>
    <p:sldLayoutId id="2147483929" r:id="rId30"/>
    <p:sldLayoutId id="2147483928" r:id="rId31"/>
    <p:sldLayoutId id="2147483930" r:id="rId32"/>
    <p:sldLayoutId id="2147483952" r:id="rId33"/>
    <p:sldLayoutId id="2147483940" r:id="rId34"/>
    <p:sldLayoutId id="2147483953" r:id="rId35"/>
    <p:sldLayoutId id="2147483924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002268"/>
            <a:ext cx="5664000" cy="2507695"/>
          </a:xfrm>
        </p:spPr>
        <p:txBody>
          <a:bodyPr/>
          <a:lstStyle/>
          <a:p>
            <a:r>
              <a:rPr lang="en-GB" sz="4400" dirty="0"/>
              <a:t>The art of personalised employment for neurodivergent AHP’s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998-8BA0-CF4D-B57F-DEBCAD114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714300"/>
            <a:ext cx="6259513" cy="1024967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And how compassionate adjustments can improve quality and safety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F63B5F-2944-6B41-9332-74DB2CCA6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5926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Presented by:</a:t>
            </a:r>
            <a:br>
              <a:rPr lang="en-GB" dirty="0"/>
            </a:br>
            <a:r>
              <a:rPr lang="en-GB" b="1" dirty="0"/>
              <a:t>Laura Smith, Kendal Rose &amp; Simon Dooknah</a:t>
            </a:r>
          </a:p>
        </p:txBody>
      </p:sp>
    </p:spTree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FD1A-2656-FEE4-38F2-842A3FE8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</a:t>
            </a:r>
          </a:p>
        </p:txBody>
      </p:sp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30E77D51-6DB8-313D-1A0A-C039AAFA5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236316"/>
              </p:ext>
            </p:extLst>
          </p:nvPr>
        </p:nvGraphicFramePr>
        <p:xfrm>
          <a:off x="5573971" y="1279920"/>
          <a:ext cx="7632700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F9FE3D-B91A-8F80-9416-4E417E5D4AC4}"/>
              </a:ext>
            </a:extLst>
          </p:cNvPr>
          <p:cNvSpPr txBox="1"/>
          <p:nvPr/>
        </p:nvSpPr>
        <p:spPr>
          <a:xfrm>
            <a:off x="600739" y="1907875"/>
            <a:ext cx="66028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Recruitment was conducted over 30 days via </a:t>
            </a:r>
            <a:r>
              <a:rPr lang="en-GB" sz="32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Linkedin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5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8107-E049-61F4-50AE-19CC574E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Semi- structured 1:1 MS Teams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57A11-32FA-3810-1FAD-DB1D535C4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7" y="1415778"/>
            <a:ext cx="10976281" cy="4794522"/>
          </a:xfrm>
        </p:spPr>
        <p:txBody>
          <a:bodyPr>
            <a:normAutofit fontScale="5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Tell us more about your current role career? 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Would you feel comfortable sharing a bit about when you first became aware of your neurodivergent trait?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 Have you received a formal diagnosis, or do you self-identify based on your experiences?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 Many people talk about using strategies or tools that help them thrive at work-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 What strategies, tools, or routines have you developed that help you succeed in your workplace?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400" i="1" dirty="0"/>
              <a:t>Technology </a:t>
            </a:r>
          </a:p>
          <a:p>
            <a:pPr marL="457200" lvl="1" indent="0">
              <a:buNone/>
            </a:pPr>
            <a:r>
              <a:rPr lang="en-GB" sz="2400" i="1" dirty="0"/>
              <a:t>Flexible working </a:t>
            </a:r>
          </a:p>
          <a:p>
            <a:pPr marL="457200" lvl="1" indent="0">
              <a:buNone/>
            </a:pPr>
            <a:r>
              <a:rPr lang="en-GB" sz="2400" i="1" dirty="0"/>
              <a:t>Lists and structured assessment </a:t>
            </a:r>
          </a:p>
          <a:p>
            <a:pPr marL="457200" lvl="1" indent="0">
              <a:buNone/>
            </a:pPr>
            <a:r>
              <a:rPr lang="en-GB" sz="2400" i="1" dirty="0"/>
              <a:t>Working areas and spaces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GB" sz="2400" i="1" dirty="0"/>
              <a:t>Uniform and shoes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 Have you noticed any positive ways that your neurodivergence shows up in your role as an AHP in the workplace.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i="1" dirty="0"/>
              <a:t> team dynamics, problem-solving, or creativity? In what way…</a:t>
            </a:r>
            <a:endParaRPr lang="en-GB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Are there aspects of your work where you feel your neurodivergent traits give you a unique advantage or insight?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 Can you describe a time when you felt you were thriving at work? What contributed to that experience?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 Have you ever asked for any adjustments or accommodations that have significantly improved your ability to thrive?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 Have you ever come across any challenges when trying to implement these strategies.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 How does embracing your neurodivergent identity shape the way you approach your profession?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 Do you ever feel like you need to “mask” or hide aspects of your neurodivergence in the workplace.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 Have you witnessed or been a part of any initiatives or practises that made your workplace more inclusive and empowering?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 If you could design a workspace, what would it look like to support a neurodivergent professional? </a:t>
            </a:r>
          </a:p>
        </p:txBody>
      </p:sp>
    </p:spTree>
    <p:extLst>
      <p:ext uri="{BB962C8B-B14F-4D97-AF65-F5344CB8AC3E}">
        <p14:creationId xmlns:p14="http://schemas.microsoft.com/office/powerpoint/2010/main" val="19906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9B7-616A-292B-0E6F-D7B2DA43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Braun &amp; Clarke Reflexive Thematic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FBD84E-5CDF-5D32-948C-83034A9D3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073144"/>
              </p:ext>
            </p:extLst>
          </p:nvPr>
        </p:nvGraphicFramePr>
        <p:xfrm>
          <a:off x="375138" y="1415778"/>
          <a:ext cx="11489202" cy="176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F3665E-3682-37C2-5092-01A8CB95E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302" y="3068955"/>
            <a:ext cx="2497394" cy="3219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466DB0-977D-53DD-82A5-F98D61163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3866" y="3067261"/>
            <a:ext cx="2497393" cy="32212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22858D-5469-3838-5704-1F5E8EA4C370}"/>
              </a:ext>
            </a:extLst>
          </p:cNvPr>
          <p:cNvSpPr txBox="1">
            <a:spLocks/>
          </p:cNvSpPr>
          <p:nvPr/>
        </p:nvSpPr>
        <p:spPr>
          <a:xfrm>
            <a:off x="549868" y="4136720"/>
            <a:ext cx="4908590" cy="8651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COREQ Checklist</a:t>
            </a:r>
          </a:p>
        </p:txBody>
      </p:sp>
    </p:spTree>
    <p:extLst>
      <p:ext uri="{BB962C8B-B14F-4D97-AF65-F5344CB8AC3E}">
        <p14:creationId xmlns:p14="http://schemas.microsoft.com/office/powerpoint/2010/main" val="33107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0887-CBA8-D2A6-99AF-8AE178F7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68" y="2292000"/>
            <a:ext cx="10515600" cy="1325563"/>
          </a:xfrm>
        </p:spPr>
        <p:txBody>
          <a:bodyPr/>
          <a:lstStyle/>
          <a:p>
            <a:r>
              <a:rPr lang="en-GB" dirty="0"/>
              <a:t>Participant profile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8E38D-006D-49E6-9EAF-B4CDDB8FC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6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F2CF499E-22DE-9646-4D49-7CF82C544745}"/>
              </a:ext>
            </a:extLst>
          </p:cNvPr>
          <p:cNvSpPr txBox="1"/>
          <p:nvPr/>
        </p:nvSpPr>
        <p:spPr>
          <a:xfrm>
            <a:off x="5064513" y="4874598"/>
            <a:ext cx="1737883" cy="4426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Male</a:t>
            </a:r>
            <a:r>
              <a:rPr lang="en-GB" sz="2000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27694-EDF4-B70D-833A-FE2AD9AC4428}"/>
              </a:ext>
            </a:extLst>
          </p:cNvPr>
          <p:cNvSpPr txBox="1"/>
          <p:nvPr/>
        </p:nvSpPr>
        <p:spPr>
          <a:xfrm>
            <a:off x="855700" y="5196794"/>
            <a:ext cx="3422321" cy="442674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Split clinical &amp; non-clinical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9FB0A-4D36-A4E8-584B-D481FBB35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71" y="317998"/>
            <a:ext cx="11404154" cy="865186"/>
          </a:xfrm>
        </p:spPr>
        <p:txBody>
          <a:bodyPr/>
          <a:lstStyle/>
          <a:p>
            <a:r>
              <a:rPr lang="en-GB" dirty="0"/>
              <a:t>Interview Participants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A7B6C8-EED3-8933-6686-5F2FDEAD7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9525" y="4172422"/>
            <a:ext cx="762679" cy="15812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C7AA22-192B-1ED2-42D2-D93AEEEC2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068" y="729087"/>
            <a:ext cx="495857" cy="1581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FB2984-C264-1EE5-C546-C0B5A43EB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806" y="2455325"/>
            <a:ext cx="529864" cy="1581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51DEEC-36B0-E658-A01E-9007DC7A8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249" y="4154137"/>
            <a:ext cx="711545" cy="1581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52A959-AB7E-B965-C39F-74D6ECF35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3279" y="4163281"/>
            <a:ext cx="497237" cy="1581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3575AD-1C47-DF08-5FDE-2BF03E6FF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860" y="729086"/>
            <a:ext cx="495857" cy="15812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73B780-7091-E09F-99C4-1477DAD39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548" y="719942"/>
            <a:ext cx="501592" cy="1599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11E8D9-DBEA-64CC-0F27-B40F717FB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684" y="729086"/>
            <a:ext cx="495857" cy="15812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259542-5E1C-216A-2979-3F5816701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815" y="718918"/>
            <a:ext cx="501913" cy="1600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28962A-BD93-2D94-A075-ABC45E696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654" y="718922"/>
            <a:ext cx="501912" cy="1600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06700B-5B08-AA5F-B339-B860D0BB3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953" y="2455325"/>
            <a:ext cx="529864" cy="15812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92201C-ED66-31EC-7A44-5CCAF05A4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890" y="2464468"/>
            <a:ext cx="529864" cy="15812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D8B1EB-3F84-B2D3-BC56-B7223AE18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684" y="2464468"/>
            <a:ext cx="529864" cy="15812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CB5101-66B8-0A5F-E2F5-8FB264300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2734" y="2455325"/>
            <a:ext cx="529864" cy="1581212"/>
          </a:xfrm>
          <a:prstGeom prst="rect">
            <a:avLst/>
          </a:prstGeom>
        </p:spPr>
      </p:pic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A57C0B0C-1A10-60A2-4600-0FBD98D7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148" y="4181567"/>
            <a:ext cx="762679" cy="15812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54EA34F-AFBD-B609-4098-A6E3DEDEBEC3}"/>
              </a:ext>
            </a:extLst>
          </p:cNvPr>
          <p:cNvSpPr txBox="1"/>
          <p:nvPr/>
        </p:nvSpPr>
        <p:spPr>
          <a:xfrm>
            <a:off x="855700" y="1747632"/>
            <a:ext cx="3422321" cy="44267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Clinical roles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767A8B-7FA6-EEB5-60BC-C9EA39F9AED1}"/>
              </a:ext>
            </a:extLst>
          </p:cNvPr>
          <p:cNvSpPr txBox="1"/>
          <p:nvPr/>
        </p:nvSpPr>
        <p:spPr>
          <a:xfrm>
            <a:off x="855700" y="3354867"/>
            <a:ext cx="3422321" cy="442674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Non-clinical roles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38FD1B-A6D2-0E8E-1503-FB2391C19ADB}"/>
              </a:ext>
            </a:extLst>
          </p:cNvPr>
          <p:cNvSpPr txBox="1"/>
          <p:nvPr/>
        </p:nvSpPr>
        <p:spPr>
          <a:xfrm>
            <a:off x="373620" y="1218532"/>
            <a:ext cx="758915" cy="715089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10</a:t>
            </a:r>
            <a:r>
              <a:rPr lang="en-GB" sz="3600" dirty="0"/>
              <a:t> 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D6CDC0-16AD-AD4C-EFFE-6559B92A89E2}"/>
              </a:ext>
            </a:extLst>
          </p:cNvPr>
          <p:cNvSpPr txBox="1"/>
          <p:nvPr/>
        </p:nvSpPr>
        <p:spPr>
          <a:xfrm>
            <a:off x="339328" y="2828364"/>
            <a:ext cx="758915" cy="646986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3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0DCF03-F07D-45F1-4B1D-A092D11B2B0C}"/>
              </a:ext>
            </a:extLst>
          </p:cNvPr>
          <p:cNvSpPr txBox="1"/>
          <p:nvPr/>
        </p:nvSpPr>
        <p:spPr>
          <a:xfrm>
            <a:off x="346871" y="4639911"/>
            <a:ext cx="758915" cy="715089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</a:t>
            </a:r>
            <a:r>
              <a:rPr lang="en-GB" sz="3600" dirty="0"/>
              <a:t> </a:t>
            </a:r>
            <a:endParaRPr lang="en-GB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E4410AA0-27DC-C3BC-7ED6-F2D2E4F3CCD9}"/>
              </a:ext>
            </a:extLst>
          </p:cNvPr>
          <p:cNvSpPr/>
          <p:nvPr/>
        </p:nvSpPr>
        <p:spPr>
          <a:xfrm>
            <a:off x="7071488" y="750591"/>
            <a:ext cx="711545" cy="52674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0FCA2D-CE4C-0508-DEF7-BFA9EB4E9E9F}"/>
              </a:ext>
            </a:extLst>
          </p:cNvPr>
          <p:cNvSpPr txBox="1"/>
          <p:nvPr/>
        </p:nvSpPr>
        <p:spPr>
          <a:xfrm>
            <a:off x="6188272" y="3026764"/>
            <a:ext cx="758915" cy="715089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15</a:t>
            </a:r>
            <a:r>
              <a:rPr lang="en-GB" sz="3600" dirty="0"/>
              <a:t> 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D30FFD-2E1F-5D93-96AF-92C58360F5AD}"/>
              </a:ext>
            </a:extLst>
          </p:cNvPr>
          <p:cNvSpPr txBox="1"/>
          <p:nvPr/>
        </p:nvSpPr>
        <p:spPr>
          <a:xfrm>
            <a:off x="5064513" y="1750546"/>
            <a:ext cx="1737883" cy="442674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665C4F-A245-FAC4-B1CD-3052D3E3AF37}"/>
              </a:ext>
            </a:extLst>
          </p:cNvPr>
          <p:cNvSpPr txBox="1"/>
          <p:nvPr/>
        </p:nvSpPr>
        <p:spPr>
          <a:xfrm>
            <a:off x="4611120" y="1120327"/>
            <a:ext cx="758915" cy="715089"/>
          </a:xfrm>
          <a:prstGeom prst="roundRect">
            <a:avLst>
              <a:gd name="adj" fmla="val 7716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14</a:t>
            </a:r>
            <a:r>
              <a:rPr lang="en-GB" sz="3600" dirty="0"/>
              <a:t> 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1CEC8E-7479-2126-2ECB-6255AA2CB0FF}"/>
              </a:ext>
            </a:extLst>
          </p:cNvPr>
          <p:cNvSpPr txBox="1"/>
          <p:nvPr/>
        </p:nvSpPr>
        <p:spPr>
          <a:xfrm>
            <a:off x="4611120" y="4257084"/>
            <a:ext cx="758915" cy="715089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</a:t>
            </a:r>
            <a:r>
              <a:rPr lang="en-GB" sz="36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9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CB5B-D948-5919-3056-98171A9E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Percentage Prevalence of Neurodivergent Traits Among Participants by Profession 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E6B716-4557-3A07-E4AB-05820BDC0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86469"/>
              </p:ext>
            </p:extLst>
          </p:nvPr>
        </p:nvGraphicFramePr>
        <p:xfrm>
          <a:off x="374649" y="1416050"/>
          <a:ext cx="11404154" cy="457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95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E91C-37E4-996A-C58F-FE59E524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68" y="2165645"/>
            <a:ext cx="4467999" cy="1325563"/>
          </a:xfrm>
        </p:spPr>
        <p:txBody>
          <a:bodyPr/>
          <a:lstStyle/>
          <a:p>
            <a:r>
              <a:rPr lang="en-GB" dirty="0"/>
              <a:t>Data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115BC-3C5F-8278-55BC-EE10F6951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E0DAB2-FCB6-55C2-E009-70115FC61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8" r="1571" b="8114"/>
          <a:stretch>
            <a:fillRect/>
          </a:stretch>
        </p:blipFill>
        <p:spPr bwMode="auto">
          <a:xfrm>
            <a:off x="429324" y="0"/>
            <a:ext cx="1133335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72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5FC2-7499-F8C9-F543-860020BA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our participants tell us?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B8B21-88E9-6B17-9E87-BF10956DA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F2F77-4FBC-8C3C-993D-52653758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Surely its simple….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2B6679-4032-248D-F83A-4DEA07F22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409209"/>
              </p:ext>
            </p:extLst>
          </p:nvPr>
        </p:nvGraphicFramePr>
        <p:xfrm>
          <a:off x="375138" y="630936"/>
          <a:ext cx="11441724" cy="481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178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128434-B7A8-00E7-FCA1-8C59467C50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Content Placeholder 4" descr="A red sign with white text&#10;&#10;AI-generated content may be incorrect.">
            <a:extLst>
              <a:ext uri="{FF2B5EF4-FFF2-40B4-BE49-F238E27FC236}">
                <a16:creationId xmlns:a16="http://schemas.microsoft.com/office/drawing/2014/main" id="{97F70EE7-FFCA-2964-4DB9-81229B590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6188" y="1426221"/>
            <a:ext cx="4447309" cy="3341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C76B9-D66C-3103-121F-D07BCA57B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6909" y="2456296"/>
            <a:ext cx="3316778" cy="1325563"/>
          </a:xfrm>
        </p:spPr>
        <p:txBody>
          <a:bodyPr>
            <a:noAutofit/>
          </a:bodyPr>
          <a:lstStyle/>
          <a:p>
            <a:r>
              <a:rPr lang="en-GB" sz="2800" dirty="0"/>
              <a:t>Funding 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7006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on a ladder&#10;&#10;AI-generated content may be incorrect.">
            <a:extLst>
              <a:ext uri="{FF2B5EF4-FFF2-40B4-BE49-F238E27FC236}">
                <a16:creationId xmlns:a16="http://schemas.microsoft.com/office/drawing/2014/main" id="{ABAAE393-EB94-1032-0C4D-6B28460E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54" y="458455"/>
            <a:ext cx="10409091" cy="57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CFE7-48D0-01D0-2C5B-38C3A0A2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our participants tell us?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028A9-280E-96E1-EEFC-07779F32D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297186"/>
            <a:ext cx="11050700" cy="462017"/>
          </a:xfrm>
        </p:spPr>
        <p:txBody>
          <a:bodyPr numCol="1"/>
          <a:lstStyle/>
          <a:p>
            <a:r>
              <a:rPr lang="en-GB" dirty="0"/>
              <a:t>They need organisations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3F3A9-4F24-767D-7F4E-2B2CD43B3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GB" dirty="0"/>
              <a:t>Utilise Access to Work</a:t>
            </a:r>
          </a:p>
          <a:p>
            <a:r>
              <a:rPr lang="en-GB" dirty="0"/>
              <a:t>Encourage Open and mindful teams: e-learning &amp; SLEP</a:t>
            </a:r>
          </a:p>
          <a:p>
            <a:r>
              <a:rPr lang="en-GB" dirty="0"/>
              <a:t>Inclusive leadership: role modelling </a:t>
            </a:r>
          </a:p>
          <a:p>
            <a:r>
              <a:rPr lang="en-GB" dirty="0"/>
              <a:t>Ongoing feedback &amp; appraisal</a:t>
            </a:r>
          </a:p>
          <a:p>
            <a:r>
              <a:rPr lang="en-GB" dirty="0"/>
              <a:t>Neurodivergent staff networks &amp; forums: promote and facilitate time to participate.</a:t>
            </a:r>
          </a:p>
          <a:p>
            <a:r>
              <a:rPr lang="en-GB" dirty="0"/>
              <a:t>Clear access to adjustment pathways</a:t>
            </a:r>
          </a:p>
          <a:p>
            <a:r>
              <a:rPr lang="en-GB" dirty="0"/>
              <a:t>Flexible working structures, remote, adjusted, hybrid.</a:t>
            </a:r>
          </a:p>
        </p:txBody>
      </p:sp>
    </p:spTree>
    <p:extLst>
      <p:ext uri="{BB962C8B-B14F-4D97-AF65-F5344CB8AC3E}">
        <p14:creationId xmlns:p14="http://schemas.microsoft.com/office/powerpoint/2010/main" val="133933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8AB5F-8891-6D8E-4E79-41879ED61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EC57-27E8-BD0C-AA8E-FF1B2C43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our participants tell us?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3B48A-611A-0BA9-AC2C-61B394771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310389"/>
            <a:ext cx="11050700" cy="462017"/>
          </a:xfrm>
        </p:spPr>
        <p:txBody>
          <a:bodyPr numCol="1"/>
          <a:lstStyle/>
          <a:p>
            <a:r>
              <a:rPr lang="en-GB" dirty="0"/>
              <a:t>They need others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380E5-CFCA-BFE8-BCBA-AC10646A0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Peers that understand without judgement</a:t>
            </a:r>
          </a:p>
          <a:p>
            <a:endParaRPr lang="en-GB" dirty="0"/>
          </a:p>
          <a:p>
            <a:r>
              <a:rPr lang="en-GB" dirty="0"/>
              <a:t>They have time to  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D2725ED-8A01-E2BA-A3F2-F5DE909F8CA3}"/>
              </a:ext>
            </a:extLst>
          </p:cNvPr>
          <p:cNvSpPr/>
          <p:nvPr/>
        </p:nvSpPr>
        <p:spPr>
          <a:xfrm rot="759877">
            <a:off x="9252262" y="515144"/>
            <a:ext cx="2525645" cy="2253642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kern="100" dirty="0"/>
              <a:t>“It's about that awareness that you can't fix people. You just need to support them. And when you provide a supportive environment, that's where people grow.”</a:t>
            </a:r>
            <a:endParaRPr lang="en-GB" sz="1400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CB882F2-8D62-6B27-D133-9FE9CDC05CFB}"/>
              </a:ext>
            </a:extLst>
          </p:cNvPr>
          <p:cNvSpPr/>
          <p:nvPr/>
        </p:nvSpPr>
        <p:spPr>
          <a:xfrm rot="289003">
            <a:off x="9031314" y="3510589"/>
            <a:ext cx="2814410" cy="2467223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GB" sz="1400" kern="100" dirty="0"/>
              <a:t>“I have orange overlays that I use and I've also got orange tinted lenses that I put over, but I get embarrassed to wear them sometimes, so I just struggle along.”</a:t>
            </a:r>
            <a:endParaRPr lang="en-GB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4FE490-D1DD-ED48-17A4-F739E11C1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262" y="5921227"/>
            <a:ext cx="261378" cy="831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E40E32-7759-2627-C311-087E044DA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744" y="2623187"/>
            <a:ext cx="262493" cy="83705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6036BD6-B133-B9DF-3933-85F065F76B17}"/>
              </a:ext>
            </a:extLst>
          </p:cNvPr>
          <p:cNvSpPr/>
          <p:nvPr/>
        </p:nvSpPr>
        <p:spPr>
          <a:xfrm rot="289003">
            <a:off x="6194614" y="2112364"/>
            <a:ext cx="2814410" cy="2467223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i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“They knew about my diagnosis and seemed very supportive about that. Again, which then just kind of took a little bit more pressure off me”</a:t>
            </a:r>
            <a:endParaRPr lang="en-GB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86F2F8-D171-2AE7-66AB-A0A035B8D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488" y="4601026"/>
            <a:ext cx="249699" cy="7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A38D-D912-14AC-2056-549B0117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our participants tell us?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A6F5F-0291-36D7-0A52-9388D44A82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414569"/>
            <a:ext cx="4863900" cy="462017"/>
          </a:xfrm>
        </p:spPr>
        <p:txBody>
          <a:bodyPr/>
          <a:lstStyle/>
          <a:p>
            <a:r>
              <a:rPr lang="en-GB" dirty="0"/>
              <a:t>They need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FDF29-7BEF-B5FA-B4B9-EF4B36923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5" y="2271624"/>
            <a:ext cx="11088000" cy="3456000"/>
          </a:xfrm>
        </p:spPr>
        <p:txBody>
          <a:bodyPr/>
          <a:lstStyle/>
          <a:p>
            <a:r>
              <a:rPr lang="en-GB" dirty="0"/>
              <a:t>Develop self reflection skills</a:t>
            </a:r>
          </a:p>
          <a:p>
            <a:r>
              <a:rPr lang="en-GB" dirty="0"/>
              <a:t>Navigate strategic disclosure</a:t>
            </a:r>
          </a:p>
          <a:p>
            <a:r>
              <a:rPr lang="en-GB" dirty="0"/>
              <a:t>Establish energy management strategies</a:t>
            </a:r>
          </a:p>
          <a:p>
            <a:r>
              <a:rPr lang="en-GB" dirty="0"/>
              <a:t>Understanding legal rights</a:t>
            </a:r>
          </a:p>
          <a:p>
            <a:r>
              <a:rPr lang="en-GB" dirty="0"/>
              <a:t>Develop strategies to improve productivity / task completion</a:t>
            </a:r>
          </a:p>
          <a:p>
            <a:r>
              <a:rPr lang="en-GB" dirty="0"/>
              <a:t>Enhance their self efficacy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7C33331-1DC5-0541-3BF5-1F45739AB16E}"/>
              </a:ext>
            </a:extLst>
          </p:cNvPr>
          <p:cNvSpPr/>
          <p:nvPr/>
        </p:nvSpPr>
        <p:spPr>
          <a:xfrm rot="205153">
            <a:off x="9982200" y="369666"/>
            <a:ext cx="2134485" cy="2017934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kern="100" dirty="0"/>
              <a:t>“I've just got a lot of internalised ableism, but I'm aware of it and I'm trying to challenge it.”</a:t>
            </a:r>
            <a:endParaRPr lang="en-GB" sz="1400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A42AA5A-AB8F-F099-8DEA-34D2588A779A}"/>
              </a:ext>
            </a:extLst>
          </p:cNvPr>
          <p:cNvSpPr/>
          <p:nvPr/>
        </p:nvSpPr>
        <p:spPr>
          <a:xfrm rot="443350">
            <a:off x="7380301" y="789670"/>
            <a:ext cx="2430173" cy="2418426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kern="100" dirty="0"/>
              <a:t>“Being able to control that sensory stimulus, managing my time where I can allow myself to pause and have breaks. I feel like that's when I have thrived.”</a:t>
            </a:r>
            <a:endParaRPr lang="en-GB" sz="1400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3EC4427C-DC23-8C9F-0337-5F0F6AE7C3B6}"/>
              </a:ext>
            </a:extLst>
          </p:cNvPr>
          <p:cNvSpPr/>
          <p:nvPr/>
        </p:nvSpPr>
        <p:spPr>
          <a:xfrm rot="282491">
            <a:off x="5512622" y="3531879"/>
            <a:ext cx="2937416" cy="2736239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ea typeface="Aptos" panose="020B0004020202020204" pitchFamily="34" charset="0"/>
              </a:rPr>
              <a:t>“I need a 5-minute break. So, I've just run down the stairs and run back up again as my break because if I don't do that, I won't be able to sit and engage with you because my brain will be bouncing around the room. </a:t>
            </a:r>
            <a:endParaRPr lang="en-GB" sz="1400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CB432CBF-9267-04C1-BE6D-233DBA10FA61}"/>
              </a:ext>
            </a:extLst>
          </p:cNvPr>
          <p:cNvSpPr/>
          <p:nvPr/>
        </p:nvSpPr>
        <p:spPr>
          <a:xfrm rot="335787">
            <a:off x="8926656" y="3276600"/>
            <a:ext cx="3152840" cy="2762992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kern="100" dirty="0"/>
              <a:t>I don't disclose too much at work. Not even with my new manager's, not even what I had. She just said how do you like to work? I don't need to know what your diagnosis is, I just want to know how you like to work?....Really helped me</a:t>
            </a:r>
            <a:endParaRPr lang="en-GB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BC0D6B-67A2-9075-80B8-6F7DC2A6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423" y="5894622"/>
            <a:ext cx="234251" cy="746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D6C38-54C8-EDD2-2101-7396BA79D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96" y="5987888"/>
            <a:ext cx="248469" cy="7901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06C1B2-18DD-9422-4B0F-AC3C84D29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520" y="2327963"/>
            <a:ext cx="249699" cy="745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410A1F-2882-14F8-D705-20C9B1636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548" y="2914163"/>
            <a:ext cx="234251" cy="74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182A-AD0C-0788-A97E-079DD3EF2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F7FE-B9F2-6E02-68F3-7723155C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65CA6-6BE4-4B72-DBBE-C45FBA440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3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A4B2-64B4-069A-5474-4247BE3E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hope is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74FB3-A02D-9A07-8536-D6AA05E7B6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Universal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4F0FF-07BD-7471-AE11-2F75DB78F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GB" dirty="0"/>
              <a:t>Accelerated screening and assessment</a:t>
            </a:r>
          </a:p>
          <a:p>
            <a:r>
              <a:rPr lang="en-GB" dirty="0"/>
              <a:t>Specialist </a:t>
            </a:r>
            <a:r>
              <a:rPr lang="en-GB" dirty="0" err="1"/>
              <a:t>Occ</a:t>
            </a:r>
            <a:r>
              <a:rPr lang="en-GB" dirty="0"/>
              <a:t> Health support for ADHD coaching </a:t>
            </a:r>
          </a:p>
          <a:p>
            <a:r>
              <a:rPr lang="en-GB" dirty="0"/>
              <a:t>Wider staff education and reduced stigma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7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BE8C-7149-F8B0-58EF-7E627401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9B7BD-EEC4-EDC0-28FE-00751A439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DB3F0E-E4EB-C5D0-95F8-5A0A237B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8EB5D-282F-8ED7-4781-B740B070E1EE}"/>
              </a:ext>
            </a:extLst>
          </p:cNvPr>
          <p:cNvSpPr txBox="1"/>
          <p:nvPr/>
        </p:nvSpPr>
        <p:spPr>
          <a:xfrm>
            <a:off x="432000" y="1432299"/>
            <a:ext cx="11189386" cy="368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424242"/>
                </a:solidFill>
                <a:effectLst/>
              </a:rPr>
              <a:t>Only </a:t>
            </a:r>
            <a:r>
              <a:rPr lang="en-GB" sz="3600" dirty="0">
                <a:solidFill>
                  <a:srgbClr val="424242"/>
                </a:solidFill>
              </a:rPr>
              <a:t>5</a:t>
            </a:r>
            <a:r>
              <a:rPr lang="en-GB" sz="3600" b="0" i="0" dirty="0">
                <a:solidFill>
                  <a:srgbClr val="424242"/>
                </a:solidFill>
                <a:effectLst/>
              </a:rPr>
              <a:t> of 15 AHP specialties were represented</a:t>
            </a:r>
            <a:r>
              <a:rPr lang="en-GB" sz="3600" dirty="0">
                <a:solidFill>
                  <a:srgbClr val="424242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424242"/>
                </a:solidFill>
                <a:effectLst/>
              </a:rPr>
              <a:t>Sampling bias likely due to researcher networks.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424242"/>
                </a:solidFill>
                <a:effectLst/>
              </a:rPr>
              <a:t>Mostly female participants; gender imbalance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424242"/>
                </a:solidFill>
                <a:effectLst/>
              </a:rPr>
              <a:t>Self-selection may have led to response bias.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424242"/>
                </a:solidFill>
                <a:effectLst/>
              </a:rPr>
              <a:t>Research team was neurodivergent-only, limiting neurotypical perspectives.</a:t>
            </a:r>
          </a:p>
          <a:p>
            <a:pPr algn="l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GB" b="0" i="0" dirty="0">
              <a:solidFill>
                <a:srgbClr val="42424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58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D966-C87C-3D43-A999-DC86D8F4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14090-C71D-29EB-2FB2-AAAB27B77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535092-34BB-5018-6C12-8EC4A692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E114F-8895-EA2C-036E-00348D6623E2}"/>
              </a:ext>
            </a:extLst>
          </p:cNvPr>
          <p:cNvSpPr txBox="1"/>
          <p:nvPr/>
        </p:nvSpPr>
        <p:spPr>
          <a:xfrm>
            <a:off x="432000" y="1116432"/>
            <a:ext cx="1124254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424242"/>
                </a:solidFill>
                <a:effectLst/>
              </a:rPr>
              <a:t>Neurodivergent strengths (creativity, resilience) often overlooked.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424242"/>
                </a:solidFill>
                <a:effectLst/>
              </a:rPr>
              <a:t>Lack of inclusive environments leads to burnout and disengagement.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424242"/>
                </a:solidFill>
                <a:effectLst/>
              </a:rPr>
              <a:t>Supportive leadership and tailored adaptations help neurodivergent staff thrive.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424242"/>
                </a:solidFill>
                <a:effectLst/>
              </a:rPr>
              <a:t>Inclusion should be embedded in organisational culture, not treated as optional.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424242"/>
                </a:solidFill>
                <a:effectLst/>
              </a:rPr>
              <a:t>Future research should broaden representation and reduce bias.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424242"/>
                </a:solidFill>
                <a:effectLst/>
              </a:rPr>
              <a:t>Supporting neurodivergent AHPs strengthens workforce performance and retention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24242"/>
                </a:solidFill>
              </a:rPr>
              <a:t>Neurodivergent experiences are highly varied and complex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739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34C23-AB4B-C1CC-1815-1F54EEA57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B61A773-81F5-3AA0-13E1-F25FA22470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0793" y="1694719"/>
            <a:ext cx="10852843" cy="2894409"/>
          </a:xfrm>
          <a:prstGeom prst="roundRect">
            <a:avLst/>
          </a:prstGeom>
          <a:solidFill>
            <a:schemeClr val="accent5"/>
          </a:solidFill>
          <a:ln w="57150">
            <a:solidFill>
              <a:schemeClr val="accent5">
                <a:lumMod val="50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3600" i="1" dirty="0"/>
              <a:t>“Compassion can enable inclusive cultures that enable people to thrive and ultimately, we know that creating cultures where people can thrive, patients get better care.”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Interview participant</a:t>
            </a:r>
            <a:endParaRPr kumimoji="0" lang="en-GB" altLang="en-US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56E7-901A-E911-055C-25A84B999C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646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E95876-3B6B-03BB-1CDE-7F7C06ADC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Why does supporting Neurodivergent staff matter?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3884C7-8553-C51E-B0B2-31C06254DD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5E5F4A-BD29-CF2B-5A2F-B59C8103F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985587"/>
              </p:ext>
            </p:extLst>
          </p:nvPr>
        </p:nvGraphicFramePr>
        <p:xfrm>
          <a:off x="7431999" y="2002507"/>
          <a:ext cx="3462338" cy="310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C627B5A-F62B-FB19-E4D7-19B62E7631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1404600" cy="86518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8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36920-D91D-0683-A51C-421EA188C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5980-A711-48A9-8DFB-D19672596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52" y="2331691"/>
            <a:ext cx="3461285" cy="3110530"/>
          </a:xfrm>
        </p:spPr>
        <p:txBody>
          <a:bodyPr>
            <a:normAutofit/>
          </a:bodyPr>
          <a:lstStyle/>
          <a:p>
            <a:r>
              <a:rPr lang="en-GB" dirty="0"/>
              <a:t>Neurodivergence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143C19-E623-CCB4-C47B-C0F32C072D54}"/>
              </a:ext>
            </a:extLst>
          </p:cNvPr>
          <p:cNvGrpSpPr/>
          <p:nvPr/>
        </p:nvGrpSpPr>
        <p:grpSpPr>
          <a:xfrm>
            <a:off x="5753100" y="1896748"/>
            <a:ext cx="6096000" cy="4385303"/>
            <a:chOff x="0" y="-338591"/>
            <a:chExt cx="2991093" cy="2752861"/>
          </a:xfrm>
        </p:grpSpPr>
        <p:pic>
          <p:nvPicPr>
            <p:cNvPr id="5" name="Picture 4" descr="A diagram of people with text&#10;&#10;AI-generated content may be incorrect.">
              <a:extLst>
                <a:ext uri="{FF2B5EF4-FFF2-40B4-BE49-F238E27FC236}">
                  <a16:creationId xmlns:a16="http://schemas.microsoft.com/office/drawing/2014/main" id="{67D75D51-A806-FC16-E4BA-D7A3A767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338591"/>
              <a:ext cx="2991092" cy="2173107"/>
            </a:xfrm>
            <a:prstGeom prst="rect">
              <a:avLst/>
            </a:prstGeom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A59A4B60-0F1B-3AFC-57E4-251D21394780}"/>
                </a:ext>
              </a:extLst>
            </p:cNvPr>
            <p:cNvSpPr txBox="1"/>
            <p:nvPr/>
          </p:nvSpPr>
          <p:spPr>
            <a:xfrm>
              <a:off x="0" y="2147570"/>
              <a:ext cx="2785110" cy="2667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399032">
                <a:spcAft>
                  <a:spcPts val="1530"/>
                </a:spcAft>
              </a:pPr>
              <a:endParaRPr lang="en-GB" sz="900" i="1" kern="100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5405B9A-71E8-680E-C902-017EDA0C0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193" y="2967226"/>
            <a:ext cx="1868978" cy="25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F0C3-AF0E-E934-3654-0CC3603D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 inclusion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AD332E7-BF89-B152-0782-72953ABEA7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0793" y="2171443"/>
            <a:ext cx="10852843" cy="1940957"/>
          </a:xfrm>
          <a:prstGeom prst="roundRect">
            <a:avLst/>
          </a:prstGeom>
          <a:solidFill>
            <a:schemeClr val="accent5"/>
          </a:solidFill>
          <a:ln w="57150">
            <a:solidFill>
              <a:schemeClr val="accent5">
                <a:lumMod val="50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eframes disability not as a deficit within individuals, but rather a disparity between the person and their environment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(Goering, 2015; Honeybourne, 2019; Wise, 2023)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3BBC-98AE-B619-9E7E-A27A24DE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Aim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97FD09-0D67-D9B7-70E8-0F465A84F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173585"/>
              </p:ext>
            </p:extLst>
          </p:nvPr>
        </p:nvGraphicFramePr>
        <p:xfrm>
          <a:off x="375138" y="1973163"/>
          <a:ext cx="11404153" cy="291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BB1911-475D-A5C9-43DF-22BFADCF10B2}"/>
              </a:ext>
            </a:extLst>
          </p:cNvPr>
          <p:cNvSpPr txBox="1"/>
          <p:nvPr/>
        </p:nvSpPr>
        <p:spPr>
          <a:xfrm>
            <a:off x="656560" y="5442222"/>
            <a:ext cx="112306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Ethical approval was obtained for a minimal-risk study by the Kings College, Research Ethics Committee (reference: MRSU-24/25-49783; 06/06/2025)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900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4AB0-5137-A8D6-D3E0-F9BD70E9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F56D6-F3B8-9C22-5ADD-EAB479EDD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77B7-7828-2509-B70F-8910C7BD05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7052" y="1673324"/>
            <a:ext cx="3461285" cy="658367"/>
          </a:xfrm>
        </p:spPr>
        <p:txBody>
          <a:bodyPr>
            <a:normAutofit/>
          </a:bodyPr>
          <a:lstStyle/>
          <a:p>
            <a:r>
              <a:rPr lang="en-GB" sz="3300"/>
              <a:t>Inclusion criteria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4ACBBF8-3827-36F3-8A79-901F5E8C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4931" y="264621"/>
            <a:ext cx="6096000" cy="6096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3980E-AECE-78E6-CEE9-81E8BC92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52" y="2331691"/>
            <a:ext cx="3461285" cy="3110530"/>
          </a:xfrm>
        </p:spPr>
        <p:txBody>
          <a:bodyPr>
            <a:normAutofit/>
          </a:bodyPr>
          <a:lstStyle/>
          <a:p>
            <a:r>
              <a:rPr lang="en-GB" dirty="0"/>
              <a:t>Registered AHP’s and AHP Support workers working in the UK</a:t>
            </a:r>
          </a:p>
          <a:p>
            <a:r>
              <a:rPr lang="en-GB" dirty="0"/>
              <a:t>Minimum of 1 year experience working in healthcare environments</a:t>
            </a:r>
          </a:p>
          <a:p>
            <a:r>
              <a:rPr lang="en-GB" dirty="0"/>
              <a:t>Diagnosis of neurodivergent condition or self identify as neurodivergent</a:t>
            </a:r>
          </a:p>
        </p:txBody>
      </p:sp>
    </p:spTree>
    <p:extLst>
      <p:ext uri="{BB962C8B-B14F-4D97-AF65-F5344CB8AC3E}">
        <p14:creationId xmlns:p14="http://schemas.microsoft.com/office/powerpoint/2010/main" val="33097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 OOCC" id="{9E3A06A5-E9EA-415E-AE35-E9214D17FCC5}" vid="{0750CF51-D8E1-4E64-8613-2FFDDD269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da5e76-a6be-4042-a550-726da6388da1">
      <Terms xmlns="http://schemas.microsoft.com/office/infopath/2007/PartnerControls"/>
    </lcf76f155ced4ddcb4097134ff3c332f>
    <TaxCatchAll xmlns="2964497b-b486-4562-84f4-c2454b65fd6f" xsi:nil="true"/>
    <Number xmlns="cada5e76-a6be-4042-a550-726da6388da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C866B6537804D86EA93CE77116DC4" ma:contentTypeVersion="15" ma:contentTypeDescription="Create a new document." ma:contentTypeScope="" ma:versionID="e49e49306022b9418ace4255262ecb03">
  <xsd:schema xmlns:xsd="http://www.w3.org/2001/XMLSchema" xmlns:xs="http://www.w3.org/2001/XMLSchema" xmlns:p="http://schemas.microsoft.com/office/2006/metadata/properties" xmlns:ns2="cada5e76-a6be-4042-a550-726da6388da1" xmlns:ns3="2964497b-b486-4562-84f4-c2454b65fd6f" targetNamespace="http://schemas.microsoft.com/office/2006/metadata/properties" ma:root="true" ma:fieldsID="deea6363ff7cfd2b473dfe03353281e0" ns2:_="" ns3:_="">
    <xsd:import namespace="cada5e76-a6be-4042-a550-726da6388da1"/>
    <xsd:import namespace="2964497b-b486-4562-84f4-c2454b65fd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a5e76-a6be-4042-a550-726da6388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Number" ma:index="18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a802cd3-19d1-4162-9d92-4df546ef9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4497b-b486-4562-84f4-c2454b65fd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f3ef375-73d2-4fca-bdd7-a91992e6fc4d}" ma:internalName="TaxCatchAll" ma:showField="CatchAllData" ma:web="2964497b-b486-4562-84f4-c2454b65fd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2B3C52-C4E5-4003-8240-632FDE102EAB}">
  <ds:schemaRefs>
    <ds:schemaRef ds:uri="http://purl.org/dc/dcmitype/"/>
    <ds:schemaRef ds:uri="http://purl.org/dc/terms/"/>
    <ds:schemaRef ds:uri="http://schemas.microsoft.com/sharepoint/v3"/>
    <ds:schemaRef ds:uri="http://purl.org/dc/elements/1.1/"/>
    <ds:schemaRef ds:uri="http://schemas.microsoft.com/office/2006/documentManagement/types"/>
    <ds:schemaRef ds:uri="ee8f4621-373f-452a-bc28-6047e1581cf9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20f4a20-4746-48ff-b34c-a63b28e1f7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FD51DB-B5E8-4812-9CBC-2ADF60612710}"/>
</file>

<file path=customXml/itemProps3.xml><?xml version="1.0" encoding="utf-8"?>
<ds:datastoreItem xmlns:ds="http://schemas.openxmlformats.org/officeDocument/2006/customXml" ds:itemID="{B7B6D4F5-ECA0-4A22-A4DD-3335756FD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6057</TotalTime>
  <Words>1235</Words>
  <Application>Microsoft Office PowerPoint</Application>
  <PresentationFormat>Widescreen</PresentationFormat>
  <Paragraphs>154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Arial</vt:lpstr>
      <vt:lpstr>Calibri</vt:lpstr>
      <vt:lpstr>NHSD-Refresh-Theme-NOV1120B</vt:lpstr>
      <vt:lpstr>The art of personalised employment for neurodivergent AHP’s</vt:lpstr>
      <vt:lpstr>Funding Acknowledgements</vt:lpstr>
      <vt:lpstr>PowerPoint Presentation</vt:lpstr>
      <vt:lpstr>PowerPoint Presentation</vt:lpstr>
      <vt:lpstr>PowerPoint Presentation</vt:lpstr>
      <vt:lpstr>Neuro inclusion</vt:lpstr>
      <vt:lpstr>Study Aim</vt:lpstr>
      <vt:lpstr>Methodology</vt:lpstr>
      <vt:lpstr>PowerPoint Presentation</vt:lpstr>
      <vt:lpstr>Recruitment </vt:lpstr>
      <vt:lpstr>Semi- structured 1:1 MS Teams Interviews</vt:lpstr>
      <vt:lpstr>Braun &amp; Clarke Reflexive Thematic Analysis</vt:lpstr>
      <vt:lpstr>Participant profile</vt:lpstr>
      <vt:lpstr>Interview Participants</vt:lpstr>
      <vt:lpstr>Percentage Prevalence of Neurodivergent Traits Among Participants by Profession  </vt:lpstr>
      <vt:lpstr>Data Analysis</vt:lpstr>
      <vt:lpstr>PowerPoint Presentation</vt:lpstr>
      <vt:lpstr>What did our participants tell us?</vt:lpstr>
      <vt:lpstr>Surely its simple….</vt:lpstr>
      <vt:lpstr>PowerPoint Presentation</vt:lpstr>
      <vt:lpstr>What did our participants tell us?</vt:lpstr>
      <vt:lpstr>What did our participants tell us?</vt:lpstr>
      <vt:lpstr>What did our participants tell us?</vt:lpstr>
      <vt:lpstr>What can you do?</vt:lpstr>
      <vt:lpstr>The hope is …</vt:lpstr>
      <vt:lpstr>Limitations</vt:lpstr>
      <vt:lpstr>Limitations</vt:lpstr>
      <vt:lpstr>Conclusions</vt:lpstr>
      <vt:lpstr>Conclusions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SPIERS, Daniel (NHS ENGLAND - X26)</dc:creator>
  <cp:lastModifiedBy>SMITH, Laura (NHS ENGLAND)</cp:lastModifiedBy>
  <cp:revision>3</cp:revision>
  <dcterms:created xsi:type="dcterms:W3CDTF">2025-02-25T13:55:34Z</dcterms:created>
  <dcterms:modified xsi:type="dcterms:W3CDTF">2026-02-12T11:30:35Z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0x010100520C866B6537804D86EA93CE77116DC4</vt:lpwstr>
  </property>
  <property fmtid="{D5CDD505-2E9C-101B-9397-08002B2CF9AE}" pid="3" name="_dlc_DocIdItemGuid">
    <vt:lpwstr>56579ddb-1cdf-4035-9a3d-2da04fab6c26</vt:lpwstr>
  </property>
  <property fmtid="{D5CDD505-2E9C-101B-9397-08002B2CF9AE}" pid="4" name="MediaServiceImageTags">
    <vt:lpwstr/>
  </property>
</Properties>
</file>