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4.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diagrams/quickStyle2.xml" ContentType="application/vnd.openxmlformats-officedocument.drawingml.diagramStyle+xml"/>
  <Override PartName="/ppt/theme/theme2.xml" ContentType="application/vnd.openxmlformats-officedocument.theme+xml"/>
  <Override PartName="/ppt/diagrams/layout2.xml" ContentType="application/vnd.openxmlformats-officedocument.drawingml.diagramLayout+xml"/>
  <Override PartName="/ppt/theme/theme4.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4385" r:id="rId2"/>
  </p:sldMasterIdLst>
  <p:notesMasterIdLst>
    <p:notesMasterId r:id="rId10"/>
  </p:notesMasterIdLst>
  <p:handoutMasterIdLst>
    <p:handoutMasterId r:id="rId11"/>
  </p:handoutMasterIdLst>
  <p:sldIdLst>
    <p:sldId id="296" r:id="rId3"/>
    <p:sldId id="300" r:id="rId4"/>
    <p:sldId id="301" r:id="rId5"/>
    <p:sldId id="302" r:id="rId6"/>
    <p:sldId id="298" r:id="rId7"/>
    <p:sldId id="303" r:id="rId8"/>
    <p:sldId id="304" r:id="rId9"/>
  </p:sldIdLst>
  <p:sldSz cx="9144000" cy="6858000" type="screen4x3"/>
  <p:notesSz cx="6858000" cy="9144000"/>
  <p:defaultTextStyle>
    <a:defPPr>
      <a:defRPr lang="en-GB"/>
    </a:defPPr>
    <a:lvl1pPr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56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hant Julie" initials="MJ" lastIdx="13" clrIdx="0">
    <p:extLst>
      <p:ext uri="{19B8F6BF-5375-455C-9EA6-DF929625EA0E}">
        <p15:presenceInfo xmlns:p15="http://schemas.microsoft.com/office/powerpoint/2012/main" userId="S-1-5-21-54938807-603345021-1162870789-125844" providerId="AD"/>
      </p:ext>
    </p:extLst>
  </p:cmAuthor>
  <p:cmAuthor id="2" name="May Lizzie (LMAY)" initials="ML(" lastIdx="2" clrIdx="1">
    <p:extLst>
      <p:ext uri="{19B8F6BF-5375-455C-9EA6-DF929625EA0E}">
        <p15:presenceInfo xmlns:p15="http://schemas.microsoft.com/office/powerpoint/2012/main" userId="S-1-5-21-54938807-603345021-1162870789-1981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BF027A"/>
    <a:srgbClr val="EF4D92"/>
    <a:srgbClr val="009999"/>
    <a:srgbClr val="EAEAF0"/>
    <a:srgbClr val="CC0099"/>
    <a:srgbClr val="007AC3"/>
    <a:srgbClr val="00A5E0"/>
    <a:srgbClr val="E5E0F0"/>
    <a:srgbClr val="DFED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6" autoAdjust="0"/>
    <p:restoredTop sz="77442" autoAdjust="0"/>
  </p:normalViewPr>
  <p:slideViewPr>
    <p:cSldViewPr>
      <p:cViewPr varScale="1">
        <p:scale>
          <a:sx n="49" d="100"/>
          <a:sy n="49" d="100"/>
        </p:scale>
        <p:origin x="1076" y="40"/>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942BE-A9DA-4044-9611-7A537DD884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2A89838-F940-4411-A14A-4200761923AD}">
      <dgm:prSet/>
      <dgm:spPr>
        <a:solidFill>
          <a:srgbClr val="BF027A"/>
        </a:solidFill>
      </dgm:spPr>
      <dgm:t>
        <a:bodyPr/>
        <a:lstStyle/>
        <a:p>
          <a:r>
            <a:rPr lang="en-US" b="0"/>
            <a:t>Content</a:t>
          </a:r>
          <a:endParaRPr lang="en-GB"/>
        </a:p>
      </dgm:t>
    </dgm:pt>
    <dgm:pt modelId="{746A3568-FA45-43C1-BBF1-1935B0404190}" type="parTrans" cxnId="{9251A4B1-815B-4C0E-92DA-B19BBC6D91F1}">
      <dgm:prSet/>
      <dgm:spPr/>
      <dgm:t>
        <a:bodyPr/>
        <a:lstStyle/>
        <a:p>
          <a:endParaRPr lang="en-GB"/>
        </a:p>
      </dgm:t>
    </dgm:pt>
    <dgm:pt modelId="{49E14404-1448-4100-805D-DB2481A4447A}" type="sibTrans" cxnId="{9251A4B1-815B-4C0E-92DA-B19BBC6D91F1}">
      <dgm:prSet/>
      <dgm:spPr/>
      <dgm:t>
        <a:bodyPr/>
        <a:lstStyle/>
        <a:p>
          <a:endParaRPr lang="en-GB"/>
        </a:p>
      </dgm:t>
    </dgm:pt>
    <dgm:pt modelId="{92E69B98-54F3-4B4B-92BB-6CA882A206F0}">
      <dgm:prSet/>
      <dgm:spPr/>
      <dgm:t>
        <a:bodyPr/>
        <a:lstStyle/>
        <a:p>
          <a:r>
            <a:rPr lang="en-US" b="0" dirty="0"/>
            <a:t>Lived experience of Autistic learners </a:t>
          </a:r>
          <a:endParaRPr lang="en-GB" b="0" dirty="0"/>
        </a:p>
      </dgm:t>
    </dgm:pt>
    <dgm:pt modelId="{5A6A93BA-3DAD-419C-B8B3-7B05F8112488}" type="parTrans" cxnId="{333FBF4C-6BAB-4B11-B776-9379D08FD784}">
      <dgm:prSet/>
      <dgm:spPr/>
      <dgm:t>
        <a:bodyPr/>
        <a:lstStyle/>
        <a:p>
          <a:endParaRPr lang="en-GB"/>
        </a:p>
      </dgm:t>
    </dgm:pt>
    <dgm:pt modelId="{806558E4-F077-41DA-828D-6224CF70ECA1}" type="sibTrans" cxnId="{333FBF4C-6BAB-4B11-B776-9379D08FD784}">
      <dgm:prSet/>
      <dgm:spPr/>
      <dgm:t>
        <a:bodyPr/>
        <a:lstStyle/>
        <a:p>
          <a:endParaRPr lang="en-GB"/>
        </a:p>
      </dgm:t>
    </dgm:pt>
    <dgm:pt modelId="{6EF355DF-5430-4447-9515-766C975E336B}">
      <dgm:prSet/>
      <dgm:spPr/>
      <dgm:t>
        <a:bodyPr/>
        <a:lstStyle/>
        <a:p>
          <a:r>
            <a:rPr lang="en-US" b="0" dirty="0"/>
            <a:t>Practical tips</a:t>
          </a:r>
          <a:endParaRPr lang="en-GB" b="0" dirty="0"/>
        </a:p>
      </dgm:t>
    </dgm:pt>
    <dgm:pt modelId="{C1A89BCD-5262-4571-96D9-60E377F469B2}" type="parTrans" cxnId="{40A9EEEA-FB4C-4A4F-8DC5-419460C3C809}">
      <dgm:prSet/>
      <dgm:spPr/>
      <dgm:t>
        <a:bodyPr/>
        <a:lstStyle/>
        <a:p>
          <a:endParaRPr lang="en-GB"/>
        </a:p>
      </dgm:t>
    </dgm:pt>
    <dgm:pt modelId="{56E95CDA-9B46-4A6E-AA99-3EB39A259A9E}" type="sibTrans" cxnId="{40A9EEEA-FB4C-4A4F-8DC5-419460C3C809}">
      <dgm:prSet/>
      <dgm:spPr/>
      <dgm:t>
        <a:bodyPr/>
        <a:lstStyle/>
        <a:p>
          <a:endParaRPr lang="en-GB"/>
        </a:p>
      </dgm:t>
    </dgm:pt>
    <dgm:pt modelId="{D6C1F68D-5AA0-4C7A-93B7-1A2AABEC2575}">
      <dgm:prSet/>
      <dgm:spPr>
        <a:solidFill>
          <a:srgbClr val="005EB8"/>
        </a:solidFill>
      </dgm:spPr>
      <dgm:t>
        <a:bodyPr/>
        <a:lstStyle/>
        <a:p>
          <a:r>
            <a:rPr lang="en-US" b="0" dirty="0"/>
            <a:t>Co-Created</a:t>
          </a:r>
          <a:endParaRPr lang="en-GB" b="0" dirty="0"/>
        </a:p>
      </dgm:t>
    </dgm:pt>
    <dgm:pt modelId="{C7F977B7-E8E2-4AD0-8579-F92A253FDD77}" type="parTrans" cxnId="{32B85643-59F9-4959-B09D-4501D5CA6B14}">
      <dgm:prSet/>
      <dgm:spPr/>
      <dgm:t>
        <a:bodyPr/>
        <a:lstStyle/>
        <a:p>
          <a:endParaRPr lang="en-GB"/>
        </a:p>
      </dgm:t>
    </dgm:pt>
    <dgm:pt modelId="{AE9DE7FE-AC63-4B48-86B1-F4493EB9B022}" type="sibTrans" cxnId="{32B85643-59F9-4959-B09D-4501D5CA6B14}">
      <dgm:prSet/>
      <dgm:spPr/>
      <dgm:t>
        <a:bodyPr/>
        <a:lstStyle/>
        <a:p>
          <a:endParaRPr lang="en-GB"/>
        </a:p>
      </dgm:t>
    </dgm:pt>
    <dgm:pt modelId="{E75F6EBC-5A61-4B43-8AC2-0B6E402253E2}">
      <dgm:prSet/>
      <dgm:spPr/>
      <dgm:t>
        <a:bodyPr/>
        <a:lstStyle/>
        <a:p>
          <a:r>
            <a:rPr lang="en-GB" b="0" dirty="0"/>
            <a:t>Experts</a:t>
          </a:r>
        </a:p>
      </dgm:t>
    </dgm:pt>
    <dgm:pt modelId="{6CE971CF-75D8-4225-8CF9-435C4164CFC0}" type="parTrans" cxnId="{C91AD140-067F-4289-A47E-D76A0899DA22}">
      <dgm:prSet/>
      <dgm:spPr/>
      <dgm:t>
        <a:bodyPr/>
        <a:lstStyle/>
        <a:p>
          <a:endParaRPr lang="en-GB"/>
        </a:p>
      </dgm:t>
    </dgm:pt>
    <dgm:pt modelId="{94894B14-504B-480B-9596-3BFBFE52D2C6}" type="sibTrans" cxnId="{C91AD140-067F-4289-A47E-D76A0899DA22}">
      <dgm:prSet/>
      <dgm:spPr/>
      <dgm:t>
        <a:bodyPr/>
        <a:lstStyle/>
        <a:p>
          <a:endParaRPr lang="en-GB"/>
        </a:p>
      </dgm:t>
    </dgm:pt>
    <dgm:pt modelId="{A5DB7902-1A4C-47FD-8B47-7D754102E7B7}">
      <dgm:prSet/>
      <dgm:spPr/>
      <dgm:t>
        <a:bodyPr/>
        <a:lstStyle/>
        <a:p>
          <a:r>
            <a:rPr lang="en-GB" b="0" dirty="0"/>
            <a:t>HEI Representative</a:t>
          </a:r>
        </a:p>
      </dgm:t>
    </dgm:pt>
    <dgm:pt modelId="{DE91CCCA-9F56-4822-AA95-E2CFACA9B1B5}" type="parTrans" cxnId="{8A2E0B16-E342-42D2-A237-72AC4FE9398E}">
      <dgm:prSet/>
      <dgm:spPr/>
      <dgm:t>
        <a:bodyPr/>
        <a:lstStyle/>
        <a:p>
          <a:endParaRPr lang="en-GB"/>
        </a:p>
      </dgm:t>
    </dgm:pt>
    <dgm:pt modelId="{F9F94B04-7859-45EE-A952-593434E47865}" type="sibTrans" cxnId="{8A2E0B16-E342-42D2-A237-72AC4FE9398E}">
      <dgm:prSet/>
      <dgm:spPr/>
      <dgm:t>
        <a:bodyPr/>
        <a:lstStyle/>
        <a:p>
          <a:endParaRPr lang="en-GB"/>
        </a:p>
      </dgm:t>
    </dgm:pt>
    <dgm:pt modelId="{D9F25AE6-806F-4A7A-81D5-350275186381}">
      <dgm:prSet/>
      <dgm:spPr/>
      <dgm:t>
        <a:bodyPr/>
        <a:lstStyle/>
        <a:p>
          <a:r>
            <a:rPr lang="en-GB" b="0" dirty="0"/>
            <a:t>Neurodiversity Network Representative</a:t>
          </a:r>
        </a:p>
      </dgm:t>
    </dgm:pt>
    <dgm:pt modelId="{2EF436AD-09F1-4325-9AB1-57F20B50569C}" type="parTrans" cxnId="{1BDDE669-D7F2-4CF5-8E53-8456E90FAAAB}">
      <dgm:prSet/>
      <dgm:spPr/>
      <dgm:t>
        <a:bodyPr/>
        <a:lstStyle/>
        <a:p>
          <a:endParaRPr lang="en-GB"/>
        </a:p>
      </dgm:t>
    </dgm:pt>
    <dgm:pt modelId="{0E87601C-DB08-456A-B522-2B83CB12EE61}" type="sibTrans" cxnId="{1BDDE669-D7F2-4CF5-8E53-8456E90FAAAB}">
      <dgm:prSet/>
      <dgm:spPr/>
      <dgm:t>
        <a:bodyPr/>
        <a:lstStyle/>
        <a:p>
          <a:endParaRPr lang="en-GB"/>
        </a:p>
      </dgm:t>
    </dgm:pt>
    <dgm:pt modelId="{4BE74462-DE3B-4AC4-86F2-BDE06A7A9809}">
      <dgm:prSet/>
      <dgm:spPr/>
      <dgm:t>
        <a:bodyPr/>
        <a:lstStyle/>
        <a:p>
          <a:r>
            <a:rPr lang="en-GB" b="0" dirty="0"/>
            <a:t>Student Voice </a:t>
          </a:r>
        </a:p>
      </dgm:t>
    </dgm:pt>
    <dgm:pt modelId="{60DEC14D-BE87-48F4-95C3-EA6FDB57CD9F}" type="parTrans" cxnId="{8177D8BD-88D0-476D-9974-25A2AE85EE06}">
      <dgm:prSet/>
      <dgm:spPr/>
      <dgm:t>
        <a:bodyPr/>
        <a:lstStyle/>
        <a:p>
          <a:endParaRPr lang="en-GB"/>
        </a:p>
      </dgm:t>
    </dgm:pt>
    <dgm:pt modelId="{32BB4BBD-FAF7-49D1-ABB8-A27DCA955BF3}" type="sibTrans" cxnId="{8177D8BD-88D0-476D-9974-25A2AE85EE06}">
      <dgm:prSet/>
      <dgm:spPr/>
      <dgm:t>
        <a:bodyPr/>
        <a:lstStyle/>
        <a:p>
          <a:endParaRPr lang="en-GB"/>
        </a:p>
      </dgm:t>
    </dgm:pt>
    <dgm:pt modelId="{254E94A9-B3C8-4526-AEDA-C6E3A3CA5896}">
      <dgm:prSet/>
      <dgm:spPr/>
      <dgm:t>
        <a:bodyPr/>
        <a:lstStyle/>
        <a:p>
          <a:r>
            <a:rPr lang="en-US" b="0" dirty="0"/>
            <a:t>Diagnostic pathway of autism </a:t>
          </a:r>
          <a:endParaRPr lang="en-GB" b="0" dirty="0"/>
        </a:p>
      </dgm:t>
    </dgm:pt>
    <dgm:pt modelId="{847FD108-33A7-42A1-A868-36151F4BF4FE}" type="parTrans" cxnId="{8022B9AB-6717-43E5-BD6A-6572D8367246}">
      <dgm:prSet/>
      <dgm:spPr/>
      <dgm:t>
        <a:bodyPr/>
        <a:lstStyle/>
        <a:p>
          <a:endParaRPr lang="en-GB"/>
        </a:p>
      </dgm:t>
    </dgm:pt>
    <dgm:pt modelId="{479894FD-EE40-496B-9505-657E61E1F7CE}" type="sibTrans" cxnId="{8022B9AB-6717-43E5-BD6A-6572D8367246}">
      <dgm:prSet/>
      <dgm:spPr/>
      <dgm:t>
        <a:bodyPr/>
        <a:lstStyle/>
        <a:p>
          <a:endParaRPr lang="en-GB"/>
        </a:p>
      </dgm:t>
    </dgm:pt>
    <dgm:pt modelId="{561C6EFB-B085-43DE-8247-F03585D5BE64}">
      <dgm:prSet/>
      <dgm:spPr/>
      <dgm:t>
        <a:bodyPr/>
        <a:lstStyle/>
        <a:p>
          <a:r>
            <a:rPr lang="en-US" b="0" dirty="0"/>
            <a:t>Resources and support </a:t>
          </a:r>
          <a:br>
            <a:rPr lang="en-US" b="0" dirty="0"/>
          </a:br>
          <a:endParaRPr lang="en-GB" b="0" dirty="0"/>
        </a:p>
      </dgm:t>
    </dgm:pt>
    <dgm:pt modelId="{2BDFB536-2A9E-460D-AFCE-0ACC64C93286}" type="parTrans" cxnId="{EEB9BE89-26EC-40C0-8C8C-3E69370159A8}">
      <dgm:prSet/>
      <dgm:spPr/>
      <dgm:t>
        <a:bodyPr/>
        <a:lstStyle/>
        <a:p>
          <a:endParaRPr lang="en-GB"/>
        </a:p>
      </dgm:t>
    </dgm:pt>
    <dgm:pt modelId="{E635E538-37B3-4FF9-ACFA-DA72B8D1AD19}" type="sibTrans" cxnId="{EEB9BE89-26EC-40C0-8C8C-3E69370159A8}">
      <dgm:prSet/>
      <dgm:spPr/>
      <dgm:t>
        <a:bodyPr/>
        <a:lstStyle/>
        <a:p>
          <a:endParaRPr lang="en-GB"/>
        </a:p>
      </dgm:t>
    </dgm:pt>
    <dgm:pt modelId="{22322736-05A2-49EC-9360-EB8B2BDD0E05}" type="pres">
      <dgm:prSet presAssocID="{580942BE-A9DA-4044-9611-7A537DD8847B}" presName="linear" presStyleCnt="0">
        <dgm:presLayoutVars>
          <dgm:animLvl val="lvl"/>
          <dgm:resizeHandles val="exact"/>
        </dgm:presLayoutVars>
      </dgm:prSet>
      <dgm:spPr/>
    </dgm:pt>
    <dgm:pt modelId="{D9A407AD-D793-4B1A-A62F-C1F0874B62DF}" type="pres">
      <dgm:prSet presAssocID="{F2A89838-F940-4411-A14A-4200761923AD}" presName="parentText" presStyleLbl="node1" presStyleIdx="0" presStyleCnt="2">
        <dgm:presLayoutVars>
          <dgm:chMax val="0"/>
          <dgm:bulletEnabled val="1"/>
        </dgm:presLayoutVars>
      </dgm:prSet>
      <dgm:spPr/>
    </dgm:pt>
    <dgm:pt modelId="{80E29512-D6D8-42F7-9D62-6F6B0E0403B2}" type="pres">
      <dgm:prSet presAssocID="{F2A89838-F940-4411-A14A-4200761923AD}" presName="childText" presStyleLbl="revTx" presStyleIdx="0" presStyleCnt="2">
        <dgm:presLayoutVars>
          <dgm:bulletEnabled val="1"/>
        </dgm:presLayoutVars>
      </dgm:prSet>
      <dgm:spPr/>
    </dgm:pt>
    <dgm:pt modelId="{4ECF7559-4D8E-4FA5-ACFF-C544372D7408}" type="pres">
      <dgm:prSet presAssocID="{D6C1F68D-5AA0-4C7A-93B7-1A2AABEC2575}" presName="parentText" presStyleLbl="node1" presStyleIdx="1" presStyleCnt="2">
        <dgm:presLayoutVars>
          <dgm:chMax val="0"/>
          <dgm:bulletEnabled val="1"/>
        </dgm:presLayoutVars>
      </dgm:prSet>
      <dgm:spPr/>
    </dgm:pt>
    <dgm:pt modelId="{064F68B9-9DCF-4503-A0CE-D62649A4C79A}" type="pres">
      <dgm:prSet presAssocID="{D6C1F68D-5AA0-4C7A-93B7-1A2AABEC2575}" presName="childText" presStyleLbl="revTx" presStyleIdx="1" presStyleCnt="2">
        <dgm:presLayoutVars>
          <dgm:bulletEnabled val="1"/>
        </dgm:presLayoutVars>
      </dgm:prSet>
      <dgm:spPr/>
    </dgm:pt>
  </dgm:ptLst>
  <dgm:cxnLst>
    <dgm:cxn modelId="{18EA9314-F6F3-4481-BA45-BDD2D43E062E}" type="presOf" srcId="{D6C1F68D-5AA0-4C7A-93B7-1A2AABEC2575}" destId="{4ECF7559-4D8E-4FA5-ACFF-C544372D7408}" srcOrd="0" destOrd="0" presId="urn:microsoft.com/office/officeart/2005/8/layout/vList2"/>
    <dgm:cxn modelId="{8A2E0B16-E342-42D2-A237-72AC4FE9398E}" srcId="{D6C1F68D-5AA0-4C7A-93B7-1A2AABEC2575}" destId="{A5DB7902-1A4C-47FD-8B47-7D754102E7B7}" srcOrd="1" destOrd="0" parTransId="{DE91CCCA-9F56-4822-AA95-E2CFACA9B1B5}" sibTransId="{F9F94B04-7859-45EE-A952-593434E47865}"/>
    <dgm:cxn modelId="{357ED232-881C-4E59-86F6-700A9AE38FD0}" type="presOf" srcId="{F2A89838-F940-4411-A14A-4200761923AD}" destId="{D9A407AD-D793-4B1A-A62F-C1F0874B62DF}" srcOrd="0" destOrd="0" presId="urn:microsoft.com/office/officeart/2005/8/layout/vList2"/>
    <dgm:cxn modelId="{C91AD140-067F-4289-A47E-D76A0899DA22}" srcId="{D6C1F68D-5AA0-4C7A-93B7-1A2AABEC2575}" destId="{E75F6EBC-5A61-4B43-8AC2-0B6E402253E2}" srcOrd="0" destOrd="0" parTransId="{6CE971CF-75D8-4225-8CF9-435C4164CFC0}" sibTransId="{94894B14-504B-480B-9596-3BFBFE52D2C6}"/>
    <dgm:cxn modelId="{32B85643-59F9-4959-B09D-4501D5CA6B14}" srcId="{580942BE-A9DA-4044-9611-7A537DD8847B}" destId="{D6C1F68D-5AA0-4C7A-93B7-1A2AABEC2575}" srcOrd="1" destOrd="0" parTransId="{C7F977B7-E8E2-4AD0-8579-F92A253FDD77}" sibTransId="{AE9DE7FE-AC63-4B48-86B1-F4493EB9B022}"/>
    <dgm:cxn modelId="{94E2D664-59E0-4C94-AA78-220A3B21633C}" type="presOf" srcId="{6EF355DF-5430-4447-9515-766C975E336B}" destId="{80E29512-D6D8-42F7-9D62-6F6B0E0403B2}" srcOrd="0" destOrd="2" presId="urn:microsoft.com/office/officeart/2005/8/layout/vList2"/>
    <dgm:cxn modelId="{1BDDE669-D7F2-4CF5-8E53-8456E90FAAAB}" srcId="{D6C1F68D-5AA0-4C7A-93B7-1A2AABEC2575}" destId="{D9F25AE6-806F-4A7A-81D5-350275186381}" srcOrd="2" destOrd="0" parTransId="{2EF436AD-09F1-4325-9AB1-57F20B50569C}" sibTransId="{0E87601C-DB08-456A-B522-2B83CB12EE61}"/>
    <dgm:cxn modelId="{333FBF4C-6BAB-4B11-B776-9379D08FD784}" srcId="{F2A89838-F940-4411-A14A-4200761923AD}" destId="{92E69B98-54F3-4B4B-92BB-6CA882A206F0}" srcOrd="1" destOrd="0" parTransId="{5A6A93BA-3DAD-419C-B8B3-7B05F8112488}" sibTransId="{806558E4-F077-41DA-828D-6224CF70ECA1}"/>
    <dgm:cxn modelId="{B459516D-297D-4636-8D90-83F1B68394F2}" type="presOf" srcId="{254E94A9-B3C8-4526-AEDA-C6E3A3CA5896}" destId="{80E29512-D6D8-42F7-9D62-6F6B0E0403B2}" srcOrd="0" destOrd="0" presId="urn:microsoft.com/office/officeart/2005/8/layout/vList2"/>
    <dgm:cxn modelId="{545E184E-DCB0-4CC7-816F-B154DF863E0D}" type="presOf" srcId="{E75F6EBC-5A61-4B43-8AC2-0B6E402253E2}" destId="{064F68B9-9DCF-4503-A0CE-D62649A4C79A}" srcOrd="0" destOrd="0" presId="urn:microsoft.com/office/officeart/2005/8/layout/vList2"/>
    <dgm:cxn modelId="{1B7F7378-F4B4-47DF-9FC8-C12BC8C9499E}" type="presOf" srcId="{561C6EFB-B085-43DE-8247-F03585D5BE64}" destId="{80E29512-D6D8-42F7-9D62-6F6B0E0403B2}" srcOrd="0" destOrd="3" presId="urn:microsoft.com/office/officeart/2005/8/layout/vList2"/>
    <dgm:cxn modelId="{EEB9BE89-26EC-40C0-8C8C-3E69370159A8}" srcId="{F2A89838-F940-4411-A14A-4200761923AD}" destId="{561C6EFB-B085-43DE-8247-F03585D5BE64}" srcOrd="3" destOrd="0" parTransId="{2BDFB536-2A9E-460D-AFCE-0ACC64C93286}" sibTransId="{E635E538-37B3-4FF9-ACFA-DA72B8D1AD19}"/>
    <dgm:cxn modelId="{F3CFF2A8-DDEC-4001-B65C-85DAAA8E5519}" type="presOf" srcId="{92E69B98-54F3-4B4B-92BB-6CA882A206F0}" destId="{80E29512-D6D8-42F7-9D62-6F6B0E0403B2}" srcOrd="0" destOrd="1" presId="urn:microsoft.com/office/officeart/2005/8/layout/vList2"/>
    <dgm:cxn modelId="{8022B9AB-6717-43E5-BD6A-6572D8367246}" srcId="{F2A89838-F940-4411-A14A-4200761923AD}" destId="{254E94A9-B3C8-4526-AEDA-C6E3A3CA5896}" srcOrd="0" destOrd="0" parTransId="{847FD108-33A7-42A1-A868-36151F4BF4FE}" sibTransId="{479894FD-EE40-496B-9505-657E61E1F7CE}"/>
    <dgm:cxn modelId="{9251A4B1-815B-4C0E-92DA-B19BBC6D91F1}" srcId="{580942BE-A9DA-4044-9611-7A537DD8847B}" destId="{F2A89838-F940-4411-A14A-4200761923AD}" srcOrd="0" destOrd="0" parTransId="{746A3568-FA45-43C1-BBF1-1935B0404190}" sibTransId="{49E14404-1448-4100-805D-DB2481A4447A}"/>
    <dgm:cxn modelId="{8177D8BD-88D0-476D-9974-25A2AE85EE06}" srcId="{D6C1F68D-5AA0-4C7A-93B7-1A2AABEC2575}" destId="{4BE74462-DE3B-4AC4-86F2-BDE06A7A9809}" srcOrd="3" destOrd="0" parTransId="{60DEC14D-BE87-48F4-95C3-EA6FDB57CD9F}" sibTransId="{32BB4BBD-FAF7-49D1-ABB8-A27DCA955BF3}"/>
    <dgm:cxn modelId="{EF1534D4-9185-4CA4-9C3F-DC85ADBB6AAD}" type="presOf" srcId="{580942BE-A9DA-4044-9611-7A537DD8847B}" destId="{22322736-05A2-49EC-9360-EB8B2BDD0E05}" srcOrd="0" destOrd="0" presId="urn:microsoft.com/office/officeart/2005/8/layout/vList2"/>
    <dgm:cxn modelId="{40A9EEEA-FB4C-4A4F-8DC5-419460C3C809}" srcId="{F2A89838-F940-4411-A14A-4200761923AD}" destId="{6EF355DF-5430-4447-9515-766C975E336B}" srcOrd="2" destOrd="0" parTransId="{C1A89BCD-5262-4571-96D9-60E377F469B2}" sibTransId="{56E95CDA-9B46-4A6E-AA99-3EB39A259A9E}"/>
    <dgm:cxn modelId="{CB513CEE-76FB-436B-9D91-ADA380ECAF31}" type="presOf" srcId="{A5DB7902-1A4C-47FD-8B47-7D754102E7B7}" destId="{064F68B9-9DCF-4503-A0CE-D62649A4C79A}" srcOrd="0" destOrd="1" presId="urn:microsoft.com/office/officeart/2005/8/layout/vList2"/>
    <dgm:cxn modelId="{498C90FA-F45D-4F6F-89BC-98EF5E88310A}" type="presOf" srcId="{4BE74462-DE3B-4AC4-86F2-BDE06A7A9809}" destId="{064F68B9-9DCF-4503-A0CE-D62649A4C79A}" srcOrd="0" destOrd="3" presId="urn:microsoft.com/office/officeart/2005/8/layout/vList2"/>
    <dgm:cxn modelId="{E6F5B4FB-5F38-4028-A629-445EB997DF34}" type="presOf" srcId="{D9F25AE6-806F-4A7A-81D5-350275186381}" destId="{064F68B9-9DCF-4503-A0CE-D62649A4C79A}" srcOrd="0" destOrd="2" presId="urn:microsoft.com/office/officeart/2005/8/layout/vList2"/>
    <dgm:cxn modelId="{A4515B11-CDE8-4F7A-877A-11E810A25A4D}" type="presParOf" srcId="{22322736-05A2-49EC-9360-EB8B2BDD0E05}" destId="{D9A407AD-D793-4B1A-A62F-C1F0874B62DF}" srcOrd="0" destOrd="0" presId="urn:microsoft.com/office/officeart/2005/8/layout/vList2"/>
    <dgm:cxn modelId="{6FCBC884-A0F9-485E-8427-523D4F5D1929}" type="presParOf" srcId="{22322736-05A2-49EC-9360-EB8B2BDD0E05}" destId="{80E29512-D6D8-42F7-9D62-6F6B0E0403B2}" srcOrd="1" destOrd="0" presId="urn:microsoft.com/office/officeart/2005/8/layout/vList2"/>
    <dgm:cxn modelId="{ED917EDF-7569-4E9E-89DC-373F617B1103}" type="presParOf" srcId="{22322736-05A2-49EC-9360-EB8B2BDD0E05}" destId="{4ECF7559-4D8E-4FA5-ACFF-C544372D7408}" srcOrd="2" destOrd="0" presId="urn:microsoft.com/office/officeart/2005/8/layout/vList2"/>
    <dgm:cxn modelId="{EE6DE733-54E7-4847-89AC-97C9EA69EF08}" type="presParOf" srcId="{22322736-05A2-49EC-9360-EB8B2BDD0E05}" destId="{064F68B9-9DCF-4503-A0CE-D62649A4C79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52F3A4-21DD-47E5-89EC-236A18D8D12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22CBC4A4-E57B-47A8-B0EF-9F294E042D40}">
      <dgm:prSet custT="1"/>
      <dgm:spPr>
        <a:solidFill>
          <a:srgbClr val="005EB8"/>
        </a:solidFill>
      </dgm:spPr>
      <dgm:t>
        <a:bodyPr/>
        <a:lstStyle/>
        <a:p>
          <a:r>
            <a:rPr lang="en-GB" sz="1400" b="1" dirty="0"/>
            <a:t>68 AHPs attended</a:t>
          </a:r>
          <a:endParaRPr lang="en-GB" sz="1400" dirty="0"/>
        </a:p>
      </dgm:t>
    </dgm:pt>
    <dgm:pt modelId="{076FB1EC-D2C7-4FC4-9B0E-93B53E3A0773}" type="parTrans" cxnId="{CB67A09C-6DBE-447C-979B-B81B2F2F6736}">
      <dgm:prSet/>
      <dgm:spPr/>
      <dgm:t>
        <a:bodyPr/>
        <a:lstStyle/>
        <a:p>
          <a:endParaRPr lang="en-GB"/>
        </a:p>
      </dgm:t>
    </dgm:pt>
    <dgm:pt modelId="{4834928C-3343-45D0-AA98-143AEEF4C2B3}" type="sibTrans" cxnId="{CB67A09C-6DBE-447C-979B-B81B2F2F6736}">
      <dgm:prSet/>
      <dgm:spPr/>
      <dgm:t>
        <a:bodyPr/>
        <a:lstStyle/>
        <a:p>
          <a:endParaRPr lang="en-GB"/>
        </a:p>
      </dgm:t>
    </dgm:pt>
    <dgm:pt modelId="{9E23DD60-B434-48F4-9F46-C2B5682A23D3}">
      <dgm:prSet custT="1"/>
      <dgm:spPr>
        <a:solidFill>
          <a:srgbClr val="005EB8"/>
        </a:solidFill>
      </dgm:spPr>
      <dgm:t>
        <a:bodyPr/>
        <a:lstStyle/>
        <a:p>
          <a:r>
            <a:rPr lang="en-GB" sz="1400" b="1" dirty="0"/>
            <a:t>🎯 100% found the workshop useful </a:t>
          </a:r>
          <a:endParaRPr lang="en-GB" sz="1400" dirty="0"/>
        </a:p>
      </dgm:t>
    </dgm:pt>
    <dgm:pt modelId="{D5BB7D47-1E15-4750-81CF-58588C64A244}" type="parTrans" cxnId="{4A622E18-8183-454C-A0F4-AC611A8231CA}">
      <dgm:prSet/>
      <dgm:spPr/>
      <dgm:t>
        <a:bodyPr/>
        <a:lstStyle/>
        <a:p>
          <a:endParaRPr lang="en-GB"/>
        </a:p>
      </dgm:t>
    </dgm:pt>
    <dgm:pt modelId="{BC8863C6-55B6-4BD6-8784-AAD41F77FD10}" type="sibTrans" cxnId="{4A622E18-8183-454C-A0F4-AC611A8231CA}">
      <dgm:prSet/>
      <dgm:spPr/>
      <dgm:t>
        <a:bodyPr/>
        <a:lstStyle/>
        <a:p>
          <a:endParaRPr lang="en-GB"/>
        </a:p>
      </dgm:t>
    </dgm:pt>
    <dgm:pt modelId="{CF9EFDCC-9B0F-448C-B624-E3534AC27DF0}">
      <dgm:prSet custT="1"/>
      <dgm:spPr>
        <a:solidFill>
          <a:srgbClr val="005EB8"/>
        </a:solidFill>
      </dgm:spPr>
      <dgm:t>
        <a:bodyPr/>
        <a:lstStyle/>
        <a:p>
          <a:r>
            <a:rPr lang="en-GB" sz="1400" b="1" dirty="0"/>
            <a:t>🛡️ 100%</a:t>
          </a:r>
          <a:br>
            <a:rPr lang="en-GB" sz="1400" b="1" dirty="0"/>
          </a:br>
          <a:r>
            <a:rPr lang="en-GB" sz="1400" b="1" dirty="0"/>
            <a:t>session was inclusive and psychologically safe </a:t>
          </a:r>
          <a:endParaRPr lang="en-GB" sz="1400" dirty="0"/>
        </a:p>
      </dgm:t>
    </dgm:pt>
    <dgm:pt modelId="{796CFC72-13C7-4E6F-9709-DCE05890D656}" type="parTrans" cxnId="{60A81938-FF50-472C-83A4-746807A505BF}">
      <dgm:prSet/>
      <dgm:spPr/>
      <dgm:t>
        <a:bodyPr/>
        <a:lstStyle/>
        <a:p>
          <a:endParaRPr lang="en-GB"/>
        </a:p>
      </dgm:t>
    </dgm:pt>
    <dgm:pt modelId="{85DA2559-CD3A-4B53-BEDA-7F9FD8EBF65D}" type="sibTrans" cxnId="{60A81938-FF50-472C-83A4-746807A505BF}">
      <dgm:prSet/>
      <dgm:spPr/>
      <dgm:t>
        <a:bodyPr/>
        <a:lstStyle/>
        <a:p>
          <a:endParaRPr lang="en-GB"/>
        </a:p>
      </dgm:t>
    </dgm:pt>
    <dgm:pt modelId="{48649025-F561-4B77-867E-732AB12C47A4}">
      <dgm:prSet custT="1"/>
      <dgm:spPr>
        <a:solidFill>
          <a:srgbClr val="005EB8"/>
        </a:solidFill>
      </dgm:spPr>
      <dgm:t>
        <a:bodyPr/>
        <a:lstStyle/>
        <a:p>
          <a:r>
            <a:rPr lang="en-GB" sz="1400" b="1" dirty="0"/>
            <a:t>🧠 100%</a:t>
          </a:r>
          <a:br>
            <a:rPr lang="en-GB" sz="1400" b="1" dirty="0"/>
          </a:br>
          <a:r>
            <a:rPr lang="en-GB" sz="1400" b="1" dirty="0"/>
            <a:t>increased understanding of autism in PBL</a:t>
          </a:r>
          <a:endParaRPr lang="en-GB" sz="1400" dirty="0"/>
        </a:p>
      </dgm:t>
    </dgm:pt>
    <dgm:pt modelId="{73544D2A-56A1-49E0-B777-4017C58D012B}" type="parTrans" cxnId="{927ED596-F1B6-4EDD-9E6A-D28F4419C8FB}">
      <dgm:prSet/>
      <dgm:spPr/>
      <dgm:t>
        <a:bodyPr/>
        <a:lstStyle/>
        <a:p>
          <a:endParaRPr lang="en-GB"/>
        </a:p>
      </dgm:t>
    </dgm:pt>
    <dgm:pt modelId="{15DF80E0-CB47-4A05-88F5-DB559E562D8A}" type="sibTrans" cxnId="{927ED596-F1B6-4EDD-9E6A-D28F4419C8FB}">
      <dgm:prSet/>
      <dgm:spPr/>
      <dgm:t>
        <a:bodyPr/>
        <a:lstStyle/>
        <a:p>
          <a:endParaRPr lang="en-GB"/>
        </a:p>
      </dgm:t>
    </dgm:pt>
    <dgm:pt modelId="{E7999D2B-12B7-41AC-8FF8-0C71D594C14C}">
      <dgm:prSet custT="1"/>
      <dgm:spPr>
        <a:solidFill>
          <a:srgbClr val="005EB8"/>
        </a:solidFill>
      </dgm:spPr>
      <dgm:t>
        <a:bodyPr/>
        <a:lstStyle/>
        <a:p>
          <a:r>
            <a:rPr lang="en-GB" sz="1400" b="1" dirty="0"/>
            <a:t>🛠️ 100%</a:t>
          </a:r>
          <a:br>
            <a:rPr lang="en-GB" sz="1400" b="1" dirty="0"/>
          </a:br>
          <a:r>
            <a:rPr lang="en-GB" sz="1400" b="1" dirty="0"/>
            <a:t>identify practical strategies and reasonable adjustments </a:t>
          </a:r>
          <a:endParaRPr lang="en-GB" sz="1400" dirty="0"/>
        </a:p>
      </dgm:t>
    </dgm:pt>
    <dgm:pt modelId="{3D99B684-DB84-496C-A947-53CB71D55C61}" type="parTrans" cxnId="{48CF6F1B-8C76-4926-805B-792B2A4484C9}">
      <dgm:prSet/>
      <dgm:spPr/>
      <dgm:t>
        <a:bodyPr/>
        <a:lstStyle/>
        <a:p>
          <a:endParaRPr lang="en-GB"/>
        </a:p>
      </dgm:t>
    </dgm:pt>
    <dgm:pt modelId="{40CA9323-B193-471C-B2A4-8487230799ED}" type="sibTrans" cxnId="{48CF6F1B-8C76-4926-805B-792B2A4484C9}">
      <dgm:prSet/>
      <dgm:spPr/>
      <dgm:t>
        <a:bodyPr/>
        <a:lstStyle/>
        <a:p>
          <a:endParaRPr lang="en-GB"/>
        </a:p>
      </dgm:t>
    </dgm:pt>
    <dgm:pt modelId="{CE3EC0A2-0BF1-411A-8663-D84F8A0F0B37}">
      <dgm:prSet custT="1"/>
      <dgm:spPr>
        <a:solidFill>
          <a:srgbClr val="005EB8"/>
        </a:solidFill>
      </dgm:spPr>
      <dgm:t>
        <a:bodyPr/>
        <a:lstStyle/>
        <a:p>
          <a:r>
            <a:rPr lang="en-GB" sz="1400" b="1" dirty="0"/>
            <a:t>💬 95%</a:t>
          </a:r>
          <a:br>
            <a:rPr lang="en-GB" sz="1400" b="1" dirty="0"/>
          </a:br>
          <a:r>
            <a:rPr lang="en-GB" sz="1400" b="1" dirty="0"/>
            <a:t>increased confidence </a:t>
          </a:r>
          <a:endParaRPr lang="en-GB" sz="1400" dirty="0"/>
        </a:p>
      </dgm:t>
    </dgm:pt>
    <dgm:pt modelId="{9E038E9A-E5A1-4162-83EC-0119FEB269EE}" type="parTrans" cxnId="{01825347-F189-4F40-8C33-8F6DB1B734D5}">
      <dgm:prSet/>
      <dgm:spPr/>
      <dgm:t>
        <a:bodyPr/>
        <a:lstStyle/>
        <a:p>
          <a:endParaRPr lang="en-GB"/>
        </a:p>
      </dgm:t>
    </dgm:pt>
    <dgm:pt modelId="{868907F4-0162-4383-8D55-78D73EE8756E}" type="sibTrans" cxnId="{01825347-F189-4F40-8C33-8F6DB1B734D5}">
      <dgm:prSet/>
      <dgm:spPr/>
      <dgm:t>
        <a:bodyPr/>
        <a:lstStyle/>
        <a:p>
          <a:endParaRPr lang="en-GB"/>
        </a:p>
      </dgm:t>
    </dgm:pt>
    <dgm:pt modelId="{01857224-71DF-4928-BCB4-592FC9D95D43}" type="pres">
      <dgm:prSet presAssocID="{7752F3A4-21DD-47E5-89EC-236A18D8D12D}" presName="linearFlow" presStyleCnt="0">
        <dgm:presLayoutVars>
          <dgm:dir/>
          <dgm:resizeHandles val="exact"/>
        </dgm:presLayoutVars>
      </dgm:prSet>
      <dgm:spPr/>
    </dgm:pt>
    <dgm:pt modelId="{D204C701-8AAA-4FB3-8FB3-C36D8F0349FF}" type="pres">
      <dgm:prSet presAssocID="{22CBC4A4-E57B-47A8-B0EF-9F294E042D40}" presName="composite" presStyleCnt="0"/>
      <dgm:spPr/>
    </dgm:pt>
    <dgm:pt modelId="{BCDCC48C-109A-49A2-B8F8-F49FD5B6043B}" type="pres">
      <dgm:prSet presAssocID="{22CBC4A4-E57B-47A8-B0EF-9F294E042D40}" presName="imgShp" presStyleLbl="fgImgPlace1" presStyleIdx="0" presStyleCnt="6"/>
      <dgm:spPr>
        <a:blipFill dpi="0" rotWithShape="1">
          <a:blip xmlns:r="http://schemas.openxmlformats.org/officeDocument/2006/relationships" r:embed="rId1"/>
          <a:srcRect/>
          <a:stretch>
            <a:fillRect l="-49242" r="-49242"/>
          </a:stretch>
        </a:blipFill>
      </dgm:spPr>
    </dgm:pt>
    <dgm:pt modelId="{A4D0C479-5F37-4E29-8A00-6758B6C70159}" type="pres">
      <dgm:prSet presAssocID="{22CBC4A4-E57B-47A8-B0EF-9F294E042D40}" presName="txShp" presStyleLbl="node1" presStyleIdx="0" presStyleCnt="6" custScaleX="104910">
        <dgm:presLayoutVars>
          <dgm:bulletEnabled val="1"/>
        </dgm:presLayoutVars>
      </dgm:prSet>
      <dgm:spPr/>
    </dgm:pt>
    <dgm:pt modelId="{E9E9F0BC-0968-49B3-9A0D-B4E20C948A0E}" type="pres">
      <dgm:prSet presAssocID="{4834928C-3343-45D0-AA98-143AEEF4C2B3}" presName="spacing" presStyleCnt="0"/>
      <dgm:spPr/>
    </dgm:pt>
    <dgm:pt modelId="{986B5E7E-092B-444D-B61F-9D8B90C91768}" type="pres">
      <dgm:prSet presAssocID="{9E23DD60-B434-48F4-9F46-C2B5682A23D3}" presName="composite" presStyleCnt="0"/>
      <dgm:spPr/>
    </dgm:pt>
    <dgm:pt modelId="{A59B6569-B797-429F-B32F-2A550D7CACB4}" type="pres">
      <dgm:prSet presAssocID="{9E23DD60-B434-48F4-9F46-C2B5682A23D3}" presName="imgShp" presStyleLbl="fgImgPlace1" presStyleIdx="1" presStyleCnt="6"/>
      <dgm:spPr>
        <a:blipFill>
          <a:blip xmlns:r="http://schemas.openxmlformats.org/officeDocument/2006/relationships" r:embed="rId2"/>
          <a:srcRect/>
          <a:stretch>
            <a:fillRect l="-25000" r="-25000"/>
          </a:stretch>
        </a:blipFill>
      </dgm:spPr>
    </dgm:pt>
    <dgm:pt modelId="{3CFE58DD-4315-474C-BAE7-67CB77F37B30}" type="pres">
      <dgm:prSet presAssocID="{9E23DD60-B434-48F4-9F46-C2B5682A23D3}" presName="txShp" presStyleLbl="node1" presStyleIdx="1" presStyleCnt="6" custScaleX="104910">
        <dgm:presLayoutVars>
          <dgm:bulletEnabled val="1"/>
        </dgm:presLayoutVars>
      </dgm:prSet>
      <dgm:spPr/>
    </dgm:pt>
    <dgm:pt modelId="{A4396AE1-E17E-4B42-A3BC-BB7A79CFFE79}" type="pres">
      <dgm:prSet presAssocID="{BC8863C6-55B6-4BD6-8784-AAD41F77FD10}" presName="spacing" presStyleCnt="0"/>
      <dgm:spPr/>
    </dgm:pt>
    <dgm:pt modelId="{FCF919B7-E653-4D70-A17C-048A27BE7756}" type="pres">
      <dgm:prSet presAssocID="{CF9EFDCC-9B0F-448C-B624-E3534AC27DF0}" presName="composite" presStyleCnt="0"/>
      <dgm:spPr/>
    </dgm:pt>
    <dgm:pt modelId="{B67AB237-40EE-4F2F-A2A0-174CCB93F309}" type="pres">
      <dgm:prSet presAssocID="{CF9EFDCC-9B0F-448C-B624-E3534AC27DF0}" presName="imgShp" presStyleLbl="fgImgPlace1" presStyleIdx="2" presStyleCnt="6"/>
      <dgm:spPr>
        <a:blipFill>
          <a:blip xmlns:r="http://schemas.openxmlformats.org/officeDocument/2006/relationships" r:embed="rId3"/>
          <a:srcRect/>
          <a:stretch>
            <a:fillRect l="-84000" r="-84000"/>
          </a:stretch>
        </a:blipFill>
      </dgm:spPr>
    </dgm:pt>
    <dgm:pt modelId="{42DA12F9-2B21-468B-A846-C122D99D9D4A}" type="pres">
      <dgm:prSet presAssocID="{CF9EFDCC-9B0F-448C-B624-E3534AC27DF0}" presName="txShp" presStyleLbl="node1" presStyleIdx="2" presStyleCnt="6" custScaleX="104910">
        <dgm:presLayoutVars>
          <dgm:bulletEnabled val="1"/>
        </dgm:presLayoutVars>
      </dgm:prSet>
      <dgm:spPr/>
    </dgm:pt>
    <dgm:pt modelId="{F0033413-1495-424B-8936-2B3613AFAF3D}" type="pres">
      <dgm:prSet presAssocID="{85DA2559-CD3A-4B53-BEDA-7F9FD8EBF65D}" presName="spacing" presStyleCnt="0"/>
      <dgm:spPr/>
    </dgm:pt>
    <dgm:pt modelId="{30488266-0101-4BC8-95DF-EF265BE454B4}" type="pres">
      <dgm:prSet presAssocID="{48649025-F561-4B77-867E-732AB12C47A4}" presName="composite" presStyleCnt="0"/>
      <dgm:spPr/>
    </dgm:pt>
    <dgm:pt modelId="{B1E06875-3549-477D-9C5E-7834B3B5DF30}" type="pres">
      <dgm:prSet presAssocID="{48649025-F561-4B77-867E-732AB12C47A4}" presName="imgShp" presStyleLbl="fgImgPlace1" presStyleIdx="3" presStyleCnt="6"/>
      <dgm:spPr>
        <a:blipFill>
          <a:blip xmlns:r="http://schemas.openxmlformats.org/officeDocument/2006/relationships" r:embed="rId4"/>
          <a:srcRect/>
          <a:stretch>
            <a:fillRect l="-17000" r="-17000"/>
          </a:stretch>
        </a:blipFill>
      </dgm:spPr>
    </dgm:pt>
    <dgm:pt modelId="{18427813-4561-4B7C-9D7B-7643AA85D770}" type="pres">
      <dgm:prSet presAssocID="{48649025-F561-4B77-867E-732AB12C47A4}" presName="txShp" presStyleLbl="node1" presStyleIdx="3" presStyleCnt="6" custScaleX="104910">
        <dgm:presLayoutVars>
          <dgm:bulletEnabled val="1"/>
        </dgm:presLayoutVars>
      </dgm:prSet>
      <dgm:spPr/>
    </dgm:pt>
    <dgm:pt modelId="{6FE6D237-8AC3-49FE-8C4F-67E78DFA273B}" type="pres">
      <dgm:prSet presAssocID="{15DF80E0-CB47-4A05-88F5-DB559E562D8A}" presName="spacing" presStyleCnt="0"/>
      <dgm:spPr/>
    </dgm:pt>
    <dgm:pt modelId="{0E5B578C-CDF6-46BE-840F-5125FC8B04DF}" type="pres">
      <dgm:prSet presAssocID="{E7999D2B-12B7-41AC-8FF8-0C71D594C14C}" presName="composite" presStyleCnt="0"/>
      <dgm:spPr/>
    </dgm:pt>
    <dgm:pt modelId="{7A345CED-161A-4EEA-AF20-2384E438EBD2}" type="pres">
      <dgm:prSet presAssocID="{E7999D2B-12B7-41AC-8FF8-0C71D594C14C}" presName="imgShp" presStyleLbl="fgImgPlace1" presStyleIdx="4" presStyleCnt="6"/>
      <dgm:spPr>
        <a:blipFill>
          <a:blip xmlns:r="http://schemas.openxmlformats.org/officeDocument/2006/relationships" r:embed="rId5"/>
          <a:srcRect/>
          <a:stretch>
            <a:fillRect l="-25000" r="-25000"/>
          </a:stretch>
        </a:blipFill>
      </dgm:spPr>
      <dgm:extLst>
        <a:ext uri="{E40237B7-FDA0-4F09-8148-C483321AD2D9}">
          <dgm14:cNvPr xmlns:dgm14="http://schemas.microsoft.com/office/drawing/2010/diagram" id="0" name="" descr="Wooden toolbox"/>
        </a:ext>
      </dgm:extLst>
    </dgm:pt>
    <dgm:pt modelId="{80836AFE-5907-4824-BB16-59D85303B45F}" type="pres">
      <dgm:prSet presAssocID="{E7999D2B-12B7-41AC-8FF8-0C71D594C14C}" presName="txShp" presStyleLbl="node1" presStyleIdx="4" presStyleCnt="6" custScaleX="104910">
        <dgm:presLayoutVars>
          <dgm:bulletEnabled val="1"/>
        </dgm:presLayoutVars>
      </dgm:prSet>
      <dgm:spPr/>
    </dgm:pt>
    <dgm:pt modelId="{F3ABE10F-1D76-49D5-8DC4-D8D7D324827E}" type="pres">
      <dgm:prSet presAssocID="{40CA9323-B193-471C-B2A4-8487230799ED}" presName="spacing" presStyleCnt="0"/>
      <dgm:spPr/>
    </dgm:pt>
    <dgm:pt modelId="{87091002-D5D8-4A0E-B3D4-81D97AE3CBE5}" type="pres">
      <dgm:prSet presAssocID="{CE3EC0A2-0BF1-411A-8663-D84F8A0F0B37}" presName="composite" presStyleCnt="0"/>
      <dgm:spPr/>
    </dgm:pt>
    <dgm:pt modelId="{176DD4CE-64FE-45DD-AEB9-8995F24725EA}" type="pres">
      <dgm:prSet presAssocID="{CE3EC0A2-0BF1-411A-8663-D84F8A0F0B37}" presName="imgShp" presStyleLbl="fgImgPlace1" presStyleIdx="5" presStyleCnt="6"/>
      <dgm:spPr>
        <a:blipFill>
          <a:blip xmlns:r="http://schemas.openxmlformats.org/officeDocument/2006/relationships" r:embed="rId6"/>
          <a:srcRect/>
          <a:stretch>
            <a:fillRect l="-8000" r="-8000"/>
          </a:stretch>
        </a:blipFill>
      </dgm:spPr>
    </dgm:pt>
    <dgm:pt modelId="{D5A98F7A-23AB-431F-8AB1-6603D9395B1D}" type="pres">
      <dgm:prSet presAssocID="{CE3EC0A2-0BF1-411A-8663-D84F8A0F0B37}" presName="txShp" presStyleLbl="node1" presStyleIdx="5" presStyleCnt="6" custScaleX="104910">
        <dgm:presLayoutVars>
          <dgm:bulletEnabled val="1"/>
        </dgm:presLayoutVars>
      </dgm:prSet>
      <dgm:spPr/>
    </dgm:pt>
  </dgm:ptLst>
  <dgm:cxnLst>
    <dgm:cxn modelId="{4A622E18-8183-454C-A0F4-AC611A8231CA}" srcId="{7752F3A4-21DD-47E5-89EC-236A18D8D12D}" destId="{9E23DD60-B434-48F4-9F46-C2B5682A23D3}" srcOrd="1" destOrd="0" parTransId="{D5BB7D47-1E15-4750-81CF-58588C64A244}" sibTransId="{BC8863C6-55B6-4BD6-8784-AAD41F77FD10}"/>
    <dgm:cxn modelId="{48CF6F1B-8C76-4926-805B-792B2A4484C9}" srcId="{7752F3A4-21DD-47E5-89EC-236A18D8D12D}" destId="{E7999D2B-12B7-41AC-8FF8-0C71D594C14C}" srcOrd="4" destOrd="0" parTransId="{3D99B684-DB84-496C-A947-53CB71D55C61}" sibTransId="{40CA9323-B193-471C-B2A4-8487230799ED}"/>
    <dgm:cxn modelId="{F9A07633-0118-4242-BF3E-25DB6CAD7784}" type="presOf" srcId="{48649025-F561-4B77-867E-732AB12C47A4}" destId="{18427813-4561-4B7C-9D7B-7643AA85D770}" srcOrd="0" destOrd="0" presId="urn:microsoft.com/office/officeart/2005/8/layout/vList3"/>
    <dgm:cxn modelId="{8B33B333-BDBB-4C66-AD3C-BF0B90E43C4F}" type="presOf" srcId="{E7999D2B-12B7-41AC-8FF8-0C71D594C14C}" destId="{80836AFE-5907-4824-BB16-59D85303B45F}" srcOrd="0" destOrd="0" presId="urn:microsoft.com/office/officeart/2005/8/layout/vList3"/>
    <dgm:cxn modelId="{9B623535-D8E7-4334-8B4F-BEC96ADE966E}" type="presOf" srcId="{22CBC4A4-E57B-47A8-B0EF-9F294E042D40}" destId="{A4D0C479-5F37-4E29-8A00-6758B6C70159}" srcOrd="0" destOrd="0" presId="urn:microsoft.com/office/officeart/2005/8/layout/vList3"/>
    <dgm:cxn modelId="{60A81938-FF50-472C-83A4-746807A505BF}" srcId="{7752F3A4-21DD-47E5-89EC-236A18D8D12D}" destId="{CF9EFDCC-9B0F-448C-B624-E3534AC27DF0}" srcOrd="2" destOrd="0" parTransId="{796CFC72-13C7-4E6F-9709-DCE05890D656}" sibTransId="{85DA2559-CD3A-4B53-BEDA-7F9FD8EBF65D}"/>
    <dgm:cxn modelId="{01825347-F189-4F40-8C33-8F6DB1B734D5}" srcId="{7752F3A4-21DD-47E5-89EC-236A18D8D12D}" destId="{CE3EC0A2-0BF1-411A-8663-D84F8A0F0B37}" srcOrd="5" destOrd="0" parTransId="{9E038E9A-E5A1-4162-83EC-0119FEB269EE}" sibTransId="{868907F4-0162-4383-8D55-78D73EE8756E}"/>
    <dgm:cxn modelId="{BF50254E-49FC-40CD-AEBA-50041BD17349}" type="presOf" srcId="{9E23DD60-B434-48F4-9F46-C2B5682A23D3}" destId="{3CFE58DD-4315-474C-BAE7-67CB77F37B30}" srcOrd="0" destOrd="0" presId="urn:microsoft.com/office/officeart/2005/8/layout/vList3"/>
    <dgm:cxn modelId="{33D2D480-9E21-4DDB-8E51-9851A511C1CE}" type="presOf" srcId="{CE3EC0A2-0BF1-411A-8663-D84F8A0F0B37}" destId="{D5A98F7A-23AB-431F-8AB1-6603D9395B1D}" srcOrd="0" destOrd="0" presId="urn:microsoft.com/office/officeart/2005/8/layout/vList3"/>
    <dgm:cxn modelId="{927ED596-F1B6-4EDD-9E6A-D28F4419C8FB}" srcId="{7752F3A4-21DD-47E5-89EC-236A18D8D12D}" destId="{48649025-F561-4B77-867E-732AB12C47A4}" srcOrd="3" destOrd="0" parTransId="{73544D2A-56A1-49E0-B777-4017C58D012B}" sibTransId="{15DF80E0-CB47-4A05-88F5-DB559E562D8A}"/>
    <dgm:cxn modelId="{A855849A-2799-47B4-899A-1231F6437495}" type="presOf" srcId="{CF9EFDCC-9B0F-448C-B624-E3534AC27DF0}" destId="{42DA12F9-2B21-468B-A846-C122D99D9D4A}" srcOrd="0" destOrd="0" presId="urn:microsoft.com/office/officeart/2005/8/layout/vList3"/>
    <dgm:cxn modelId="{CB67A09C-6DBE-447C-979B-B81B2F2F6736}" srcId="{7752F3A4-21DD-47E5-89EC-236A18D8D12D}" destId="{22CBC4A4-E57B-47A8-B0EF-9F294E042D40}" srcOrd="0" destOrd="0" parTransId="{076FB1EC-D2C7-4FC4-9B0E-93B53E3A0773}" sibTransId="{4834928C-3343-45D0-AA98-143AEEF4C2B3}"/>
    <dgm:cxn modelId="{E3EBEEC8-58F2-46E4-8CFB-50376FD75D8A}" type="presOf" srcId="{7752F3A4-21DD-47E5-89EC-236A18D8D12D}" destId="{01857224-71DF-4928-BCB4-592FC9D95D43}" srcOrd="0" destOrd="0" presId="urn:microsoft.com/office/officeart/2005/8/layout/vList3"/>
    <dgm:cxn modelId="{82FF3778-749A-4E5F-AC78-1FBDD62B7043}" type="presParOf" srcId="{01857224-71DF-4928-BCB4-592FC9D95D43}" destId="{D204C701-8AAA-4FB3-8FB3-C36D8F0349FF}" srcOrd="0" destOrd="0" presId="urn:microsoft.com/office/officeart/2005/8/layout/vList3"/>
    <dgm:cxn modelId="{FBB6A5A9-D45C-4911-9B81-433706B2DC2F}" type="presParOf" srcId="{D204C701-8AAA-4FB3-8FB3-C36D8F0349FF}" destId="{BCDCC48C-109A-49A2-B8F8-F49FD5B6043B}" srcOrd="0" destOrd="0" presId="urn:microsoft.com/office/officeart/2005/8/layout/vList3"/>
    <dgm:cxn modelId="{B39291AC-349E-4C64-B350-631552221D77}" type="presParOf" srcId="{D204C701-8AAA-4FB3-8FB3-C36D8F0349FF}" destId="{A4D0C479-5F37-4E29-8A00-6758B6C70159}" srcOrd="1" destOrd="0" presId="urn:microsoft.com/office/officeart/2005/8/layout/vList3"/>
    <dgm:cxn modelId="{79DE6460-24EB-4D63-8E14-6CAFE3C01794}" type="presParOf" srcId="{01857224-71DF-4928-BCB4-592FC9D95D43}" destId="{E9E9F0BC-0968-49B3-9A0D-B4E20C948A0E}" srcOrd="1" destOrd="0" presId="urn:microsoft.com/office/officeart/2005/8/layout/vList3"/>
    <dgm:cxn modelId="{3A8F17E3-C4B0-4D82-8E15-19B2BD411E44}" type="presParOf" srcId="{01857224-71DF-4928-BCB4-592FC9D95D43}" destId="{986B5E7E-092B-444D-B61F-9D8B90C91768}" srcOrd="2" destOrd="0" presId="urn:microsoft.com/office/officeart/2005/8/layout/vList3"/>
    <dgm:cxn modelId="{931A7931-76E7-4517-A5E8-A9053D416A06}" type="presParOf" srcId="{986B5E7E-092B-444D-B61F-9D8B90C91768}" destId="{A59B6569-B797-429F-B32F-2A550D7CACB4}" srcOrd="0" destOrd="0" presId="urn:microsoft.com/office/officeart/2005/8/layout/vList3"/>
    <dgm:cxn modelId="{3B35AAD4-F2BF-40A8-B9D6-019FCB42E781}" type="presParOf" srcId="{986B5E7E-092B-444D-B61F-9D8B90C91768}" destId="{3CFE58DD-4315-474C-BAE7-67CB77F37B30}" srcOrd="1" destOrd="0" presId="urn:microsoft.com/office/officeart/2005/8/layout/vList3"/>
    <dgm:cxn modelId="{41E78732-E33F-413F-8498-C679688A50CE}" type="presParOf" srcId="{01857224-71DF-4928-BCB4-592FC9D95D43}" destId="{A4396AE1-E17E-4B42-A3BC-BB7A79CFFE79}" srcOrd="3" destOrd="0" presId="urn:microsoft.com/office/officeart/2005/8/layout/vList3"/>
    <dgm:cxn modelId="{AB43DFBE-16C0-4A2B-96AF-267677A6D0E7}" type="presParOf" srcId="{01857224-71DF-4928-BCB4-592FC9D95D43}" destId="{FCF919B7-E653-4D70-A17C-048A27BE7756}" srcOrd="4" destOrd="0" presId="urn:microsoft.com/office/officeart/2005/8/layout/vList3"/>
    <dgm:cxn modelId="{A81673CD-22BB-49EE-86E5-9C769E5CBD23}" type="presParOf" srcId="{FCF919B7-E653-4D70-A17C-048A27BE7756}" destId="{B67AB237-40EE-4F2F-A2A0-174CCB93F309}" srcOrd="0" destOrd="0" presId="urn:microsoft.com/office/officeart/2005/8/layout/vList3"/>
    <dgm:cxn modelId="{B6D54680-532A-457F-B3AC-FED377E98151}" type="presParOf" srcId="{FCF919B7-E653-4D70-A17C-048A27BE7756}" destId="{42DA12F9-2B21-468B-A846-C122D99D9D4A}" srcOrd="1" destOrd="0" presId="urn:microsoft.com/office/officeart/2005/8/layout/vList3"/>
    <dgm:cxn modelId="{BD4DC463-CEC3-445F-A1E5-DDD384161C6B}" type="presParOf" srcId="{01857224-71DF-4928-BCB4-592FC9D95D43}" destId="{F0033413-1495-424B-8936-2B3613AFAF3D}" srcOrd="5" destOrd="0" presId="urn:microsoft.com/office/officeart/2005/8/layout/vList3"/>
    <dgm:cxn modelId="{F4F70E45-D02F-4E5E-9305-F86FE53EC95F}" type="presParOf" srcId="{01857224-71DF-4928-BCB4-592FC9D95D43}" destId="{30488266-0101-4BC8-95DF-EF265BE454B4}" srcOrd="6" destOrd="0" presId="urn:microsoft.com/office/officeart/2005/8/layout/vList3"/>
    <dgm:cxn modelId="{3477AAFD-DB0B-432B-A14D-EE441948E5DF}" type="presParOf" srcId="{30488266-0101-4BC8-95DF-EF265BE454B4}" destId="{B1E06875-3549-477D-9C5E-7834B3B5DF30}" srcOrd="0" destOrd="0" presId="urn:microsoft.com/office/officeart/2005/8/layout/vList3"/>
    <dgm:cxn modelId="{CFEA6B6E-7111-4065-AC75-D9E64E4C0979}" type="presParOf" srcId="{30488266-0101-4BC8-95DF-EF265BE454B4}" destId="{18427813-4561-4B7C-9D7B-7643AA85D770}" srcOrd="1" destOrd="0" presId="urn:microsoft.com/office/officeart/2005/8/layout/vList3"/>
    <dgm:cxn modelId="{41AB9616-1B2E-4C38-937B-C68482BFBD35}" type="presParOf" srcId="{01857224-71DF-4928-BCB4-592FC9D95D43}" destId="{6FE6D237-8AC3-49FE-8C4F-67E78DFA273B}" srcOrd="7" destOrd="0" presId="urn:microsoft.com/office/officeart/2005/8/layout/vList3"/>
    <dgm:cxn modelId="{0CB96241-64B7-46F4-912A-A690050DB0DB}" type="presParOf" srcId="{01857224-71DF-4928-BCB4-592FC9D95D43}" destId="{0E5B578C-CDF6-46BE-840F-5125FC8B04DF}" srcOrd="8" destOrd="0" presId="urn:microsoft.com/office/officeart/2005/8/layout/vList3"/>
    <dgm:cxn modelId="{657976C8-F66E-4DA5-AD05-B91FAE7629E0}" type="presParOf" srcId="{0E5B578C-CDF6-46BE-840F-5125FC8B04DF}" destId="{7A345CED-161A-4EEA-AF20-2384E438EBD2}" srcOrd="0" destOrd="0" presId="urn:microsoft.com/office/officeart/2005/8/layout/vList3"/>
    <dgm:cxn modelId="{EF87CE05-D0FE-44F1-A2A9-BD82DEDC283E}" type="presParOf" srcId="{0E5B578C-CDF6-46BE-840F-5125FC8B04DF}" destId="{80836AFE-5907-4824-BB16-59D85303B45F}" srcOrd="1" destOrd="0" presId="urn:microsoft.com/office/officeart/2005/8/layout/vList3"/>
    <dgm:cxn modelId="{30852642-967A-425F-9F20-775B30F96EC0}" type="presParOf" srcId="{01857224-71DF-4928-BCB4-592FC9D95D43}" destId="{F3ABE10F-1D76-49D5-8DC4-D8D7D324827E}" srcOrd="9" destOrd="0" presId="urn:microsoft.com/office/officeart/2005/8/layout/vList3"/>
    <dgm:cxn modelId="{913AD070-12C2-43F6-B816-1571EB1FB18F}" type="presParOf" srcId="{01857224-71DF-4928-BCB4-592FC9D95D43}" destId="{87091002-D5D8-4A0E-B3D4-81D97AE3CBE5}" srcOrd="10" destOrd="0" presId="urn:microsoft.com/office/officeart/2005/8/layout/vList3"/>
    <dgm:cxn modelId="{048A3FA1-C205-41F3-B4AE-8367C687E9D6}" type="presParOf" srcId="{87091002-D5D8-4A0E-B3D4-81D97AE3CBE5}" destId="{176DD4CE-64FE-45DD-AEB9-8995F24725EA}" srcOrd="0" destOrd="0" presId="urn:microsoft.com/office/officeart/2005/8/layout/vList3"/>
    <dgm:cxn modelId="{C5596BFE-32BE-43B5-83FA-CF05D33AF0E5}" type="presParOf" srcId="{87091002-D5D8-4A0E-B3D4-81D97AE3CBE5}" destId="{D5A98F7A-23AB-431F-8AB1-6603D9395B1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5CBE41-2722-49DD-B059-9348445F057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648C4F8-34E5-452A-B452-AFF79C16CBB3}">
      <dgm:prSet/>
      <dgm:spPr>
        <a:solidFill>
          <a:srgbClr val="005EB8"/>
        </a:solidFill>
      </dgm:spPr>
      <dgm:t>
        <a:bodyPr/>
        <a:lstStyle/>
        <a:p>
          <a:r>
            <a:rPr lang="en-GB" b="0" dirty="0"/>
            <a:t>Improved understand of Autism</a:t>
          </a:r>
        </a:p>
      </dgm:t>
    </dgm:pt>
    <dgm:pt modelId="{E5128EBA-F318-4A37-B408-D0F6609B1CE8}" type="parTrans" cxnId="{1D86BBA6-47ED-452E-97BF-175F6908ADCC}">
      <dgm:prSet/>
      <dgm:spPr/>
      <dgm:t>
        <a:bodyPr/>
        <a:lstStyle/>
        <a:p>
          <a:endParaRPr lang="en-GB"/>
        </a:p>
      </dgm:t>
    </dgm:pt>
    <dgm:pt modelId="{ABE15C59-FC55-4421-A0B6-90A12E9E49DF}" type="sibTrans" cxnId="{1D86BBA6-47ED-452E-97BF-175F6908ADCC}">
      <dgm:prSet/>
      <dgm:spPr/>
      <dgm:t>
        <a:bodyPr/>
        <a:lstStyle/>
        <a:p>
          <a:endParaRPr lang="en-GB"/>
        </a:p>
      </dgm:t>
    </dgm:pt>
    <dgm:pt modelId="{79016B3F-587B-416A-A19F-F368120C2C6E}">
      <dgm:prSet/>
      <dgm:spPr>
        <a:solidFill>
          <a:srgbClr val="005EB8"/>
        </a:solidFill>
      </dgm:spPr>
      <dgm:t>
        <a:bodyPr/>
        <a:lstStyle/>
        <a:p>
          <a:r>
            <a:rPr lang="en-GB" b="0" dirty="0"/>
            <a:t>Built on previous successful  workshop model</a:t>
          </a:r>
        </a:p>
      </dgm:t>
    </dgm:pt>
    <dgm:pt modelId="{DC27881D-2FC7-4472-A86C-44E25E53FBA1}" type="parTrans" cxnId="{3740C4A1-3113-4F2C-9F3C-437E0D507CD0}">
      <dgm:prSet/>
      <dgm:spPr/>
      <dgm:t>
        <a:bodyPr/>
        <a:lstStyle/>
        <a:p>
          <a:endParaRPr lang="en-GB"/>
        </a:p>
      </dgm:t>
    </dgm:pt>
    <dgm:pt modelId="{C294F6AB-FF0E-4A83-A721-E29CF042D4CD}" type="sibTrans" cxnId="{3740C4A1-3113-4F2C-9F3C-437E0D507CD0}">
      <dgm:prSet/>
      <dgm:spPr/>
      <dgm:t>
        <a:bodyPr/>
        <a:lstStyle/>
        <a:p>
          <a:endParaRPr lang="en-GB"/>
        </a:p>
      </dgm:t>
    </dgm:pt>
    <dgm:pt modelId="{7FE0A587-809B-434D-9C0C-1B3BF3FDE02E}">
      <dgm:prSet/>
      <dgm:spPr>
        <a:solidFill>
          <a:srgbClr val="005EB8"/>
        </a:solidFill>
      </dgm:spPr>
      <dgm:t>
        <a:bodyPr/>
        <a:lstStyle/>
        <a:p>
          <a:r>
            <a:rPr lang="en-GB" b="0" dirty="0"/>
            <a:t>Good Therapies engagement</a:t>
          </a:r>
        </a:p>
      </dgm:t>
    </dgm:pt>
    <dgm:pt modelId="{F42B9784-4ADB-4D0E-9ED5-9325FEE284E8}" type="parTrans" cxnId="{7E94BB13-A410-44D6-A476-4CEE773687A3}">
      <dgm:prSet/>
      <dgm:spPr/>
      <dgm:t>
        <a:bodyPr/>
        <a:lstStyle/>
        <a:p>
          <a:endParaRPr lang="en-GB"/>
        </a:p>
      </dgm:t>
    </dgm:pt>
    <dgm:pt modelId="{FC26A567-CF30-4C5E-97D1-BDED46BE3609}" type="sibTrans" cxnId="{7E94BB13-A410-44D6-A476-4CEE773687A3}">
      <dgm:prSet/>
      <dgm:spPr/>
      <dgm:t>
        <a:bodyPr/>
        <a:lstStyle/>
        <a:p>
          <a:endParaRPr lang="en-GB"/>
        </a:p>
      </dgm:t>
    </dgm:pt>
    <dgm:pt modelId="{B8C512E3-D4CB-4BBE-A1B1-B91975B50CAF}">
      <dgm:prSet/>
      <dgm:spPr>
        <a:solidFill>
          <a:srgbClr val="005EB8"/>
        </a:solidFill>
      </dgm:spPr>
      <dgm:t>
        <a:bodyPr/>
        <a:lstStyle/>
        <a:p>
          <a:r>
            <a:rPr lang="en-GB" b="0" dirty="0"/>
            <a:t>Supports safe learning environments </a:t>
          </a:r>
        </a:p>
      </dgm:t>
    </dgm:pt>
    <dgm:pt modelId="{EC832613-3835-4F3F-9ACC-9D493DC9D58C}" type="parTrans" cxnId="{E5A862EE-0A23-474A-900D-3D5C69C7F9FA}">
      <dgm:prSet/>
      <dgm:spPr/>
      <dgm:t>
        <a:bodyPr/>
        <a:lstStyle/>
        <a:p>
          <a:endParaRPr lang="en-GB"/>
        </a:p>
      </dgm:t>
    </dgm:pt>
    <dgm:pt modelId="{E07EF36E-8FA9-4C84-B200-1BFD39634421}" type="sibTrans" cxnId="{E5A862EE-0A23-474A-900D-3D5C69C7F9FA}">
      <dgm:prSet/>
      <dgm:spPr/>
      <dgm:t>
        <a:bodyPr/>
        <a:lstStyle/>
        <a:p>
          <a:endParaRPr lang="en-GB"/>
        </a:p>
      </dgm:t>
    </dgm:pt>
    <dgm:pt modelId="{9A5FE911-AE7E-451E-8565-AB401218DC61}">
      <dgm:prSet/>
      <dgm:spPr>
        <a:solidFill>
          <a:srgbClr val="005EB8"/>
        </a:solidFill>
      </dgm:spPr>
      <dgm:t>
        <a:bodyPr/>
        <a:lstStyle/>
        <a:p>
          <a:r>
            <a:rPr lang="en-GB" b="0" dirty="0"/>
            <a:t>Appetite for more sessions on supporting intersectional identities</a:t>
          </a:r>
        </a:p>
      </dgm:t>
    </dgm:pt>
    <dgm:pt modelId="{6FFB8541-BB54-403B-A5AC-D3714DADFF28}" type="parTrans" cxnId="{46C288F3-3774-42BD-9B82-695668ACC735}">
      <dgm:prSet/>
      <dgm:spPr/>
      <dgm:t>
        <a:bodyPr/>
        <a:lstStyle/>
        <a:p>
          <a:endParaRPr lang="en-GB"/>
        </a:p>
      </dgm:t>
    </dgm:pt>
    <dgm:pt modelId="{B4AEC4C8-7CE1-43B7-A6B5-AC98E1DFA9E9}" type="sibTrans" cxnId="{46C288F3-3774-42BD-9B82-695668ACC735}">
      <dgm:prSet/>
      <dgm:spPr/>
      <dgm:t>
        <a:bodyPr/>
        <a:lstStyle/>
        <a:p>
          <a:endParaRPr lang="en-GB"/>
        </a:p>
      </dgm:t>
    </dgm:pt>
    <dgm:pt modelId="{6AB3F00A-7B42-4D12-B1E6-EFF73558F9A0}" type="pres">
      <dgm:prSet presAssocID="{A75CBE41-2722-49DD-B059-9348445F0579}" presName="Name0" presStyleCnt="0">
        <dgm:presLayoutVars>
          <dgm:chMax val="7"/>
          <dgm:chPref val="7"/>
          <dgm:dir/>
        </dgm:presLayoutVars>
      </dgm:prSet>
      <dgm:spPr/>
    </dgm:pt>
    <dgm:pt modelId="{45F817EE-3C3C-4F20-9F23-B5DBE85AA7AB}" type="pres">
      <dgm:prSet presAssocID="{A75CBE41-2722-49DD-B059-9348445F0579}" presName="Name1" presStyleCnt="0"/>
      <dgm:spPr/>
    </dgm:pt>
    <dgm:pt modelId="{8844F65B-94D1-4694-B3BF-D44E8BE3A661}" type="pres">
      <dgm:prSet presAssocID="{A75CBE41-2722-49DD-B059-9348445F0579}" presName="cycle" presStyleCnt="0"/>
      <dgm:spPr/>
    </dgm:pt>
    <dgm:pt modelId="{1C3B9913-E363-48F4-A5E1-986E460621D7}" type="pres">
      <dgm:prSet presAssocID="{A75CBE41-2722-49DD-B059-9348445F0579}" presName="srcNode" presStyleLbl="node1" presStyleIdx="0" presStyleCnt="5"/>
      <dgm:spPr/>
    </dgm:pt>
    <dgm:pt modelId="{5F481974-E828-48AA-884C-706BE22E3885}" type="pres">
      <dgm:prSet presAssocID="{A75CBE41-2722-49DD-B059-9348445F0579}" presName="conn" presStyleLbl="parChTrans1D2" presStyleIdx="0" presStyleCnt="1"/>
      <dgm:spPr/>
    </dgm:pt>
    <dgm:pt modelId="{0A02A6B9-1014-4A25-9218-8FE535A12F45}" type="pres">
      <dgm:prSet presAssocID="{A75CBE41-2722-49DD-B059-9348445F0579}" presName="extraNode" presStyleLbl="node1" presStyleIdx="0" presStyleCnt="5"/>
      <dgm:spPr/>
    </dgm:pt>
    <dgm:pt modelId="{71FCB4C3-B254-4712-B279-D79E9E932721}" type="pres">
      <dgm:prSet presAssocID="{A75CBE41-2722-49DD-B059-9348445F0579}" presName="dstNode" presStyleLbl="node1" presStyleIdx="0" presStyleCnt="5"/>
      <dgm:spPr/>
    </dgm:pt>
    <dgm:pt modelId="{56A9E3C2-8F56-4B6A-B75B-0029FEB9D792}" type="pres">
      <dgm:prSet presAssocID="{B648C4F8-34E5-452A-B452-AFF79C16CBB3}" presName="text_1" presStyleLbl="node1" presStyleIdx="0" presStyleCnt="5">
        <dgm:presLayoutVars>
          <dgm:bulletEnabled val="1"/>
        </dgm:presLayoutVars>
      </dgm:prSet>
      <dgm:spPr/>
    </dgm:pt>
    <dgm:pt modelId="{F0800255-D043-4722-A64E-C58B62FE7B27}" type="pres">
      <dgm:prSet presAssocID="{B648C4F8-34E5-452A-B452-AFF79C16CBB3}" presName="accent_1" presStyleCnt="0"/>
      <dgm:spPr/>
    </dgm:pt>
    <dgm:pt modelId="{52E6BF4A-6F87-42AB-94EA-DF29D9F253C5}" type="pres">
      <dgm:prSet presAssocID="{B648C4F8-34E5-452A-B452-AFF79C16CBB3}" presName="accentRepeatNode" presStyleLbl="solidFgAcc1" presStyleIdx="0" presStyleCnt="5"/>
      <dgm:spPr>
        <a:solidFill>
          <a:srgbClr val="BF027A"/>
        </a:solidFill>
      </dgm:spPr>
    </dgm:pt>
    <dgm:pt modelId="{9FEC2A50-6E0C-4474-940A-A93E172F5E40}" type="pres">
      <dgm:prSet presAssocID="{79016B3F-587B-416A-A19F-F368120C2C6E}" presName="text_2" presStyleLbl="node1" presStyleIdx="1" presStyleCnt="5">
        <dgm:presLayoutVars>
          <dgm:bulletEnabled val="1"/>
        </dgm:presLayoutVars>
      </dgm:prSet>
      <dgm:spPr/>
    </dgm:pt>
    <dgm:pt modelId="{861A8834-F4C9-48A0-AB2C-FA13D44DB23C}" type="pres">
      <dgm:prSet presAssocID="{79016B3F-587B-416A-A19F-F368120C2C6E}" presName="accent_2" presStyleCnt="0"/>
      <dgm:spPr/>
    </dgm:pt>
    <dgm:pt modelId="{6A36C0E1-24C4-4A33-B941-5C80483D7019}" type="pres">
      <dgm:prSet presAssocID="{79016B3F-587B-416A-A19F-F368120C2C6E}" presName="accentRepeatNode" presStyleLbl="solidFgAcc1" presStyleIdx="1" presStyleCnt="5"/>
      <dgm:spPr>
        <a:solidFill>
          <a:srgbClr val="BF027A"/>
        </a:solidFill>
      </dgm:spPr>
    </dgm:pt>
    <dgm:pt modelId="{031FDDBE-0894-4174-B32E-5E58B7E53244}" type="pres">
      <dgm:prSet presAssocID="{7FE0A587-809B-434D-9C0C-1B3BF3FDE02E}" presName="text_3" presStyleLbl="node1" presStyleIdx="2" presStyleCnt="5">
        <dgm:presLayoutVars>
          <dgm:bulletEnabled val="1"/>
        </dgm:presLayoutVars>
      </dgm:prSet>
      <dgm:spPr/>
    </dgm:pt>
    <dgm:pt modelId="{8B972335-7C33-42BA-B1C1-29095E868F38}" type="pres">
      <dgm:prSet presAssocID="{7FE0A587-809B-434D-9C0C-1B3BF3FDE02E}" presName="accent_3" presStyleCnt="0"/>
      <dgm:spPr/>
    </dgm:pt>
    <dgm:pt modelId="{8D2527D1-A62C-4206-81AC-490BDEF25352}" type="pres">
      <dgm:prSet presAssocID="{7FE0A587-809B-434D-9C0C-1B3BF3FDE02E}" presName="accentRepeatNode" presStyleLbl="solidFgAcc1" presStyleIdx="2" presStyleCnt="5"/>
      <dgm:spPr>
        <a:solidFill>
          <a:srgbClr val="BF027A"/>
        </a:solidFill>
      </dgm:spPr>
    </dgm:pt>
    <dgm:pt modelId="{9CE51056-AAEE-4DB0-90D8-84B07195D670}" type="pres">
      <dgm:prSet presAssocID="{B8C512E3-D4CB-4BBE-A1B1-B91975B50CAF}" presName="text_4" presStyleLbl="node1" presStyleIdx="3" presStyleCnt="5">
        <dgm:presLayoutVars>
          <dgm:bulletEnabled val="1"/>
        </dgm:presLayoutVars>
      </dgm:prSet>
      <dgm:spPr/>
    </dgm:pt>
    <dgm:pt modelId="{FDCCB786-116E-4F51-8B7A-2E48356655E4}" type="pres">
      <dgm:prSet presAssocID="{B8C512E3-D4CB-4BBE-A1B1-B91975B50CAF}" presName="accent_4" presStyleCnt="0"/>
      <dgm:spPr/>
    </dgm:pt>
    <dgm:pt modelId="{67613FCD-C5A3-41D7-8451-6578A441EAC0}" type="pres">
      <dgm:prSet presAssocID="{B8C512E3-D4CB-4BBE-A1B1-B91975B50CAF}" presName="accentRepeatNode" presStyleLbl="solidFgAcc1" presStyleIdx="3" presStyleCnt="5"/>
      <dgm:spPr>
        <a:solidFill>
          <a:srgbClr val="BF027A"/>
        </a:solidFill>
      </dgm:spPr>
    </dgm:pt>
    <dgm:pt modelId="{1D3A0AF7-4EEF-43AD-84A4-ACFD43258950}" type="pres">
      <dgm:prSet presAssocID="{9A5FE911-AE7E-451E-8565-AB401218DC61}" presName="text_5" presStyleLbl="node1" presStyleIdx="4" presStyleCnt="5">
        <dgm:presLayoutVars>
          <dgm:bulletEnabled val="1"/>
        </dgm:presLayoutVars>
      </dgm:prSet>
      <dgm:spPr/>
    </dgm:pt>
    <dgm:pt modelId="{3EEBCECE-65B6-471F-9EA7-65A773A26AEE}" type="pres">
      <dgm:prSet presAssocID="{9A5FE911-AE7E-451E-8565-AB401218DC61}" presName="accent_5" presStyleCnt="0"/>
      <dgm:spPr/>
    </dgm:pt>
    <dgm:pt modelId="{A30C95FD-9F26-4E54-8998-0D131DB6C674}" type="pres">
      <dgm:prSet presAssocID="{9A5FE911-AE7E-451E-8565-AB401218DC61}" presName="accentRepeatNode" presStyleLbl="solidFgAcc1" presStyleIdx="4" presStyleCnt="5"/>
      <dgm:spPr>
        <a:solidFill>
          <a:srgbClr val="BF027A"/>
        </a:solidFill>
      </dgm:spPr>
    </dgm:pt>
  </dgm:ptLst>
  <dgm:cxnLst>
    <dgm:cxn modelId="{E262F30E-6586-4871-B4BA-17684662C577}" type="presOf" srcId="{B8C512E3-D4CB-4BBE-A1B1-B91975B50CAF}" destId="{9CE51056-AAEE-4DB0-90D8-84B07195D670}" srcOrd="0" destOrd="0" presId="urn:microsoft.com/office/officeart/2008/layout/VerticalCurvedList"/>
    <dgm:cxn modelId="{8B8B2F12-7A3B-4325-B17B-BB3F45571660}" type="presOf" srcId="{9A5FE911-AE7E-451E-8565-AB401218DC61}" destId="{1D3A0AF7-4EEF-43AD-84A4-ACFD43258950}" srcOrd="0" destOrd="0" presId="urn:microsoft.com/office/officeart/2008/layout/VerticalCurvedList"/>
    <dgm:cxn modelId="{7E94BB13-A410-44D6-A476-4CEE773687A3}" srcId="{A75CBE41-2722-49DD-B059-9348445F0579}" destId="{7FE0A587-809B-434D-9C0C-1B3BF3FDE02E}" srcOrd="2" destOrd="0" parTransId="{F42B9784-4ADB-4D0E-9ED5-9325FEE284E8}" sibTransId="{FC26A567-CF30-4C5E-97D1-BDED46BE3609}"/>
    <dgm:cxn modelId="{88C06B1E-0B20-4BB1-9B01-BF994850F7CD}" type="presOf" srcId="{B648C4F8-34E5-452A-B452-AFF79C16CBB3}" destId="{56A9E3C2-8F56-4B6A-B75B-0029FEB9D792}" srcOrd="0" destOrd="0" presId="urn:microsoft.com/office/officeart/2008/layout/VerticalCurvedList"/>
    <dgm:cxn modelId="{BFEC4035-6037-4FC4-96E3-1EFA0ADD617E}" type="presOf" srcId="{7FE0A587-809B-434D-9C0C-1B3BF3FDE02E}" destId="{031FDDBE-0894-4174-B32E-5E58B7E53244}" srcOrd="0" destOrd="0" presId="urn:microsoft.com/office/officeart/2008/layout/VerticalCurvedList"/>
    <dgm:cxn modelId="{6E4B9052-D151-414F-BE67-FBB9898FD375}" type="presOf" srcId="{ABE15C59-FC55-4421-A0B6-90A12E9E49DF}" destId="{5F481974-E828-48AA-884C-706BE22E3885}" srcOrd="0" destOrd="0" presId="urn:microsoft.com/office/officeart/2008/layout/VerticalCurvedList"/>
    <dgm:cxn modelId="{7382688E-7F1D-41A5-9656-1C39463F5C8C}" type="presOf" srcId="{A75CBE41-2722-49DD-B059-9348445F0579}" destId="{6AB3F00A-7B42-4D12-B1E6-EFF73558F9A0}" srcOrd="0" destOrd="0" presId="urn:microsoft.com/office/officeart/2008/layout/VerticalCurvedList"/>
    <dgm:cxn modelId="{3740C4A1-3113-4F2C-9F3C-437E0D507CD0}" srcId="{A75CBE41-2722-49DD-B059-9348445F0579}" destId="{79016B3F-587B-416A-A19F-F368120C2C6E}" srcOrd="1" destOrd="0" parTransId="{DC27881D-2FC7-4472-A86C-44E25E53FBA1}" sibTransId="{C294F6AB-FF0E-4A83-A721-E29CF042D4CD}"/>
    <dgm:cxn modelId="{1D86BBA6-47ED-452E-97BF-175F6908ADCC}" srcId="{A75CBE41-2722-49DD-B059-9348445F0579}" destId="{B648C4F8-34E5-452A-B452-AFF79C16CBB3}" srcOrd="0" destOrd="0" parTransId="{E5128EBA-F318-4A37-B408-D0F6609B1CE8}" sibTransId="{ABE15C59-FC55-4421-A0B6-90A12E9E49DF}"/>
    <dgm:cxn modelId="{D3BC03DD-0477-4272-9AB2-5C9EF52B85E8}" type="presOf" srcId="{79016B3F-587B-416A-A19F-F368120C2C6E}" destId="{9FEC2A50-6E0C-4474-940A-A93E172F5E40}" srcOrd="0" destOrd="0" presId="urn:microsoft.com/office/officeart/2008/layout/VerticalCurvedList"/>
    <dgm:cxn modelId="{E5A862EE-0A23-474A-900D-3D5C69C7F9FA}" srcId="{A75CBE41-2722-49DD-B059-9348445F0579}" destId="{B8C512E3-D4CB-4BBE-A1B1-B91975B50CAF}" srcOrd="3" destOrd="0" parTransId="{EC832613-3835-4F3F-9ACC-9D493DC9D58C}" sibTransId="{E07EF36E-8FA9-4C84-B200-1BFD39634421}"/>
    <dgm:cxn modelId="{46C288F3-3774-42BD-9B82-695668ACC735}" srcId="{A75CBE41-2722-49DD-B059-9348445F0579}" destId="{9A5FE911-AE7E-451E-8565-AB401218DC61}" srcOrd="4" destOrd="0" parTransId="{6FFB8541-BB54-403B-A5AC-D3714DADFF28}" sibTransId="{B4AEC4C8-7CE1-43B7-A6B5-AC98E1DFA9E9}"/>
    <dgm:cxn modelId="{E8B9A1A8-AD1E-4A9F-90A5-DDCCF9909926}" type="presParOf" srcId="{6AB3F00A-7B42-4D12-B1E6-EFF73558F9A0}" destId="{45F817EE-3C3C-4F20-9F23-B5DBE85AA7AB}" srcOrd="0" destOrd="0" presId="urn:microsoft.com/office/officeart/2008/layout/VerticalCurvedList"/>
    <dgm:cxn modelId="{A6A921BC-2E92-4973-8B37-C1264BFFE648}" type="presParOf" srcId="{45F817EE-3C3C-4F20-9F23-B5DBE85AA7AB}" destId="{8844F65B-94D1-4694-B3BF-D44E8BE3A661}" srcOrd="0" destOrd="0" presId="urn:microsoft.com/office/officeart/2008/layout/VerticalCurvedList"/>
    <dgm:cxn modelId="{FFC181C4-BCC1-4EAB-9DB2-9B56E19D9DFF}" type="presParOf" srcId="{8844F65B-94D1-4694-B3BF-D44E8BE3A661}" destId="{1C3B9913-E363-48F4-A5E1-986E460621D7}" srcOrd="0" destOrd="0" presId="urn:microsoft.com/office/officeart/2008/layout/VerticalCurvedList"/>
    <dgm:cxn modelId="{A3B30CDC-EF8C-4197-9C98-33D2B75C5C8C}" type="presParOf" srcId="{8844F65B-94D1-4694-B3BF-D44E8BE3A661}" destId="{5F481974-E828-48AA-884C-706BE22E3885}" srcOrd="1" destOrd="0" presId="urn:microsoft.com/office/officeart/2008/layout/VerticalCurvedList"/>
    <dgm:cxn modelId="{057ECA15-B438-4F81-B79B-C6611D27DA46}" type="presParOf" srcId="{8844F65B-94D1-4694-B3BF-D44E8BE3A661}" destId="{0A02A6B9-1014-4A25-9218-8FE535A12F45}" srcOrd="2" destOrd="0" presId="urn:microsoft.com/office/officeart/2008/layout/VerticalCurvedList"/>
    <dgm:cxn modelId="{354E4BB3-734B-477A-81E2-A59B46AD83B3}" type="presParOf" srcId="{8844F65B-94D1-4694-B3BF-D44E8BE3A661}" destId="{71FCB4C3-B254-4712-B279-D79E9E932721}" srcOrd="3" destOrd="0" presId="urn:microsoft.com/office/officeart/2008/layout/VerticalCurvedList"/>
    <dgm:cxn modelId="{A5F4041B-6B50-4C43-9638-9751FD14CF58}" type="presParOf" srcId="{45F817EE-3C3C-4F20-9F23-B5DBE85AA7AB}" destId="{56A9E3C2-8F56-4B6A-B75B-0029FEB9D792}" srcOrd="1" destOrd="0" presId="urn:microsoft.com/office/officeart/2008/layout/VerticalCurvedList"/>
    <dgm:cxn modelId="{DBB63BA8-F2D1-445E-B9A6-0A3FEB98DA5D}" type="presParOf" srcId="{45F817EE-3C3C-4F20-9F23-B5DBE85AA7AB}" destId="{F0800255-D043-4722-A64E-C58B62FE7B27}" srcOrd="2" destOrd="0" presId="urn:microsoft.com/office/officeart/2008/layout/VerticalCurvedList"/>
    <dgm:cxn modelId="{64F5AC06-C69D-4CF7-ADA8-DDCE7C95EE52}" type="presParOf" srcId="{F0800255-D043-4722-A64E-C58B62FE7B27}" destId="{52E6BF4A-6F87-42AB-94EA-DF29D9F253C5}" srcOrd="0" destOrd="0" presId="urn:microsoft.com/office/officeart/2008/layout/VerticalCurvedList"/>
    <dgm:cxn modelId="{2B751841-8707-42A9-888A-962238EFE6D7}" type="presParOf" srcId="{45F817EE-3C3C-4F20-9F23-B5DBE85AA7AB}" destId="{9FEC2A50-6E0C-4474-940A-A93E172F5E40}" srcOrd="3" destOrd="0" presId="urn:microsoft.com/office/officeart/2008/layout/VerticalCurvedList"/>
    <dgm:cxn modelId="{07D41E38-FA1C-466D-9396-B19CF2BF8345}" type="presParOf" srcId="{45F817EE-3C3C-4F20-9F23-B5DBE85AA7AB}" destId="{861A8834-F4C9-48A0-AB2C-FA13D44DB23C}" srcOrd="4" destOrd="0" presId="urn:microsoft.com/office/officeart/2008/layout/VerticalCurvedList"/>
    <dgm:cxn modelId="{2AD5C2FF-795F-4A1B-A3B0-45AFBBB6AD85}" type="presParOf" srcId="{861A8834-F4C9-48A0-AB2C-FA13D44DB23C}" destId="{6A36C0E1-24C4-4A33-B941-5C80483D7019}" srcOrd="0" destOrd="0" presId="urn:microsoft.com/office/officeart/2008/layout/VerticalCurvedList"/>
    <dgm:cxn modelId="{FA913D48-5E20-4E4A-810C-664946A3651F}" type="presParOf" srcId="{45F817EE-3C3C-4F20-9F23-B5DBE85AA7AB}" destId="{031FDDBE-0894-4174-B32E-5E58B7E53244}" srcOrd="5" destOrd="0" presId="urn:microsoft.com/office/officeart/2008/layout/VerticalCurvedList"/>
    <dgm:cxn modelId="{931E8941-E993-4F35-A515-B546E3973F9F}" type="presParOf" srcId="{45F817EE-3C3C-4F20-9F23-B5DBE85AA7AB}" destId="{8B972335-7C33-42BA-B1C1-29095E868F38}" srcOrd="6" destOrd="0" presId="urn:microsoft.com/office/officeart/2008/layout/VerticalCurvedList"/>
    <dgm:cxn modelId="{EF40DB21-BA41-4F09-A824-3CF4DA934C10}" type="presParOf" srcId="{8B972335-7C33-42BA-B1C1-29095E868F38}" destId="{8D2527D1-A62C-4206-81AC-490BDEF25352}" srcOrd="0" destOrd="0" presId="urn:microsoft.com/office/officeart/2008/layout/VerticalCurvedList"/>
    <dgm:cxn modelId="{C5610925-EB32-433F-9091-C9DD1A0C090D}" type="presParOf" srcId="{45F817EE-3C3C-4F20-9F23-B5DBE85AA7AB}" destId="{9CE51056-AAEE-4DB0-90D8-84B07195D670}" srcOrd="7" destOrd="0" presId="urn:microsoft.com/office/officeart/2008/layout/VerticalCurvedList"/>
    <dgm:cxn modelId="{3D023B86-B0DC-45BF-A32B-30EDF43331D5}" type="presParOf" srcId="{45F817EE-3C3C-4F20-9F23-B5DBE85AA7AB}" destId="{FDCCB786-116E-4F51-8B7A-2E48356655E4}" srcOrd="8" destOrd="0" presId="urn:microsoft.com/office/officeart/2008/layout/VerticalCurvedList"/>
    <dgm:cxn modelId="{102D44C7-06CF-4C13-9B47-C40A6CA81F6C}" type="presParOf" srcId="{FDCCB786-116E-4F51-8B7A-2E48356655E4}" destId="{67613FCD-C5A3-41D7-8451-6578A441EAC0}" srcOrd="0" destOrd="0" presId="urn:microsoft.com/office/officeart/2008/layout/VerticalCurvedList"/>
    <dgm:cxn modelId="{195092E4-EACB-4AD0-BD29-6746AD2E4950}" type="presParOf" srcId="{45F817EE-3C3C-4F20-9F23-B5DBE85AA7AB}" destId="{1D3A0AF7-4EEF-43AD-84A4-ACFD43258950}" srcOrd="9" destOrd="0" presId="urn:microsoft.com/office/officeart/2008/layout/VerticalCurvedList"/>
    <dgm:cxn modelId="{16663F24-0B4E-45C9-8C83-16401FD86281}" type="presParOf" srcId="{45F817EE-3C3C-4F20-9F23-B5DBE85AA7AB}" destId="{3EEBCECE-65B6-471F-9EA7-65A773A26AEE}" srcOrd="10" destOrd="0" presId="urn:microsoft.com/office/officeart/2008/layout/VerticalCurvedList"/>
    <dgm:cxn modelId="{1B92342B-1A49-4AC8-B911-1D3F4A8A1CD7}" type="presParOf" srcId="{3EEBCECE-65B6-471F-9EA7-65A773A26AEE}" destId="{A30C95FD-9F26-4E54-8998-0D131DB6C67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9826BB-873B-478C-8806-640407FD07D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771B0E8F-CB9C-4D77-89CC-1B5D83FAC1F5}">
      <dgm:prSet phldrT="[Text]"/>
      <dgm:spPr/>
      <dgm:t>
        <a:bodyPr/>
        <a:lstStyle/>
        <a:p>
          <a:r>
            <a:rPr lang="en-GB" dirty="0"/>
            <a:t>GSTT Neurodiversity Toolkit</a:t>
          </a:r>
        </a:p>
      </dgm:t>
    </dgm:pt>
    <dgm:pt modelId="{5AE62078-97B5-4670-B0D9-8FCFD26D991C}" type="parTrans" cxnId="{0297E123-3760-49B0-9535-092A6EBAA99F}">
      <dgm:prSet/>
      <dgm:spPr/>
      <dgm:t>
        <a:bodyPr/>
        <a:lstStyle/>
        <a:p>
          <a:endParaRPr lang="en-GB"/>
        </a:p>
      </dgm:t>
    </dgm:pt>
    <dgm:pt modelId="{04C5F361-6594-4DA7-ADB3-360A80F4C02F}" type="sibTrans" cxnId="{0297E123-3760-49B0-9535-092A6EBAA99F}">
      <dgm:prSet/>
      <dgm:spPr/>
      <dgm:t>
        <a:bodyPr/>
        <a:lstStyle/>
        <a:p>
          <a:endParaRPr lang="en-GB"/>
        </a:p>
      </dgm:t>
    </dgm:pt>
    <dgm:pt modelId="{9B814EA5-47C2-4C6F-B474-53330142E01D}">
      <dgm:prSet phldrT="[Text]"/>
      <dgm:spPr/>
      <dgm:t>
        <a:bodyPr/>
        <a:lstStyle/>
        <a:p>
          <a:r>
            <a:rPr lang="en-GB" dirty="0"/>
            <a:t>Expand support package</a:t>
          </a:r>
        </a:p>
      </dgm:t>
    </dgm:pt>
    <dgm:pt modelId="{F6147D0C-DCC0-4F41-84FE-04BEC2DAD1BC}" type="parTrans" cxnId="{E609E558-7D06-4F99-809D-C2911101F881}">
      <dgm:prSet/>
      <dgm:spPr/>
      <dgm:t>
        <a:bodyPr/>
        <a:lstStyle/>
        <a:p>
          <a:endParaRPr lang="en-GB"/>
        </a:p>
      </dgm:t>
    </dgm:pt>
    <dgm:pt modelId="{0D92D9A0-4940-470F-84A1-8F4A502320AC}" type="sibTrans" cxnId="{E609E558-7D06-4F99-809D-C2911101F881}">
      <dgm:prSet/>
      <dgm:spPr/>
      <dgm:t>
        <a:bodyPr/>
        <a:lstStyle/>
        <a:p>
          <a:endParaRPr lang="en-GB"/>
        </a:p>
      </dgm:t>
    </dgm:pt>
    <dgm:pt modelId="{58A33B43-9C91-4BD8-8E53-5F6167B1E4B9}">
      <dgm:prSet phldrT="[Text]"/>
      <dgm:spPr/>
      <dgm:t>
        <a:bodyPr/>
        <a:lstStyle/>
        <a:p>
          <a:r>
            <a:rPr lang="en-GB" dirty="0"/>
            <a:t>Align with the multi-professional educator series</a:t>
          </a:r>
        </a:p>
      </dgm:t>
    </dgm:pt>
    <dgm:pt modelId="{B8E66C10-A07C-49BE-B825-7E7891C186F8}" type="parTrans" cxnId="{0A203B53-F2AA-4490-A13C-840A715F2436}">
      <dgm:prSet/>
      <dgm:spPr/>
      <dgm:t>
        <a:bodyPr/>
        <a:lstStyle/>
        <a:p>
          <a:endParaRPr lang="en-GB"/>
        </a:p>
      </dgm:t>
    </dgm:pt>
    <dgm:pt modelId="{8C1302BF-6D3C-4AD7-B984-51558BA717C8}" type="sibTrans" cxnId="{0A203B53-F2AA-4490-A13C-840A715F2436}">
      <dgm:prSet/>
      <dgm:spPr/>
      <dgm:t>
        <a:bodyPr/>
        <a:lstStyle/>
        <a:p>
          <a:endParaRPr lang="en-GB"/>
        </a:p>
      </dgm:t>
    </dgm:pt>
    <dgm:pt modelId="{518BDCA5-847D-436E-B882-012A5EC5F1FC}" type="pres">
      <dgm:prSet presAssocID="{3D9826BB-873B-478C-8806-640407FD07D4}" presName="rootnode" presStyleCnt="0">
        <dgm:presLayoutVars>
          <dgm:chMax/>
          <dgm:chPref/>
          <dgm:dir/>
          <dgm:animLvl val="lvl"/>
        </dgm:presLayoutVars>
      </dgm:prSet>
      <dgm:spPr/>
    </dgm:pt>
    <dgm:pt modelId="{639391BB-0D62-4689-B266-40DBE29285BD}" type="pres">
      <dgm:prSet presAssocID="{771B0E8F-CB9C-4D77-89CC-1B5D83FAC1F5}" presName="composite" presStyleCnt="0"/>
      <dgm:spPr/>
    </dgm:pt>
    <dgm:pt modelId="{265B757C-FE3B-4639-B7D1-EE3AD1C1ADCC}" type="pres">
      <dgm:prSet presAssocID="{771B0E8F-CB9C-4D77-89CC-1B5D83FAC1F5}" presName="LShape" presStyleLbl="alignNode1" presStyleIdx="0" presStyleCnt="5"/>
      <dgm:spPr>
        <a:solidFill>
          <a:srgbClr val="BF027A"/>
        </a:solidFill>
      </dgm:spPr>
    </dgm:pt>
    <dgm:pt modelId="{C30E91F4-DC22-4E5D-A24C-EEC48D7F7A2C}" type="pres">
      <dgm:prSet presAssocID="{771B0E8F-CB9C-4D77-89CC-1B5D83FAC1F5}" presName="ParentText" presStyleLbl="revTx" presStyleIdx="0" presStyleCnt="3">
        <dgm:presLayoutVars>
          <dgm:chMax val="0"/>
          <dgm:chPref val="0"/>
          <dgm:bulletEnabled val="1"/>
        </dgm:presLayoutVars>
      </dgm:prSet>
      <dgm:spPr/>
    </dgm:pt>
    <dgm:pt modelId="{D95B2DE1-B267-4C05-AFE7-06F3D780C7A7}" type="pres">
      <dgm:prSet presAssocID="{771B0E8F-CB9C-4D77-89CC-1B5D83FAC1F5}" presName="Triangle" presStyleLbl="alignNode1" presStyleIdx="1" presStyleCnt="5"/>
      <dgm:spPr>
        <a:solidFill>
          <a:srgbClr val="007AC3"/>
        </a:solidFill>
      </dgm:spPr>
    </dgm:pt>
    <dgm:pt modelId="{E4EC9F59-6399-4185-ABA7-2FE28A07E120}" type="pres">
      <dgm:prSet presAssocID="{04C5F361-6594-4DA7-ADB3-360A80F4C02F}" presName="sibTrans" presStyleCnt="0"/>
      <dgm:spPr/>
    </dgm:pt>
    <dgm:pt modelId="{70356FC5-49A1-4A87-A588-5AFA819C11BB}" type="pres">
      <dgm:prSet presAssocID="{04C5F361-6594-4DA7-ADB3-360A80F4C02F}" presName="space" presStyleCnt="0"/>
      <dgm:spPr/>
    </dgm:pt>
    <dgm:pt modelId="{6F3E90AC-C122-4118-8A7A-B7B1679656CA}" type="pres">
      <dgm:prSet presAssocID="{9B814EA5-47C2-4C6F-B474-53330142E01D}" presName="composite" presStyleCnt="0"/>
      <dgm:spPr/>
    </dgm:pt>
    <dgm:pt modelId="{88155DAF-4D2E-4941-A5DD-BECD3EA29F04}" type="pres">
      <dgm:prSet presAssocID="{9B814EA5-47C2-4C6F-B474-53330142E01D}" presName="LShape" presStyleLbl="alignNode1" presStyleIdx="2" presStyleCnt="5"/>
      <dgm:spPr>
        <a:solidFill>
          <a:srgbClr val="BF027A"/>
        </a:solidFill>
      </dgm:spPr>
    </dgm:pt>
    <dgm:pt modelId="{1F405393-17C4-43AB-B8A0-A1D0C3F02E52}" type="pres">
      <dgm:prSet presAssocID="{9B814EA5-47C2-4C6F-B474-53330142E01D}" presName="ParentText" presStyleLbl="revTx" presStyleIdx="1" presStyleCnt="3">
        <dgm:presLayoutVars>
          <dgm:chMax val="0"/>
          <dgm:chPref val="0"/>
          <dgm:bulletEnabled val="1"/>
        </dgm:presLayoutVars>
      </dgm:prSet>
      <dgm:spPr/>
    </dgm:pt>
    <dgm:pt modelId="{2C2F5612-947C-4694-A7B1-7AA0DF7F7AE0}" type="pres">
      <dgm:prSet presAssocID="{9B814EA5-47C2-4C6F-B474-53330142E01D}" presName="Triangle" presStyleLbl="alignNode1" presStyleIdx="3" presStyleCnt="5"/>
      <dgm:spPr>
        <a:solidFill>
          <a:srgbClr val="007AC3"/>
        </a:solidFill>
      </dgm:spPr>
    </dgm:pt>
    <dgm:pt modelId="{FD84AD21-40CF-4F54-9138-9B7D27096662}" type="pres">
      <dgm:prSet presAssocID="{0D92D9A0-4940-470F-84A1-8F4A502320AC}" presName="sibTrans" presStyleCnt="0"/>
      <dgm:spPr/>
    </dgm:pt>
    <dgm:pt modelId="{0F4AFC4D-3E69-49A7-A5F2-D104968B8A8B}" type="pres">
      <dgm:prSet presAssocID="{0D92D9A0-4940-470F-84A1-8F4A502320AC}" presName="space" presStyleCnt="0"/>
      <dgm:spPr/>
    </dgm:pt>
    <dgm:pt modelId="{9D6B8BF1-D4C7-4DE1-8CB3-6809E4E8A99B}" type="pres">
      <dgm:prSet presAssocID="{58A33B43-9C91-4BD8-8E53-5F6167B1E4B9}" presName="composite" presStyleCnt="0"/>
      <dgm:spPr/>
    </dgm:pt>
    <dgm:pt modelId="{90DB38ED-42DF-4E35-BFD6-EBD1C1C1762F}" type="pres">
      <dgm:prSet presAssocID="{58A33B43-9C91-4BD8-8E53-5F6167B1E4B9}" presName="LShape" presStyleLbl="alignNode1" presStyleIdx="4" presStyleCnt="5"/>
      <dgm:spPr>
        <a:solidFill>
          <a:srgbClr val="BF027A"/>
        </a:solidFill>
      </dgm:spPr>
    </dgm:pt>
    <dgm:pt modelId="{76ABBF64-EC26-4953-B10F-C4F5F9A50A91}" type="pres">
      <dgm:prSet presAssocID="{58A33B43-9C91-4BD8-8E53-5F6167B1E4B9}" presName="ParentText" presStyleLbl="revTx" presStyleIdx="2" presStyleCnt="3">
        <dgm:presLayoutVars>
          <dgm:chMax val="0"/>
          <dgm:chPref val="0"/>
          <dgm:bulletEnabled val="1"/>
        </dgm:presLayoutVars>
      </dgm:prSet>
      <dgm:spPr/>
    </dgm:pt>
  </dgm:ptLst>
  <dgm:cxnLst>
    <dgm:cxn modelId="{1A547B1F-434D-4DA7-B02F-18AEA29A97E1}" type="presOf" srcId="{3D9826BB-873B-478C-8806-640407FD07D4}" destId="{518BDCA5-847D-436E-B882-012A5EC5F1FC}" srcOrd="0" destOrd="0" presId="urn:microsoft.com/office/officeart/2009/3/layout/StepUpProcess"/>
    <dgm:cxn modelId="{0297E123-3760-49B0-9535-092A6EBAA99F}" srcId="{3D9826BB-873B-478C-8806-640407FD07D4}" destId="{771B0E8F-CB9C-4D77-89CC-1B5D83FAC1F5}" srcOrd="0" destOrd="0" parTransId="{5AE62078-97B5-4670-B0D9-8FCFD26D991C}" sibTransId="{04C5F361-6594-4DA7-ADB3-360A80F4C02F}"/>
    <dgm:cxn modelId="{D9CDEC5F-5795-4078-BD51-F4E321E8E2B6}" type="presOf" srcId="{771B0E8F-CB9C-4D77-89CC-1B5D83FAC1F5}" destId="{C30E91F4-DC22-4E5D-A24C-EEC48D7F7A2C}" srcOrd="0" destOrd="0" presId="urn:microsoft.com/office/officeart/2009/3/layout/StepUpProcess"/>
    <dgm:cxn modelId="{0A203B53-F2AA-4490-A13C-840A715F2436}" srcId="{3D9826BB-873B-478C-8806-640407FD07D4}" destId="{58A33B43-9C91-4BD8-8E53-5F6167B1E4B9}" srcOrd="2" destOrd="0" parTransId="{B8E66C10-A07C-49BE-B825-7E7891C186F8}" sibTransId="{8C1302BF-6D3C-4AD7-B984-51558BA717C8}"/>
    <dgm:cxn modelId="{E609E558-7D06-4F99-809D-C2911101F881}" srcId="{3D9826BB-873B-478C-8806-640407FD07D4}" destId="{9B814EA5-47C2-4C6F-B474-53330142E01D}" srcOrd="1" destOrd="0" parTransId="{F6147D0C-DCC0-4F41-84FE-04BEC2DAD1BC}" sibTransId="{0D92D9A0-4940-470F-84A1-8F4A502320AC}"/>
    <dgm:cxn modelId="{501C51E4-187D-483A-9603-8FE61F391947}" type="presOf" srcId="{9B814EA5-47C2-4C6F-B474-53330142E01D}" destId="{1F405393-17C4-43AB-B8A0-A1D0C3F02E52}" srcOrd="0" destOrd="0" presId="urn:microsoft.com/office/officeart/2009/3/layout/StepUpProcess"/>
    <dgm:cxn modelId="{9CC96DF3-C078-4ACF-BD1B-13EEF8F976F6}" type="presOf" srcId="{58A33B43-9C91-4BD8-8E53-5F6167B1E4B9}" destId="{76ABBF64-EC26-4953-B10F-C4F5F9A50A91}" srcOrd="0" destOrd="0" presId="urn:microsoft.com/office/officeart/2009/3/layout/StepUpProcess"/>
    <dgm:cxn modelId="{B03B87E9-D4B9-4377-86E9-6FB8442B8983}" type="presParOf" srcId="{518BDCA5-847D-436E-B882-012A5EC5F1FC}" destId="{639391BB-0D62-4689-B266-40DBE29285BD}" srcOrd="0" destOrd="0" presId="urn:microsoft.com/office/officeart/2009/3/layout/StepUpProcess"/>
    <dgm:cxn modelId="{D2898107-3064-40B7-8299-99A6267DC1A1}" type="presParOf" srcId="{639391BB-0D62-4689-B266-40DBE29285BD}" destId="{265B757C-FE3B-4639-B7D1-EE3AD1C1ADCC}" srcOrd="0" destOrd="0" presId="urn:microsoft.com/office/officeart/2009/3/layout/StepUpProcess"/>
    <dgm:cxn modelId="{3C5CA976-D2D2-4E40-8854-1049DE8E7B8B}" type="presParOf" srcId="{639391BB-0D62-4689-B266-40DBE29285BD}" destId="{C30E91F4-DC22-4E5D-A24C-EEC48D7F7A2C}" srcOrd="1" destOrd="0" presId="urn:microsoft.com/office/officeart/2009/3/layout/StepUpProcess"/>
    <dgm:cxn modelId="{D45B1020-EE22-434C-A77D-2D50F905E896}" type="presParOf" srcId="{639391BB-0D62-4689-B266-40DBE29285BD}" destId="{D95B2DE1-B267-4C05-AFE7-06F3D780C7A7}" srcOrd="2" destOrd="0" presId="urn:microsoft.com/office/officeart/2009/3/layout/StepUpProcess"/>
    <dgm:cxn modelId="{86B94F2B-0157-442D-9CBB-F2BB225075DC}" type="presParOf" srcId="{518BDCA5-847D-436E-B882-012A5EC5F1FC}" destId="{E4EC9F59-6399-4185-ABA7-2FE28A07E120}" srcOrd="1" destOrd="0" presId="urn:microsoft.com/office/officeart/2009/3/layout/StepUpProcess"/>
    <dgm:cxn modelId="{624062E7-B324-42A2-A3CA-CAA67890BC50}" type="presParOf" srcId="{E4EC9F59-6399-4185-ABA7-2FE28A07E120}" destId="{70356FC5-49A1-4A87-A588-5AFA819C11BB}" srcOrd="0" destOrd="0" presId="urn:microsoft.com/office/officeart/2009/3/layout/StepUpProcess"/>
    <dgm:cxn modelId="{065FB38D-1BEB-4844-9E6D-888C64D8FF6B}" type="presParOf" srcId="{518BDCA5-847D-436E-B882-012A5EC5F1FC}" destId="{6F3E90AC-C122-4118-8A7A-B7B1679656CA}" srcOrd="2" destOrd="0" presId="urn:microsoft.com/office/officeart/2009/3/layout/StepUpProcess"/>
    <dgm:cxn modelId="{EB43A53C-9F96-4E90-A2B3-3733D4A1B420}" type="presParOf" srcId="{6F3E90AC-C122-4118-8A7A-B7B1679656CA}" destId="{88155DAF-4D2E-4941-A5DD-BECD3EA29F04}" srcOrd="0" destOrd="0" presId="urn:microsoft.com/office/officeart/2009/3/layout/StepUpProcess"/>
    <dgm:cxn modelId="{786124C6-6CD2-4183-A217-EECA1A46AD69}" type="presParOf" srcId="{6F3E90AC-C122-4118-8A7A-B7B1679656CA}" destId="{1F405393-17C4-43AB-B8A0-A1D0C3F02E52}" srcOrd="1" destOrd="0" presId="urn:microsoft.com/office/officeart/2009/3/layout/StepUpProcess"/>
    <dgm:cxn modelId="{F7A92400-FCEA-4F3A-BB81-E70EBB917164}" type="presParOf" srcId="{6F3E90AC-C122-4118-8A7A-B7B1679656CA}" destId="{2C2F5612-947C-4694-A7B1-7AA0DF7F7AE0}" srcOrd="2" destOrd="0" presId="urn:microsoft.com/office/officeart/2009/3/layout/StepUpProcess"/>
    <dgm:cxn modelId="{34140BF3-863F-441F-8D28-D38CBFB331B0}" type="presParOf" srcId="{518BDCA5-847D-436E-B882-012A5EC5F1FC}" destId="{FD84AD21-40CF-4F54-9138-9B7D27096662}" srcOrd="3" destOrd="0" presId="urn:microsoft.com/office/officeart/2009/3/layout/StepUpProcess"/>
    <dgm:cxn modelId="{37CE6268-652F-4090-8127-1DD5D5F49A71}" type="presParOf" srcId="{FD84AD21-40CF-4F54-9138-9B7D27096662}" destId="{0F4AFC4D-3E69-49A7-A5F2-D104968B8A8B}" srcOrd="0" destOrd="0" presId="urn:microsoft.com/office/officeart/2009/3/layout/StepUpProcess"/>
    <dgm:cxn modelId="{30BE2809-9CC5-45B1-A1CA-C92C2994D1CE}" type="presParOf" srcId="{518BDCA5-847D-436E-B882-012A5EC5F1FC}" destId="{9D6B8BF1-D4C7-4DE1-8CB3-6809E4E8A99B}" srcOrd="4" destOrd="0" presId="urn:microsoft.com/office/officeart/2009/3/layout/StepUpProcess"/>
    <dgm:cxn modelId="{845077F5-B5E1-435F-9958-CC19296B456C}" type="presParOf" srcId="{9D6B8BF1-D4C7-4DE1-8CB3-6809E4E8A99B}" destId="{90DB38ED-42DF-4E35-BFD6-EBD1C1C1762F}" srcOrd="0" destOrd="0" presId="urn:microsoft.com/office/officeart/2009/3/layout/StepUpProcess"/>
    <dgm:cxn modelId="{4FBE8F9C-5042-4978-A9B9-FCAC1E52F76C}" type="presParOf" srcId="{9D6B8BF1-D4C7-4DE1-8CB3-6809E4E8A99B}" destId="{76ABBF64-EC26-4953-B10F-C4F5F9A50A91}"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407AD-D793-4B1A-A62F-C1F0874B62DF}">
      <dsp:nvSpPr>
        <dsp:cNvPr id="0" name=""/>
        <dsp:cNvSpPr/>
      </dsp:nvSpPr>
      <dsp:spPr>
        <a:xfrm>
          <a:off x="0" y="17287"/>
          <a:ext cx="8056563" cy="585000"/>
        </a:xfrm>
        <a:prstGeom prst="roundRect">
          <a:avLst/>
        </a:prstGeom>
        <a:solidFill>
          <a:srgbClr val="BF02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a:t>Content</a:t>
          </a:r>
          <a:endParaRPr lang="en-GB" sz="2500" kern="1200"/>
        </a:p>
      </dsp:txBody>
      <dsp:txXfrm>
        <a:off x="28557" y="45844"/>
        <a:ext cx="7999449" cy="527886"/>
      </dsp:txXfrm>
    </dsp:sp>
    <dsp:sp modelId="{80E29512-D6D8-42F7-9D62-6F6B0E0403B2}">
      <dsp:nvSpPr>
        <dsp:cNvPr id="0" name=""/>
        <dsp:cNvSpPr/>
      </dsp:nvSpPr>
      <dsp:spPr>
        <a:xfrm>
          <a:off x="0" y="602287"/>
          <a:ext cx="8056563" cy="157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79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0" kern="1200" dirty="0"/>
            <a:t>Diagnostic pathway of autism </a:t>
          </a:r>
          <a:endParaRPr lang="en-GB" sz="2000" b="0" kern="1200" dirty="0"/>
        </a:p>
        <a:p>
          <a:pPr marL="228600" lvl="1" indent="-228600" algn="l" defTabSz="889000">
            <a:lnSpc>
              <a:spcPct val="90000"/>
            </a:lnSpc>
            <a:spcBef>
              <a:spcPct val="0"/>
            </a:spcBef>
            <a:spcAft>
              <a:spcPct val="20000"/>
            </a:spcAft>
            <a:buChar char="•"/>
          </a:pPr>
          <a:r>
            <a:rPr lang="en-US" sz="2000" b="0" kern="1200" dirty="0"/>
            <a:t>Lived experience of Autistic learners </a:t>
          </a:r>
          <a:endParaRPr lang="en-GB" sz="2000" b="0" kern="1200" dirty="0"/>
        </a:p>
        <a:p>
          <a:pPr marL="228600" lvl="1" indent="-228600" algn="l" defTabSz="889000">
            <a:lnSpc>
              <a:spcPct val="90000"/>
            </a:lnSpc>
            <a:spcBef>
              <a:spcPct val="0"/>
            </a:spcBef>
            <a:spcAft>
              <a:spcPct val="20000"/>
            </a:spcAft>
            <a:buChar char="•"/>
          </a:pPr>
          <a:r>
            <a:rPr lang="en-US" sz="2000" b="0" kern="1200" dirty="0"/>
            <a:t>Practical tips</a:t>
          </a:r>
          <a:endParaRPr lang="en-GB" sz="2000" b="0" kern="1200" dirty="0"/>
        </a:p>
        <a:p>
          <a:pPr marL="228600" lvl="1" indent="-228600" algn="l" defTabSz="889000">
            <a:lnSpc>
              <a:spcPct val="90000"/>
            </a:lnSpc>
            <a:spcBef>
              <a:spcPct val="0"/>
            </a:spcBef>
            <a:spcAft>
              <a:spcPct val="20000"/>
            </a:spcAft>
            <a:buChar char="•"/>
          </a:pPr>
          <a:r>
            <a:rPr lang="en-US" sz="2000" b="0" kern="1200" dirty="0"/>
            <a:t>Resources and support </a:t>
          </a:r>
          <a:br>
            <a:rPr lang="en-US" sz="2000" b="0" kern="1200" dirty="0"/>
          </a:br>
          <a:endParaRPr lang="en-GB" sz="2000" b="0" kern="1200" dirty="0"/>
        </a:p>
      </dsp:txBody>
      <dsp:txXfrm>
        <a:off x="0" y="602287"/>
        <a:ext cx="8056563" cy="1578375"/>
      </dsp:txXfrm>
    </dsp:sp>
    <dsp:sp modelId="{4ECF7559-4D8E-4FA5-ACFF-C544372D7408}">
      <dsp:nvSpPr>
        <dsp:cNvPr id="0" name=""/>
        <dsp:cNvSpPr/>
      </dsp:nvSpPr>
      <dsp:spPr>
        <a:xfrm>
          <a:off x="0" y="2180662"/>
          <a:ext cx="8056563" cy="585000"/>
        </a:xfrm>
        <a:prstGeom prst="round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dirty="0"/>
            <a:t>Co-Created</a:t>
          </a:r>
          <a:endParaRPr lang="en-GB" sz="2500" b="0" kern="1200" dirty="0"/>
        </a:p>
      </dsp:txBody>
      <dsp:txXfrm>
        <a:off x="28557" y="2209219"/>
        <a:ext cx="7999449" cy="527886"/>
      </dsp:txXfrm>
    </dsp:sp>
    <dsp:sp modelId="{064F68B9-9DCF-4503-A0CE-D62649A4C79A}">
      <dsp:nvSpPr>
        <dsp:cNvPr id="0" name=""/>
        <dsp:cNvSpPr/>
      </dsp:nvSpPr>
      <dsp:spPr>
        <a:xfrm>
          <a:off x="0" y="2765662"/>
          <a:ext cx="8056563" cy="12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79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b="0" kern="1200" dirty="0"/>
            <a:t>Experts</a:t>
          </a:r>
        </a:p>
        <a:p>
          <a:pPr marL="228600" lvl="1" indent="-228600" algn="l" defTabSz="889000">
            <a:lnSpc>
              <a:spcPct val="90000"/>
            </a:lnSpc>
            <a:spcBef>
              <a:spcPct val="0"/>
            </a:spcBef>
            <a:spcAft>
              <a:spcPct val="20000"/>
            </a:spcAft>
            <a:buChar char="•"/>
          </a:pPr>
          <a:r>
            <a:rPr lang="en-GB" sz="2000" b="0" kern="1200" dirty="0"/>
            <a:t>HEI Representative</a:t>
          </a:r>
        </a:p>
        <a:p>
          <a:pPr marL="228600" lvl="1" indent="-228600" algn="l" defTabSz="889000">
            <a:lnSpc>
              <a:spcPct val="90000"/>
            </a:lnSpc>
            <a:spcBef>
              <a:spcPct val="0"/>
            </a:spcBef>
            <a:spcAft>
              <a:spcPct val="20000"/>
            </a:spcAft>
            <a:buChar char="•"/>
          </a:pPr>
          <a:r>
            <a:rPr lang="en-GB" sz="2000" b="0" kern="1200" dirty="0"/>
            <a:t>Neurodiversity Network Representative</a:t>
          </a:r>
        </a:p>
        <a:p>
          <a:pPr marL="228600" lvl="1" indent="-228600" algn="l" defTabSz="889000">
            <a:lnSpc>
              <a:spcPct val="90000"/>
            </a:lnSpc>
            <a:spcBef>
              <a:spcPct val="0"/>
            </a:spcBef>
            <a:spcAft>
              <a:spcPct val="20000"/>
            </a:spcAft>
            <a:buChar char="•"/>
          </a:pPr>
          <a:r>
            <a:rPr lang="en-GB" sz="2000" b="0" kern="1200" dirty="0"/>
            <a:t>Student Voice </a:t>
          </a:r>
        </a:p>
      </dsp:txBody>
      <dsp:txXfrm>
        <a:off x="0" y="2765662"/>
        <a:ext cx="8056563" cy="1293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0C479-5F37-4E29-8A00-6758B6C70159}">
      <dsp:nvSpPr>
        <dsp:cNvPr id="0" name=""/>
        <dsp:cNvSpPr/>
      </dsp:nvSpPr>
      <dsp:spPr>
        <a:xfrm rot="10800000">
          <a:off x="1157166" y="3500"/>
          <a:ext cx="4896001" cy="614145"/>
        </a:xfrm>
        <a:prstGeom prst="homePlat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821"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68 AHPs attended</a:t>
          </a:r>
          <a:endParaRPr lang="en-GB" sz="1400" kern="1200" dirty="0"/>
        </a:p>
      </dsp:txBody>
      <dsp:txXfrm rot="10800000">
        <a:off x="1310702" y="3500"/>
        <a:ext cx="4742465" cy="614145"/>
      </dsp:txXfrm>
    </dsp:sp>
    <dsp:sp modelId="{BCDCC48C-109A-49A2-B8F8-F49FD5B6043B}">
      <dsp:nvSpPr>
        <dsp:cNvPr id="0" name=""/>
        <dsp:cNvSpPr/>
      </dsp:nvSpPr>
      <dsp:spPr>
        <a:xfrm>
          <a:off x="964664" y="3500"/>
          <a:ext cx="614145" cy="614145"/>
        </a:xfrm>
        <a:prstGeom prst="ellipse">
          <a:avLst/>
        </a:prstGeom>
        <a:blipFill dpi="0" rotWithShape="1">
          <a:blip xmlns:r="http://schemas.openxmlformats.org/officeDocument/2006/relationships" r:embed="rId1"/>
          <a:srcRect/>
          <a:stretch>
            <a:fillRect l="-49242" r="-4924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FE58DD-4315-474C-BAE7-67CB77F37B30}">
      <dsp:nvSpPr>
        <dsp:cNvPr id="0" name=""/>
        <dsp:cNvSpPr/>
      </dsp:nvSpPr>
      <dsp:spPr>
        <a:xfrm rot="10800000">
          <a:off x="1157166" y="800973"/>
          <a:ext cx="4896001" cy="614145"/>
        </a:xfrm>
        <a:prstGeom prst="homePlat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821"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 100% found the workshop useful </a:t>
          </a:r>
          <a:endParaRPr lang="en-GB" sz="1400" kern="1200" dirty="0"/>
        </a:p>
      </dsp:txBody>
      <dsp:txXfrm rot="10800000">
        <a:off x="1310702" y="800973"/>
        <a:ext cx="4742465" cy="614145"/>
      </dsp:txXfrm>
    </dsp:sp>
    <dsp:sp modelId="{A59B6569-B797-429F-B32F-2A550D7CACB4}">
      <dsp:nvSpPr>
        <dsp:cNvPr id="0" name=""/>
        <dsp:cNvSpPr/>
      </dsp:nvSpPr>
      <dsp:spPr>
        <a:xfrm>
          <a:off x="964664" y="800973"/>
          <a:ext cx="614145" cy="614145"/>
        </a:xfrm>
        <a:prstGeom prst="ellipse">
          <a:avLst/>
        </a:prstGeom>
        <a:blipFill>
          <a:blip xmlns:r="http://schemas.openxmlformats.org/officeDocument/2006/relationships" r:embed="rId2"/>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DA12F9-2B21-468B-A846-C122D99D9D4A}">
      <dsp:nvSpPr>
        <dsp:cNvPr id="0" name=""/>
        <dsp:cNvSpPr/>
      </dsp:nvSpPr>
      <dsp:spPr>
        <a:xfrm rot="10800000">
          <a:off x="1157166" y="1598446"/>
          <a:ext cx="4896001" cy="614145"/>
        </a:xfrm>
        <a:prstGeom prst="homePlat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821"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 100%</a:t>
          </a:r>
          <a:br>
            <a:rPr lang="en-GB" sz="1400" b="1" kern="1200" dirty="0"/>
          </a:br>
          <a:r>
            <a:rPr lang="en-GB" sz="1400" b="1" kern="1200" dirty="0"/>
            <a:t>session was inclusive and psychologically safe </a:t>
          </a:r>
          <a:endParaRPr lang="en-GB" sz="1400" kern="1200" dirty="0"/>
        </a:p>
      </dsp:txBody>
      <dsp:txXfrm rot="10800000">
        <a:off x="1310702" y="1598446"/>
        <a:ext cx="4742465" cy="614145"/>
      </dsp:txXfrm>
    </dsp:sp>
    <dsp:sp modelId="{B67AB237-40EE-4F2F-A2A0-174CCB93F309}">
      <dsp:nvSpPr>
        <dsp:cNvPr id="0" name=""/>
        <dsp:cNvSpPr/>
      </dsp:nvSpPr>
      <dsp:spPr>
        <a:xfrm>
          <a:off x="964664" y="1598446"/>
          <a:ext cx="614145" cy="614145"/>
        </a:xfrm>
        <a:prstGeom prst="ellipse">
          <a:avLst/>
        </a:prstGeom>
        <a:blipFill>
          <a:blip xmlns:r="http://schemas.openxmlformats.org/officeDocument/2006/relationships" r:embed="rId3"/>
          <a:srcRect/>
          <a:stretch>
            <a:fillRect l="-84000" r="-8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427813-4561-4B7C-9D7B-7643AA85D770}">
      <dsp:nvSpPr>
        <dsp:cNvPr id="0" name=""/>
        <dsp:cNvSpPr/>
      </dsp:nvSpPr>
      <dsp:spPr>
        <a:xfrm rot="10800000">
          <a:off x="1157166" y="2395919"/>
          <a:ext cx="4896001" cy="614145"/>
        </a:xfrm>
        <a:prstGeom prst="homePlat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821"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 100%</a:t>
          </a:r>
          <a:br>
            <a:rPr lang="en-GB" sz="1400" b="1" kern="1200" dirty="0"/>
          </a:br>
          <a:r>
            <a:rPr lang="en-GB" sz="1400" b="1" kern="1200" dirty="0"/>
            <a:t>increased understanding of autism in PBL</a:t>
          </a:r>
          <a:endParaRPr lang="en-GB" sz="1400" kern="1200" dirty="0"/>
        </a:p>
      </dsp:txBody>
      <dsp:txXfrm rot="10800000">
        <a:off x="1310702" y="2395919"/>
        <a:ext cx="4742465" cy="614145"/>
      </dsp:txXfrm>
    </dsp:sp>
    <dsp:sp modelId="{B1E06875-3549-477D-9C5E-7834B3B5DF30}">
      <dsp:nvSpPr>
        <dsp:cNvPr id="0" name=""/>
        <dsp:cNvSpPr/>
      </dsp:nvSpPr>
      <dsp:spPr>
        <a:xfrm>
          <a:off x="964664" y="2395919"/>
          <a:ext cx="614145" cy="614145"/>
        </a:xfrm>
        <a:prstGeom prst="ellipse">
          <a:avLst/>
        </a:prstGeom>
        <a:blipFill>
          <a:blip xmlns:r="http://schemas.openxmlformats.org/officeDocument/2006/relationships" r:embed="rId4"/>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836AFE-5907-4824-BB16-59D85303B45F}">
      <dsp:nvSpPr>
        <dsp:cNvPr id="0" name=""/>
        <dsp:cNvSpPr/>
      </dsp:nvSpPr>
      <dsp:spPr>
        <a:xfrm rot="10800000">
          <a:off x="1157166" y="3193392"/>
          <a:ext cx="4896001" cy="614145"/>
        </a:xfrm>
        <a:prstGeom prst="homePlat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821"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 100%</a:t>
          </a:r>
          <a:br>
            <a:rPr lang="en-GB" sz="1400" b="1" kern="1200" dirty="0"/>
          </a:br>
          <a:r>
            <a:rPr lang="en-GB" sz="1400" b="1" kern="1200" dirty="0"/>
            <a:t>identify practical strategies and reasonable adjustments </a:t>
          </a:r>
          <a:endParaRPr lang="en-GB" sz="1400" kern="1200" dirty="0"/>
        </a:p>
      </dsp:txBody>
      <dsp:txXfrm rot="10800000">
        <a:off x="1310702" y="3193392"/>
        <a:ext cx="4742465" cy="614145"/>
      </dsp:txXfrm>
    </dsp:sp>
    <dsp:sp modelId="{7A345CED-161A-4EEA-AF20-2384E438EBD2}">
      <dsp:nvSpPr>
        <dsp:cNvPr id="0" name=""/>
        <dsp:cNvSpPr/>
      </dsp:nvSpPr>
      <dsp:spPr>
        <a:xfrm>
          <a:off x="964664" y="3193392"/>
          <a:ext cx="614145" cy="614145"/>
        </a:xfrm>
        <a:prstGeom prst="ellipse">
          <a:avLst/>
        </a:prstGeom>
        <a:blipFill>
          <a:blip xmlns:r="http://schemas.openxmlformats.org/officeDocument/2006/relationships" r:embed="rId5"/>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A98F7A-23AB-431F-8AB1-6603D9395B1D}">
      <dsp:nvSpPr>
        <dsp:cNvPr id="0" name=""/>
        <dsp:cNvSpPr/>
      </dsp:nvSpPr>
      <dsp:spPr>
        <a:xfrm rot="10800000">
          <a:off x="1157166" y="3990865"/>
          <a:ext cx="4896001" cy="614145"/>
        </a:xfrm>
        <a:prstGeom prst="homePlat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821"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 95%</a:t>
          </a:r>
          <a:br>
            <a:rPr lang="en-GB" sz="1400" b="1" kern="1200" dirty="0"/>
          </a:br>
          <a:r>
            <a:rPr lang="en-GB" sz="1400" b="1" kern="1200" dirty="0"/>
            <a:t>increased confidence </a:t>
          </a:r>
          <a:endParaRPr lang="en-GB" sz="1400" kern="1200" dirty="0"/>
        </a:p>
      </dsp:txBody>
      <dsp:txXfrm rot="10800000">
        <a:off x="1310702" y="3990865"/>
        <a:ext cx="4742465" cy="614145"/>
      </dsp:txXfrm>
    </dsp:sp>
    <dsp:sp modelId="{176DD4CE-64FE-45DD-AEB9-8995F24725EA}">
      <dsp:nvSpPr>
        <dsp:cNvPr id="0" name=""/>
        <dsp:cNvSpPr/>
      </dsp:nvSpPr>
      <dsp:spPr>
        <a:xfrm>
          <a:off x="964664" y="3990865"/>
          <a:ext cx="614145" cy="614145"/>
        </a:xfrm>
        <a:prstGeom prst="ellipse">
          <a:avLst/>
        </a:prstGeom>
        <a:blipFill>
          <a:blip xmlns:r="http://schemas.openxmlformats.org/officeDocument/2006/relationships" r:embed="rId6"/>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81974-E828-48AA-884C-706BE22E3885}">
      <dsp:nvSpPr>
        <dsp:cNvPr id="0" name=""/>
        <dsp:cNvSpPr/>
      </dsp:nvSpPr>
      <dsp:spPr>
        <a:xfrm>
          <a:off x="-3305906" y="-508532"/>
          <a:ext cx="3942255" cy="3942255"/>
        </a:xfrm>
        <a:prstGeom prst="blockArc">
          <a:avLst>
            <a:gd name="adj1" fmla="val 18900000"/>
            <a:gd name="adj2" fmla="val 2700000"/>
            <a:gd name="adj3" fmla="val 54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A9E3C2-8F56-4B6A-B75B-0029FEB9D792}">
      <dsp:nvSpPr>
        <dsp:cNvPr id="0" name=""/>
        <dsp:cNvSpPr/>
      </dsp:nvSpPr>
      <dsp:spPr>
        <a:xfrm>
          <a:off x="279305" y="182765"/>
          <a:ext cx="7258326" cy="365765"/>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7" tIns="48260" rIns="48260" bIns="48260" numCol="1" spcCol="1270" anchor="ctr" anchorCtr="0">
          <a:noAutofit/>
        </a:bodyPr>
        <a:lstStyle/>
        <a:p>
          <a:pPr marL="0" lvl="0" indent="0" algn="l" defTabSz="844550">
            <a:lnSpc>
              <a:spcPct val="90000"/>
            </a:lnSpc>
            <a:spcBef>
              <a:spcPct val="0"/>
            </a:spcBef>
            <a:spcAft>
              <a:spcPct val="35000"/>
            </a:spcAft>
            <a:buNone/>
          </a:pPr>
          <a:r>
            <a:rPr lang="en-GB" sz="1900" b="0" kern="1200" dirty="0"/>
            <a:t>Improved understand of Autism</a:t>
          </a:r>
        </a:p>
      </dsp:txBody>
      <dsp:txXfrm>
        <a:off x="279305" y="182765"/>
        <a:ext cx="7258326" cy="365765"/>
      </dsp:txXfrm>
    </dsp:sp>
    <dsp:sp modelId="{52E6BF4A-6F87-42AB-94EA-DF29D9F253C5}">
      <dsp:nvSpPr>
        <dsp:cNvPr id="0" name=""/>
        <dsp:cNvSpPr/>
      </dsp:nvSpPr>
      <dsp:spPr>
        <a:xfrm>
          <a:off x="50701" y="137045"/>
          <a:ext cx="457207" cy="457207"/>
        </a:xfrm>
        <a:prstGeom prst="ellipse">
          <a:avLst/>
        </a:prstGeom>
        <a:solidFill>
          <a:srgbClr val="BF027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EC2A50-6E0C-4474-940A-A93E172F5E40}">
      <dsp:nvSpPr>
        <dsp:cNvPr id="0" name=""/>
        <dsp:cNvSpPr/>
      </dsp:nvSpPr>
      <dsp:spPr>
        <a:xfrm>
          <a:off x="541402" y="731238"/>
          <a:ext cx="6996229" cy="365765"/>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7" tIns="48260" rIns="48260" bIns="48260" numCol="1" spcCol="1270" anchor="ctr" anchorCtr="0">
          <a:noAutofit/>
        </a:bodyPr>
        <a:lstStyle/>
        <a:p>
          <a:pPr marL="0" lvl="0" indent="0" algn="l" defTabSz="844550">
            <a:lnSpc>
              <a:spcPct val="90000"/>
            </a:lnSpc>
            <a:spcBef>
              <a:spcPct val="0"/>
            </a:spcBef>
            <a:spcAft>
              <a:spcPct val="35000"/>
            </a:spcAft>
            <a:buNone/>
          </a:pPr>
          <a:r>
            <a:rPr lang="en-GB" sz="1900" b="0" kern="1200" dirty="0"/>
            <a:t>Built on previous successful  workshop model</a:t>
          </a:r>
        </a:p>
      </dsp:txBody>
      <dsp:txXfrm>
        <a:off x="541402" y="731238"/>
        <a:ext cx="6996229" cy="365765"/>
      </dsp:txXfrm>
    </dsp:sp>
    <dsp:sp modelId="{6A36C0E1-24C4-4A33-B941-5C80483D7019}">
      <dsp:nvSpPr>
        <dsp:cNvPr id="0" name=""/>
        <dsp:cNvSpPr/>
      </dsp:nvSpPr>
      <dsp:spPr>
        <a:xfrm>
          <a:off x="312798" y="685518"/>
          <a:ext cx="457207" cy="457207"/>
        </a:xfrm>
        <a:prstGeom prst="ellipse">
          <a:avLst/>
        </a:prstGeom>
        <a:solidFill>
          <a:srgbClr val="BF027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1FDDBE-0894-4174-B32E-5E58B7E53244}">
      <dsp:nvSpPr>
        <dsp:cNvPr id="0" name=""/>
        <dsp:cNvSpPr/>
      </dsp:nvSpPr>
      <dsp:spPr>
        <a:xfrm>
          <a:off x="621845" y="1279712"/>
          <a:ext cx="6915786" cy="365765"/>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7" tIns="48260" rIns="48260" bIns="48260" numCol="1" spcCol="1270" anchor="ctr" anchorCtr="0">
          <a:noAutofit/>
        </a:bodyPr>
        <a:lstStyle/>
        <a:p>
          <a:pPr marL="0" lvl="0" indent="0" algn="l" defTabSz="844550">
            <a:lnSpc>
              <a:spcPct val="90000"/>
            </a:lnSpc>
            <a:spcBef>
              <a:spcPct val="0"/>
            </a:spcBef>
            <a:spcAft>
              <a:spcPct val="35000"/>
            </a:spcAft>
            <a:buNone/>
          </a:pPr>
          <a:r>
            <a:rPr lang="en-GB" sz="1900" b="0" kern="1200" dirty="0"/>
            <a:t>Good Therapies engagement</a:t>
          </a:r>
        </a:p>
      </dsp:txBody>
      <dsp:txXfrm>
        <a:off x="621845" y="1279712"/>
        <a:ext cx="6915786" cy="365765"/>
      </dsp:txXfrm>
    </dsp:sp>
    <dsp:sp modelId="{8D2527D1-A62C-4206-81AC-490BDEF25352}">
      <dsp:nvSpPr>
        <dsp:cNvPr id="0" name=""/>
        <dsp:cNvSpPr/>
      </dsp:nvSpPr>
      <dsp:spPr>
        <a:xfrm>
          <a:off x="393241" y="1233991"/>
          <a:ext cx="457207" cy="457207"/>
        </a:xfrm>
        <a:prstGeom prst="ellipse">
          <a:avLst/>
        </a:prstGeom>
        <a:solidFill>
          <a:srgbClr val="BF027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E51056-AAEE-4DB0-90D8-84B07195D670}">
      <dsp:nvSpPr>
        <dsp:cNvPr id="0" name=""/>
        <dsp:cNvSpPr/>
      </dsp:nvSpPr>
      <dsp:spPr>
        <a:xfrm>
          <a:off x="541402" y="1828185"/>
          <a:ext cx="6996229" cy="365765"/>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7" tIns="48260" rIns="48260" bIns="48260" numCol="1" spcCol="1270" anchor="ctr" anchorCtr="0">
          <a:noAutofit/>
        </a:bodyPr>
        <a:lstStyle/>
        <a:p>
          <a:pPr marL="0" lvl="0" indent="0" algn="l" defTabSz="844550">
            <a:lnSpc>
              <a:spcPct val="90000"/>
            </a:lnSpc>
            <a:spcBef>
              <a:spcPct val="0"/>
            </a:spcBef>
            <a:spcAft>
              <a:spcPct val="35000"/>
            </a:spcAft>
            <a:buNone/>
          </a:pPr>
          <a:r>
            <a:rPr lang="en-GB" sz="1900" b="0" kern="1200" dirty="0"/>
            <a:t>Supports safe learning environments </a:t>
          </a:r>
        </a:p>
      </dsp:txBody>
      <dsp:txXfrm>
        <a:off x="541402" y="1828185"/>
        <a:ext cx="6996229" cy="365765"/>
      </dsp:txXfrm>
    </dsp:sp>
    <dsp:sp modelId="{67613FCD-C5A3-41D7-8451-6578A441EAC0}">
      <dsp:nvSpPr>
        <dsp:cNvPr id="0" name=""/>
        <dsp:cNvSpPr/>
      </dsp:nvSpPr>
      <dsp:spPr>
        <a:xfrm>
          <a:off x="312798" y="1782464"/>
          <a:ext cx="457207" cy="457207"/>
        </a:xfrm>
        <a:prstGeom prst="ellipse">
          <a:avLst/>
        </a:prstGeom>
        <a:solidFill>
          <a:srgbClr val="BF027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3A0AF7-4EEF-43AD-84A4-ACFD43258950}">
      <dsp:nvSpPr>
        <dsp:cNvPr id="0" name=""/>
        <dsp:cNvSpPr/>
      </dsp:nvSpPr>
      <dsp:spPr>
        <a:xfrm>
          <a:off x="279305" y="2376658"/>
          <a:ext cx="7258326" cy="365765"/>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7" tIns="48260" rIns="48260" bIns="48260" numCol="1" spcCol="1270" anchor="ctr" anchorCtr="0">
          <a:noAutofit/>
        </a:bodyPr>
        <a:lstStyle/>
        <a:p>
          <a:pPr marL="0" lvl="0" indent="0" algn="l" defTabSz="844550">
            <a:lnSpc>
              <a:spcPct val="90000"/>
            </a:lnSpc>
            <a:spcBef>
              <a:spcPct val="0"/>
            </a:spcBef>
            <a:spcAft>
              <a:spcPct val="35000"/>
            </a:spcAft>
            <a:buNone/>
          </a:pPr>
          <a:r>
            <a:rPr lang="en-GB" sz="1900" b="0" kern="1200" dirty="0"/>
            <a:t>Appetite for more sessions on supporting intersectional identities</a:t>
          </a:r>
        </a:p>
      </dsp:txBody>
      <dsp:txXfrm>
        <a:off x="279305" y="2376658"/>
        <a:ext cx="7258326" cy="365765"/>
      </dsp:txXfrm>
    </dsp:sp>
    <dsp:sp modelId="{A30C95FD-9F26-4E54-8998-0D131DB6C674}">
      <dsp:nvSpPr>
        <dsp:cNvPr id="0" name=""/>
        <dsp:cNvSpPr/>
      </dsp:nvSpPr>
      <dsp:spPr>
        <a:xfrm>
          <a:off x="50701" y="2330937"/>
          <a:ext cx="457207" cy="457207"/>
        </a:xfrm>
        <a:prstGeom prst="ellipse">
          <a:avLst/>
        </a:prstGeom>
        <a:solidFill>
          <a:srgbClr val="BF027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B757C-FE3B-4639-B7D1-EE3AD1C1ADCC}">
      <dsp:nvSpPr>
        <dsp:cNvPr id="0" name=""/>
        <dsp:cNvSpPr/>
      </dsp:nvSpPr>
      <dsp:spPr>
        <a:xfrm rot="5400000">
          <a:off x="481034" y="1289062"/>
          <a:ext cx="1439009" cy="2394479"/>
        </a:xfrm>
        <a:prstGeom prst="corner">
          <a:avLst>
            <a:gd name="adj1" fmla="val 16120"/>
            <a:gd name="adj2" fmla="val 16110"/>
          </a:avLst>
        </a:prstGeom>
        <a:solidFill>
          <a:srgbClr val="BF027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E91F4-DC22-4E5D-A24C-EEC48D7F7A2C}">
      <dsp:nvSpPr>
        <dsp:cNvPr id="0" name=""/>
        <dsp:cNvSpPr/>
      </dsp:nvSpPr>
      <dsp:spPr>
        <a:xfrm>
          <a:off x="240828" y="2004496"/>
          <a:ext cx="2161749" cy="189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GSTT Neurodiversity Toolkit</a:t>
          </a:r>
        </a:p>
      </dsp:txBody>
      <dsp:txXfrm>
        <a:off x="240828" y="2004496"/>
        <a:ext cx="2161749" cy="1894900"/>
      </dsp:txXfrm>
    </dsp:sp>
    <dsp:sp modelId="{D95B2DE1-B267-4C05-AFE7-06F3D780C7A7}">
      <dsp:nvSpPr>
        <dsp:cNvPr id="0" name=""/>
        <dsp:cNvSpPr/>
      </dsp:nvSpPr>
      <dsp:spPr>
        <a:xfrm>
          <a:off x="1994700" y="1112778"/>
          <a:ext cx="407877" cy="407877"/>
        </a:xfrm>
        <a:prstGeom prst="triangle">
          <a:avLst>
            <a:gd name="adj" fmla="val 100000"/>
          </a:avLst>
        </a:prstGeom>
        <a:solidFill>
          <a:srgbClr val="007AC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55DAF-4D2E-4941-A5DD-BECD3EA29F04}">
      <dsp:nvSpPr>
        <dsp:cNvPr id="0" name=""/>
        <dsp:cNvSpPr/>
      </dsp:nvSpPr>
      <dsp:spPr>
        <a:xfrm rot="5400000">
          <a:off x="3127438" y="634207"/>
          <a:ext cx="1439009" cy="2394479"/>
        </a:xfrm>
        <a:prstGeom prst="corner">
          <a:avLst>
            <a:gd name="adj1" fmla="val 16120"/>
            <a:gd name="adj2" fmla="val 16110"/>
          </a:avLst>
        </a:prstGeom>
        <a:solidFill>
          <a:srgbClr val="BF027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405393-17C4-43AB-B8A0-A1D0C3F02E52}">
      <dsp:nvSpPr>
        <dsp:cNvPr id="0" name=""/>
        <dsp:cNvSpPr/>
      </dsp:nvSpPr>
      <dsp:spPr>
        <a:xfrm>
          <a:off x="2887232" y="1349641"/>
          <a:ext cx="2161749" cy="189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Expand support package</a:t>
          </a:r>
        </a:p>
      </dsp:txBody>
      <dsp:txXfrm>
        <a:off x="2887232" y="1349641"/>
        <a:ext cx="2161749" cy="1894900"/>
      </dsp:txXfrm>
    </dsp:sp>
    <dsp:sp modelId="{2C2F5612-947C-4694-A7B1-7AA0DF7F7AE0}">
      <dsp:nvSpPr>
        <dsp:cNvPr id="0" name=""/>
        <dsp:cNvSpPr/>
      </dsp:nvSpPr>
      <dsp:spPr>
        <a:xfrm>
          <a:off x="4641104" y="457923"/>
          <a:ext cx="407877" cy="407877"/>
        </a:xfrm>
        <a:prstGeom prst="triangle">
          <a:avLst>
            <a:gd name="adj" fmla="val 100000"/>
          </a:avLst>
        </a:prstGeom>
        <a:solidFill>
          <a:srgbClr val="007AC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B38ED-42DF-4E35-BFD6-EBD1C1C1762F}">
      <dsp:nvSpPr>
        <dsp:cNvPr id="0" name=""/>
        <dsp:cNvSpPr/>
      </dsp:nvSpPr>
      <dsp:spPr>
        <a:xfrm rot="5400000">
          <a:off x="5773842" y="-20647"/>
          <a:ext cx="1439009" cy="2394479"/>
        </a:xfrm>
        <a:prstGeom prst="corner">
          <a:avLst>
            <a:gd name="adj1" fmla="val 16120"/>
            <a:gd name="adj2" fmla="val 16110"/>
          </a:avLst>
        </a:prstGeom>
        <a:solidFill>
          <a:srgbClr val="BF027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BBF64-EC26-4953-B10F-C4F5F9A50A91}">
      <dsp:nvSpPr>
        <dsp:cNvPr id="0" name=""/>
        <dsp:cNvSpPr/>
      </dsp:nvSpPr>
      <dsp:spPr>
        <a:xfrm>
          <a:off x="5533636" y="694785"/>
          <a:ext cx="2161749" cy="189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Align with the multi-professional educator series</a:t>
          </a:r>
        </a:p>
      </dsp:txBody>
      <dsp:txXfrm>
        <a:off x="5533636" y="694785"/>
        <a:ext cx="2161749" cy="18949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7619E9A2-E5DC-4934-82FC-040CB069524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GB" dirty="0"/>
          </a:p>
        </p:txBody>
      </p:sp>
      <p:sp>
        <p:nvSpPr>
          <p:cNvPr id="151555" name="Rectangle 3">
            <a:extLst>
              <a:ext uri="{FF2B5EF4-FFF2-40B4-BE49-F238E27FC236}">
                <a16:creationId xmlns:a16="http://schemas.microsoft.com/office/drawing/2014/main" id="{26F6F9D2-68AA-4E3A-AAF9-C0F890581443}"/>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BE0E3F39-B8DA-4551-AA8F-6CD8BED8F802}" type="datetime1">
              <a:rPr lang="en-GB" altLang="en-US"/>
              <a:pPr>
                <a:defRPr/>
              </a:pPr>
              <a:t>02/03/2026</a:t>
            </a:fld>
            <a:endParaRPr lang="en-GB" altLang="en-US" dirty="0"/>
          </a:p>
        </p:txBody>
      </p:sp>
      <p:sp>
        <p:nvSpPr>
          <p:cNvPr id="151556" name="Rectangle 4">
            <a:extLst>
              <a:ext uri="{FF2B5EF4-FFF2-40B4-BE49-F238E27FC236}">
                <a16:creationId xmlns:a16="http://schemas.microsoft.com/office/drawing/2014/main" id="{B52C3C7C-DABC-40BD-BF0A-D3A8A6C868E6}"/>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GB" dirty="0"/>
          </a:p>
        </p:txBody>
      </p:sp>
      <p:sp>
        <p:nvSpPr>
          <p:cNvPr id="151557" name="Rectangle 5">
            <a:extLst>
              <a:ext uri="{FF2B5EF4-FFF2-40B4-BE49-F238E27FC236}">
                <a16:creationId xmlns:a16="http://schemas.microsoft.com/office/drawing/2014/main" id="{AC33FDD9-1296-4D51-940D-27EDE1C95879}"/>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E24A3519-BEFC-479E-84A6-E1FDA56C1031}" type="slidenum">
              <a:rPr lang="en-GB" altLang="en-US"/>
              <a:pPr>
                <a:defRPr/>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0EFACD-796D-4032-8AC5-6661BA25427A}"/>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GB" dirty="0"/>
          </a:p>
        </p:txBody>
      </p:sp>
      <p:sp>
        <p:nvSpPr>
          <p:cNvPr id="3" name="Date Placeholder 2">
            <a:extLst>
              <a:ext uri="{FF2B5EF4-FFF2-40B4-BE49-F238E27FC236}">
                <a16:creationId xmlns:a16="http://schemas.microsoft.com/office/drawing/2014/main" id="{B4D11054-9690-4151-B2BA-D53BB41F35C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BA6C441F-2DE1-4C45-90FA-C1660A59F69C}" type="datetime1">
              <a:rPr lang="en-US" altLang="en-US"/>
              <a:pPr>
                <a:defRPr/>
              </a:pPr>
              <a:t>3/2/2026</a:t>
            </a:fld>
            <a:endParaRPr lang="en-GB" altLang="en-US" dirty="0"/>
          </a:p>
        </p:txBody>
      </p:sp>
      <p:sp>
        <p:nvSpPr>
          <p:cNvPr id="4" name="Slide Image Placeholder 3">
            <a:extLst>
              <a:ext uri="{FF2B5EF4-FFF2-40B4-BE49-F238E27FC236}">
                <a16:creationId xmlns:a16="http://schemas.microsoft.com/office/drawing/2014/main" id="{36157183-B4CA-47F1-BA24-5B1CC9B7295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F3F1DEC5-D144-4653-A68E-10FC645F2118}"/>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1AEC2CF-863C-4E01-9A16-FEE32288AE7E}"/>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GB" dirty="0"/>
          </a:p>
        </p:txBody>
      </p:sp>
      <p:sp>
        <p:nvSpPr>
          <p:cNvPr id="7" name="Slide Number Placeholder 6">
            <a:extLst>
              <a:ext uri="{FF2B5EF4-FFF2-40B4-BE49-F238E27FC236}">
                <a16:creationId xmlns:a16="http://schemas.microsoft.com/office/drawing/2014/main" id="{1EF034C9-207B-402B-B85A-3368DB6523F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7B9B69A-0DE8-4D06-B008-0E3B005B78FF}"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7B9B69A-0DE8-4D06-B008-0E3B005B78FF}" type="slidenum">
              <a:rPr lang="en-GB" altLang="en-US" smtClean="0"/>
              <a:pPr>
                <a:defRPr/>
              </a:pPr>
              <a:t>0</a:t>
            </a:fld>
            <a:endParaRPr lang="en-GB" altLang="en-US" dirty="0"/>
          </a:p>
        </p:txBody>
      </p:sp>
    </p:spTree>
    <p:extLst>
      <p:ext uri="{BB962C8B-B14F-4D97-AF65-F5344CB8AC3E}">
        <p14:creationId xmlns:p14="http://schemas.microsoft.com/office/powerpoint/2010/main" val="99237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hangingPunct="0"/>
            <a:r>
              <a:rPr lang="en-GB" sz="1200" kern="1200" dirty="0">
                <a:solidFill>
                  <a:schemeClr val="tx1"/>
                </a:solidFill>
                <a:effectLst/>
                <a:latin typeface="+mn-lt"/>
                <a:ea typeface="ＭＳ Ｐゴシック" pitchFamily="-84" charset="-128"/>
                <a:cs typeface="ＭＳ Ｐゴシック" pitchFamily="-84" charset="-128"/>
              </a:rPr>
              <a:t>The GSTT AHP Workforce and Education Team is committed to providing equitable, accessible and high-quality practice placements to all AHP learners. </a:t>
            </a:r>
          </a:p>
          <a:p>
            <a:pPr hangingPunct="0"/>
            <a:r>
              <a:rPr lang="en-GB" sz="1200" kern="1200" dirty="0">
                <a:solidFill>
                  <a:schemeClr val="tx1"/>
                </a:solidFill>
                <a:effectLst/>
                <a:latin typeface="+mn-lt"/>
                <a:ea typeface="ＭＳ Ｐゴシック" pitchFamily="-84" charset="-128"/>
                <a:cs typeface="ＭＳ Ｐゴシック" pitchFamily="-84" charset="-128"/>
              </a:rPr>
              <a:t>As we all know, there is an ever-growing demand for practice-based learning opportunities as evidenced by the NHS LTWP and a focus on growing and widening participation in AHP professions. </a:t>
            </a:r>
          </a:p>
          <a:p>
            <a:pPr hangingPunct="0"/>
            <a:r>
              <a:rPr lang="en-GB" sz="1200" kern="1200" dirty="0">
                <a:solidFill>
                  <a:schemeClr val="tx1"/>
                </a:solidFill>
                <a:effectLst/>
                <a:latin typeface="+mn-lt"/>
                <a:ea typeface="ＭＳ Ｐゴシック" pitchFamily="-84" charset="-128"/>
                <a:cs typeface="ＭＳ Ｐゴシック" pitchFamily="-84" charset="-128"/>
              </a:rPr>
              <a:t>It is recognised that with 1/7 of the </a:t>
            </a:r>
            <a:r>
              <a:rPr lang="en-GB" sz="1200" kern="1200" dirty="0" err="1">
                <a:solidFill>
                  <a:schemeClr val="tx1"/>
                </a:solidFill>
                <a:effectLst/>
                <a:latin typeface="+mn-lt"/>
                <a:ea typeface="ＭＳ Ｐゴシック" pitchFamily="-84" charset="-128"/>
                <a:cs typeface="ＭＳ Ｐゴシック" pitchFamily="-84" charset="-128"/>
              </a:rPr>
              <a:t>uk</a:t>
            </a:r>
            <a:r>
              <a:rPr lang="en-GB" sz="1200" kern="1200" dirty="0">
                <a:solidFill>
                  <a:schemeClr val="tx1"/>
                </a:solidFill>
                <a:effectLst/>
                <a:latin typeface="+mn-lt"/>
                <a:ea typeface="ＭＳ Ｐゴシック" pitchFamily="-84" charset="-128"/>
                <a:cs typeface="ＭＳ Ｐゴシック" pitchFamily="-84" charset="-128"/>
              </a:rPr>
              <a:t> population are ND and the number of HE students recorded as ND continues to increase. With this changing landscape of learners, it requires our educators to be skilled in providing diverse and inclusive leadership whilst supporting a safe learning environment. </a:t>
            </a:r>
          </a:p>
          <a:p>
            <a:pPr hangingPunct="0"/>
            <a:endParaRPr lang="en-GB" sz="1200" kern="1200" dirty="0">
              <a:solidFill>
                <a:schemeClr val="tx1"/>
              </a:solidFill>
              <a:effectLst/>
              <a:latin typeface="+mn-lt"/>
              <a:ea typeface="ＭＳ Ｐゴシック" pitchFamily="-84" charset="-128"/>
              <a:cs typeface="ＭＳ Ｐゴシック" pitchFamily="-84" charset="-128"/>
            </a:endParaRPr>
          </a:p>
          <a:p>
            <a:pPr hangingPunct="0"/>
            <a:r>
              <a:rPr lang="en-GB" sz="1200" kern="1200" dirty="0">
                <a:solidFill>
                  <a:schemeClr val="tx1"/>
                </a:solidFill>
                <a:effectLst/>
                <a:latin typeface="+mn-lt"/>
                <a:ea typeface="ＭＳ Ｐゴシック" pitchFamily="-84" charset="-128"/>
                <a:cs typeface="ＭＳ Ｐゴシック" pitchFamily="-84" charset="-128"/>
              </a:rPr>
              <a:t>Whilst trying to understand barrier to AJH Practice placement levels, a Trust AHP PE survey in 2021/22 identified that one of the barriers was the lack of educator confidence and knowledge in supporting diverse learners. </a:t>
            </a:r>
          </a:p>
          <a:p>
            <a:pPr hangingPunct="0"/>
            <a:r>
              <a:rPr lang="en-GB" sz="1200" kern="1200" dirty="0">
                <a:solidFill>
                  <a:schemeClr val="tx1"/>
                </a:solidFill>
                <a:effectLst/>
                <a:latin typeface="+mn-lt"/>
                <a:ea typeface="ＭＳ Ｐゴシック" pitchFamily="-84" charset="-128"/>
                <a:cs typeface="ＭＳ Ｐゴシック" pitchFamily="-84" charset="-128"/>
              </a:rPr>
              <a:t>Further feedback from two workshops delivered in early 2024 reported educators felt underconfident and ill-equipped to support neurodivergent learners within the workplace. It also aligned with the AHP Education Capability framework, and the Safe learning Environment charter, as well as support our Trust AHP strategy with particular focus on provision of equitable and inclusive career development and opportunities for all AHPs.</a:t>
            </a:r>
          </a:p>
          <a:p>
            <a:pPr hangingPunct="0"/>
            <a:r>
              <a:rPr lang="en-GB" sz="1200" kern="1200" dirty="0">
                <a:solidFill>
                  <a:schemeClr val="tx1"/>
                </a:solidFill>
                <a:effectLst/>
                <a:latin typeface="+mn-lt"/>
                <a:ea typeface="ＭＳ Ｐゴシック" pitchFamily="-84" charset="-128"/>
                <a:cs typeface="ＭＳ Ｐゴシック" pitchFamily="-84" charset="-128"/>
              </a:rPr>
              <a:t>To address this, in November 2024 a workshop was delivered to develop the skills of our educator workforce in supporting neurodivergent learners with a focus on ADHD. </a:t>
            </a:r>
          </a:p>
          <a:p>
            <a:pPr hangingPunct="0"/>
            <a:r>
              <a:rPr lang="en-GB" sz="1200" kern="1200" dirty="0">
                <a:solidFill>
                  <a:schemeClr val="tx1"/>
                </a:solidFill>
                <a:effectLst/>
                <a:latin typeface="+mn-lt"/>
                <a:ea typeface="ＭＳ Ｐゴシック" pitchFamily="-84" charset="-128"/>
                <a:cs typeface="ＭＳ Ｐゴシック" pitchFamily="-84" charset="-128"/>
              </a:rPr>
              <a:t>Attendance and feedback was incredibly positive, highlighting a continue need and appetite for further sessions on supporting ND learners.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ＭＳ Ｐゴシック" pitchFamily="-84" charset="-128"/>
                <a:cs typeface="ＭＳ Ｐゴシック" pitchFamily="-84" charset="-128"/>
              </a:rPr>
              <a:t>This led to us running supporting the ND: A focus on autism.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ＭＳ Ｐゴシック" pitchFamily="-84" charset="-128"/>
                <a:cs typeface="ＭＳ Ｐゴシック" pitchFamily="-84" charset="-128"/>
              </a:rPr>
              <a:t>Our </a:t>
            </a:r>
          </a:p>
        </p:txBody>
      </p:sp>
      <p:sp>
        <p:nvSpPr>
          <p:cNvPr id="4" name="Slide Number Placeholder 3"/>
          <p:cNvSpPr>
            <a:spLocks noGrp="1"/>
          </p:cNvSpPr>
          <p:nvPr>
            <p:ph type="sldNum" sz="quarter" idx="5"/>
          </p:nvPr>
        </p:nvSpPr>
        <p:spPr/>
        <p:txBody>
          <a:bodyPr/>
          <a:lstStyle/>
          <a:p>
            <a:pPr>
              <a:defRPr/>
            </a:pPr>
            <a:fld id="{47B9B69A-0DE8-4D06-B008-0E3B005B78FF}" type="slidenum">
              <a:rPr lang="en-GB" altLang="en-US" smtClean="0"/>
              <a:pPr>
                <a:defRPr/>
              </a:pPr>
              <a:t>1</a:t>
            </a:fld>
            <a:endParaRPr lang="en-GB" altLang="en-US" dirty="0"/>
          </a:p>
        </p:txBody>
      </p:sp>
    </p:spTree>
    <p:extLst>
      <p:ext uri="{BB962C8B-B14F-4D97-AF65-F5344CB8AC3E}">
        <p14:creationId xmlns:p14="http://schemas.microsoft.com/office/powerpoint/2010/main" val="115078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85750" indent="-285750">
              <a:buFontTx/>
              <a:buChar char="-"/>
            </a:pPr>
            <a:r>
              <a:rPr lang="en-GB" sz="1200" dirty="0">
                <a:latin typeface="+mn-lt"/>
                <a:cs typeface="Calibri" panose="020F0502020204030204" pitchFamily="34" charset="0"/>
              </a:rPr>
              <a:t>Practice Educator workshops are already a firmly embedded part of the support package our team provides educators and having supported a previous successful workshop on supporting the neurodivergent learner, we had a better understanding of what audience and learners wanted</a:t>
            </a:r>
          </a:p>
          <a:p>
            <a:pPr marL="285750" indent="-285750">
              <a:buFontTx/>
              <a:buChar char="-"/>
            </a:pPr>
            <a:r>
              <a:rPr lang="en-GB" sz="1200" dirty="0">
                <a:latin typeface="+mn-lt"/>
                <a:cs typeface="Calibri" panose="020F0502020204030204" pitchFamily="34" charset="0"/>
              </a:rPr>
              <a:t>The aims of the session were as follows: </a:t>
            </a:r>
          </a:p>
          <a:p>
            <a:pPr marL="285750" indent="-285750">
              <a:buFontTx/>
              <a:buChar char="-"/>
            </a:pPr>
            <a:endParaRPr lang="en-GB" sz="1200" dirty="0">
              <a:latin typeface="+mn-lt"/>
              <a:cs typeface="Calibri" panose="020F0502020204030204" pitchFamily="34" charset="0"/>
            </a:endParaRP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GB" b="1" dirty="0">
                <a:solidFill>
                  <a:srgbClr val="CC0099"/>
                </a:solidFill>
                <a:latin typeface="+mn-lt"/>
              </a:rPr>
              <a:t>PEs gain the skills to create and promote diverse and inclusive learning environments as underpinned by the AHP Educator career framework </a:t>
            </a:r>
            <a:endParaRPr lang="en-GB" dirty="0"/>
          </a:p>
          <a:p>
            <a:pPr marL="285750" indent="-285750">
              <a:buFontTx/>
              <a:buChar char="-"/>
            </a:pPr>
            <a:r>
              <a:rPr lang="en-GB" sz="1200" dirty="0">
                <a:latin typeface="+mn-lt"/>
                <a:cs typeface="Calibri" panose="020F0502020204030204" pitchFamily="34" charset="0"/>
              </a:rPr>
              <a:t>Ensure collaboration and co-production of materials with experts and those with lived experiences </a:t>
            </a:r>
          </a:p>
          <a:p>
            <a:pPr marL="285750" indent="-285750">
              <a:buFontTx/>
              <a:buChar char="-"/>
            </a:pPr>
            <a:r>
              <a:rPr lang="en-GB" sz="1200" dirty="0">
                <a:latin typeface="+mn-lt"/>
                <a:cs typeface="Calibri" panose="020F0502020204030204" pitchFamily="34" charset="0"/>
              </a:rPr>
              <a:t>To ensure PEs understand the importance of psychological safety including managing disclosure and signposting to further resources</a:t>
            </a:r>
          </a:p>
          <a:p>
            <a:pPr marL="285750" indent="-285750">
              <a:buFontTx/>
              <a:buChar char="-"/>
            </a:pPr>
            <a:r>
              <a:rPr lang="en-GB" sz="1200" dirty="0">
                <a:latin typeface="+mn-lt"/>
                <a:cs typeface="Calibri" panose="020F0502020204030204" pitchFamily="34" charset="0"/>
              </a:rPr>
              <a:t>To understand what support is available and provide from our HEI partners</a:t>
            </a:r>
          </a:p>
          <a:p>
            <a:pPr marL="285750" indent="-285750">
              <a:buFontTx/>
              <a:buChar char="-"/>
            </a:pPr>
            <a:r>
              <a:rPr lang="en-GB" sz="1200" dirty="0">
                <a:latin typeface="+mn-lt"/>
                <a:cs typeface="Calibri" panose="020F0502020204030204" pitchFamily="34" charset="0"/>
              </a:rPr>
              <a:t> to come away with practical tips to support ND learners whilst on placement. </a:t>
            </a:r>
          </a:p>
          <a:p>
            <a:pPr marL="285750" indent="-285750">
              <a:buFontTx/>
              <a:buChar char="-"/>
            </a:pPr>
            <a:r>
              <a:rPr lang="en-GB" sz="1200" dirty="0">
                <a:latin typeface="+mn-lt"/>
                <a:cs typeface="Calibri" panose="020F0502020204030204" pitchFamily="34" charset="0"/>
              </a:rPr>
              <a:t>We wanted to wider reach and increased attendance as this is a multiprofessional challenge </a:t>
            </a:r>
          </a:p>
          <a:p>
            <a:pPr marL="285750" indent="-285750">
              <a:buFontTx/>
              <a:buChar char="-"/>
            </a:pPr>
            <a:endParaRPr lang="en-GB" sz="1200" dirty="0">
              <a:latin typeface="+mn-lt"/>
              <a:cs typeface="Calibri" panose="020F0502020204030204" pitchFamily="34" charset="0"/>
            </a:endParaRPr>
          </a:p>
          <a:p>
            <a:pPr marL="285750" indent="-285750">
              <a:buFontTx/>
              <a:buChar char="-"/>
            </a:pPr>
            <a:endParaRPr lang="en-GB" sz="1200" dirty="0">
              <a:latin typeface="+mn-lt"/>
              <a:cs typeface="Calibri" panose="020F0502020204030204" pitchFamily="34" charset="0"/>
            </a:endParaRPr>
          </a:p>
          <a:p>
            <a:pPr marL="285750" indent="-285750">
              <a:buFontTx/>
              <a:buChar char="-"/>
            </a:pPr>
            <a:r>
              <a:rPr lang="en-GB" sz="1200" kern="1200" dirty="0">
                <a:solidFill>
                  <a:schemeClr val="tx1"/>
                </a:solidFill>
                <a:effectLst/>
                <a:latin typeface="+mn-lt"/>
                <a:ea typeface="ＭＳ Ｐゴシック" pitchFamily="-84" charset="-128"/>
                <a:cs typeface="ＭＳ Ｐゴシック" pitchFamily="-84" charset="-128"/>
              </a:rPr>
              <a:t>As large London Trust comprising 5 hospital sites and community services with over 2,000 AHPs and assistants, we wanted to reduce barriers to attendance and participation, as such t</a:t>
            </a:r>
            <a:r>
              <a:rPr lang="en-GB" sz="1200" dirty="0"/>
              <a:t>he workshop was presented on MS teams to optimise accessibility and attendance and was split into 4 parts:</a:t>
            </a:r>
          </a:p>
          <a:p>
            <a:pPr marL="285750" indent="-285750">
              <a:buFontTx/>
              <a:buChar char="-"/>
            </a:pPr>
            <a:endParaRPr lang="en-GB" sz="1200" dirty="0"/>
          </a:p>
          <a:p>
            <a:r>
              <a:rPr lang="en-US" dirty="0">
                <a:latin typeface="Segoe UI" panose="020B0502040204020203" pitchFamily="34" charset="0"/>
                <a:cs typeface="Segoe UI" panose="020B0502040204020203" pitchFamily="34" charset="0"/>
              </a:rPr>
              <a:t>1. Introduction to autism and diagnosis pathway – Dr Jen Consultant Clinical Neuroscientist</a:t>
            </a:r>
          </a:p>
          <a:p>
            <a:r>
              <a:rPr lang="en-US" dirty="0">
                <a:latin typeface="Segoe UI" panose="020B0502040204020203" pitchFamily="34" charset="0"/>
                <a:cs typeface="Segoe UI" panose="020B0502040204020203" pitchFamily="34" charset="0"/>
              </a:rPr>
              <a:t>2. Educator experience – Anne-Marie Sims OT </a:t>
            </a:r>
          </a:p>
          <a:p>
            <a:r>
              <a:rPr lang="en-US" dirty="0">
                <a:latin typeface="Segoe UI" panose="020B0502040204020203" pitchFamily="34" charset="0"/>
                <a:cs typeface="Segoe UI" panose="020B0502040204020203" pitchFamily="34" charset="0"/>
              </a:rPr>
              <a:t>3. HEI perspective and student lived experience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Olecia Addo Physiotherapy Lecturer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London Southbank University</a:t>
            </a:r>
          </a:p>
          <a:p>
            <a:r>
              <a:rPr lang="en-US" dirty="0">
                <a:latin typeface="Segoe UI" panose="020B0502040204020203" pitchFamily="34" charset="0"/>
                <a:cs typeface="Segoe UI" panose="020B0502040204020203" pitchFamily="34" charset="0"/>
              </a:rPr>
              <a:t>4. Case study discussion and break out rooms</a:t>
            </a:r>
          </a:p>
          <a:p>
            <a:r>
              <a:rPr lang="en-US" dirty="0">
                <a:latin typeface="Segoe UI" panose="020B0502040204020203" pitchFamily="34" charset="0"/>
                <a:cs typeface="Segoe UI" panose="020B0502040204020203" pitchFamily="34" charset="0"/>
              </a:rPr>
              <a:t>Resources</a:t>
            </a:r>
          </a:p>
          <a:p>
            <a:r>
              <a:rPr lang="en-US" dirty="0">
                <a:latin typeface="Segoe UI" panose="020B0502040204020203" pitchFamily="34" charset="0"/>
                <a:cs typeface="Segoe UI" panose="020B0502040204020203" pitchFamily="34" charset="0"/>
              </a:rPr>
              <a:t>Q&amp;A – With thanks to Jennifer Lau from the GSTT Neurodiversity Network. Trust ND strategy</a:t>
            </a:r>
          </a:p>
          <a:p>
            <a:pPr hangingPunct="0"/>
            <a:r>
              <a:rPr lang="en-GB" sz="1200" kern="1200" dirty="0">
                <a:solidFill>
                  <a:schemeClr val="tx1"/>
                </a:solidFill>
                <a:effectLst/>
                <a:latin typeface="+mn-lt"/>
                <a:ea typeface="ＭＳ Ｐゴシック" pitchFamily="-84" charset="-128"/>
                <a:cs typeface="ＭＳ Ｐゴシック" pitchFamily="-84" charset="-128"/>
              </a:rPr>
              <a:t> </a:t>
            </a:r>
          </a:p>
          <a:p>
            <a:endParaRPr lang="en-GB" dirty="0"/>
          </a:p>
        </p:txBody>
      </p:sp>
      <p:sp>
        <p:nvSpPr>
          <p:cNvPr id="4" name="Slide Number Placeholder 3"/>
          <p:cNvSpPr>
            <a:spLocks noGrp="1"/>
          </p:cNvSpPr>
          <p:nvPr>
            <p:ph type="sldNum" sz="quarter" idx="5"/>
          </p:nvPr>
        </p:nvSpPr>
        <p:spPr/>
        <p:txBody>
          <a:bodyPr/>
          <a:lstStyle/>
          <a:p>
            <a:pPr>
              <a:defRPr/>
            </a:pPr>
            <a:fld id="{47B9B69A-0DE8-4D06-B008-0E3B005B78FF}" type="slidenum">
              <a:rPr lang="en-GB" altLang="en-US" smtClean="0"/>
              <a:pPr>
                <a:defRPr/>
              </a:pPr>
              <a:t>2</a:t>
            </a:fld>
            <a:endParaRPr lang="en-GB" altLang="en-US" dirty="0"/>
          </a:p>
        </p:txBody>
      </p:sp>
    </p:spTree>
    <p:extLst>
      <p:ext uri="{BB962C8B-B14F-4D97-AF65-F5344CB8AC3E}">
        <p14:creationId xmlns:p14="http://schemas.microsoft.com/office/powerpoint/2010/main" val="39114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68 AHP attended, of those who provided feedback we had representative from PT/OT/SLT, however we know from the session there were HealthCare Scientists in attendance.</a:t>
            </a:r>
          </a:p>
          <a:p>
            <a:r>
              <a:rPr lang="en-GB" dirty="0"/>
              <a:t>This workshop was very positively received, with good feedback across the board. </a:t>
            </a:r>
          </a:p>
          <a:p>
            <a:r>
              <a:rPr lang="en-GB" dirty="0"/>
              <a:t>We had a 50% response rate, all who gave feedback reported that the session was useful, inclusive, and psychologically safe. Importantly, 100% also reported increased understanding of autism within PBL contexts and were able to identify practical strategies and reasonable adjustments to support learners.</a:t>
            </a:r>
          </a:p>
          <a:p>
            <a:r>
              <a:rPr lang="en-GB" dirty="0"/>
              <a:t>Confidence increased for 95% of participants, suggesting that the session moved beyond awareness and into perceived capability.</a:t>
            </a:r>
          </a:p>
          <a:p>
            <a:r>
              <a:rPr lang="en-GB" dirty="0"/>
              <a:t>Qualitative feedback reinforced the impact of lived-experience contributions, and reiterates the importance in co-creating these sessions with experts and ensuring student voices. </a:t>
            </a:r>
          </a:p>
          <a:p>
            <a:r>
              <a:rPr lang="en-GB" dirty="0"/>
              <a:t>There was a strong resonance with the neuro-affirmative principles, with attendees recognising how these principles and approaches are beneficial for all learners, not just those who are neurodivergent.</a:t>
            </a:r>
          </a:p>
          <a:p>
            <a:r>
              <a:rPr lang="en-GB" dirty="0"/>
              <a:t>Attendees also valued the translation of theory into practical, actionable adjustments that they can use in their own practice.</a:t>
            </a:r>
          </a:p>
          <a:p>
            <a:r>
              <a:rPr lang="en-GB" dirty="0"/>
              <a:t>Overall, the findings suggest the workshop was effective in increasing knowledge, confidence, and practical intent, and the workshop approach continues to be well delivered and well receive.</a:t>
            </a:r>
          </a:p>
          <a:p>
            <a:endParaRPr lang="en-GB" dirty="0"/>
          </a:p>
        </p:txBody>
      </p:sp>
      <p:sp>
        <p:nvSpPr>
          <p:cNvPr id="4" name="Slide Number Placeholder 3"/>
          <p:cNvSpPr>
            <a:spLocks noGrp="1"/>
          </p:cNvSpPr>
          <p:nvPr>
            <p:ph type="sldNum" sz="quarter" idx="5"/>
          </p:nvPr>
        </p:nvSpPr>
        <p:spPr/>
        <p:txBody>
          <a:bodyPr/>
          <a:lstStyle/>
          <a:p>
            <a:pPr>
              <a:defRPr/>
            </a:pPr>
            <a:fld id="{47B9B69A-0DE8-4D06-B008-0E3B005B78FF}" type="slidenum">
              <a:rPr lang="en-GB" altLang="en-US" smtClean="0"/>
              <a:pPr>
                <a:defRPr/>
              </a:pPr>
              <a:t>3</a:t>
            </a:fld>
            <a:endParaRPr lang="en-GB" altLang="en-US" dirty="0"/>
          </a:p>
        </p:txBody>
      </p:sp>
    </p:spTree>
    <p:extLst>
      <p:ext uri="{BB962C8B-B14F-4D97-AF65-F5344CB8AC3E}">
        <p14:creationId xmlns:p14="http://schemas.microsoft.com/office/powerpoint/2010/main" val="206153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workshop was clearly well received. Participants reported high levels of usefulness, psychological safety, and increased understanding, suggesting the session created space for open discussion while also strengthening knowledge of autism within PBL contexts.</a:t>
            </a:r>
          </a:p>
          <a:p>
            <a:r>
              <a:rPr lang="en-GB" dirty="0"/>
              <a:t>It also highlighted the value of neuro-affirmative practice and how this benefits all learners, not just 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Practice Educator workshops are firm foundation of our support package for the educator workforce, and this workshop built upon this.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From the previous workshop we knew </a:t>
            </a:r>
            <a:r>
              <a:rPr lang="en-GB" dirty="0" err="1"/>
              <a:t>whe</a:t>
            </a:r>
            <a:r>
              <a:rPr lang="en-GB" dirty="0"/>
              <a:t> had good engagement across Therapies </a:t>
            </a:r>
            <a:r>
              <a:rPr lang="en-GB" dirty="0" err="1"/>
              <a:t>bu</a:t>
            </a:r>
            <a:r>
              <a:rPr lang="en-GB" dirty="0"/>
              <a:t> wanted to get better reach across AHPs – this wasn’t represented in the feedback and we recognise the need to continue to increase engagement outside of therapies as this work is applicable across professions.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As demonstrated in feedback, we created a powerful session through co-production of the materials with neurodivergent learner, expert clinicians and HEI and built upon previous workshops to upskill our educators and increase their confidence.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success of this model of co-creation reiterates that all our sessions should be structured in the same way, and this approach should be applied to provide sessions on other intersectional identities.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Overall, the findings suggest strong engagement and immediate perceived impact, with opportunities to deepen and sustain this work.</a:t>
            </a:r>
          </a:p>
          <a:p>
            <a:endParaRPr lang="en-GB" dirty="0"/>
          </a:p>
        </p:txBody>
      </p:sp>
      <p:sp>
        <p:nvSpPr>
          <p:cNvPr id="4" name="Slide Number Placeholder 3"/>
          <p:cNvSpPr>
            <a:spLocks noGrp="1"/>
          </p:cNvSpPr>
          <p:nvPr>
            <p:ph type="sldNum" sz="quarter" idx="5"/>
          </p:nvPr>
        </p:nvSpPr>
        <p:spPr/>
        <p:txBody>
          <a:bodyPr/>
          <a:lstStyle/>
          <a:p>
            <a:pPr>
              <a:defRPr/>
            </a:pPr>
            <a:fld id="{47B9B69A-0DE8-4D06-B008-0E3B005B78FF}" type="slidenum">
              <a:rPr lang="en-GB" altLang="en-US" smtClean="0"/>
              <a:pPr>
                <a:defRPr/>
              </a:pPr>
              <a:t>4</a:t>
            </a:fld>
            <a:endParaRPr lang="en-GB" altLang="en-US" dirty="0"/>
          </a:p>
        </p:txBody>
      </p:sp>
    </p:spTree>
    <p:extLst>
      <p:ext uri="{BB962C8B-B14F-4D97-AF65-F5344CB8AC3E}">
        <p14:creationId xmlns:p14="http://schemas.microsoft.com/office/powerpoint/2010/main" val="355059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response to this, our focus now shifts towards embedding and broadening:</a:t>
            </a:r>
          </a:p>
          <a:p>
            <a:r>
              <a:rPr lang="en-GB" dirty="0"/>
              <a:t>Expanding future workshops to include other neurodivergent conditions, with deliberate multi-professional engagement.</a:t>
            </a:r>
          </a:p>
          <a:p>
            <a:r>
              <a:rPr lang="en-GB" dirty="0"/>
              <a:t>Developing a Neurodiversity Champion group and practical toolkit to support consistent application of neuro-affirmative supervision principles.</a:t>
            </a:r>
          </a:p>
          <a:p>
            <a:r>
              <a:rPr lang="en-GB" dirty="0"/>
              <a:t>Working more closely with our Neurodiversity Network to share best practice, align resources, and strengthen a community of practice around inclusive placement education.</a:t>
            </a:r>
          </a:p>
          <a:p>
            <a:r>
              <a:rPr lang="en-GB" dirty="0"/>
              <a:t>This work is also shifting from raising awareness towards consistently embedding inclusive, neuro-affirmative supervision within everyday practice, and recognising that these principles extend beyond neurodivergent learners to support more equitable supervision across intersecting identities. </a:t>
            </a:r>
          </a:p>
        </p:txBody>
      </p:sp>
      <p:sp>
        <p:nvSpPr>
          <p:cNvPr id="4" name="Slide Number Placeholder 3"/>
          <p:cNvSpPr>
            <a:spLocks noGrp="1"/>
          </p:cNvSpPr>
          <p:nvPr>
            <p:ph type="sldNum" sz="quarter" idx="5"/>
          </p:nvPr>
        </p:nvSpPr>
        <p:spPr/>
        <p:txBody>
          <a:bodyPr/>
          <a:lstStyle/>
          <a:p>
            <a:pPr>
              <a:defRPr/>
            </a:pPr>
            <a:fld id="{47B9B69A-0DE8-4D06-B008-0E3B005B78FF}" type="slidenum">
              <a:rPr lang="en-GB" altLang="en-US" smtClean="0"/>
              <a:pPr>
                <a:defRPr/>
              </a:pPr>
              <a:t>5</a:t>
            </a:fld>
            <a:endParaRPr lang="en-GB" altLang="en-US" dirty="0"/>
          </a:p>
        </p:txBody>
      </p:sp>
    </p:spTree>
    <p:extLst>
      <p:ext uri="{BB962C8B-B14F-4D97-AF65-F5344CB8AC3E}">
        <p14:creationId xmlns:p14="http://schemas.microsoft.com/office/powerpoint/2010/main" val="321486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
        <p:nvSpPr>
          <p:cNvPr id="4" name="Content Placeholder 2"/>
          <p:cNvSpPr>
            <a:spLocks noGrp="1"/>
          </p:cNvSpPr>
          <p:nvPr>
            <p:ph idx="1"/>
          </p:nvPr>
        </p:nvSpPr>
        <p:spPr>
          <a:xfrm>
            <a:off x="540000" y="1800000"/>
            <a:ext cx="8063999" cy="4105002"/>
          </a:xfrm>
        </p:spPr>
        <p:txBody>
          <a:bodyPr/>
          <a:lstStyle>
            <a:lvl1pPr>
              <a:spcBef>
                <a:spcPts val="1200"/>
              </a:spcBef>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77246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8673-F94F-4FA3-AF62-E06AE59FDB5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8C21A6-010D-4D5C-9501-233DE83B7CE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EABEC8-FF8D-4546-B36D-52DB6AD483A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71ED4F-A06C-4E1D-A87E-BF46ADDDFE5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14BE0D-8847-4EC3-8FB4-21A5153C660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04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EE69-18D7-4B11-B4FB-10B42A102E1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98220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564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DBB8-25B4-4986-8678-202AA688092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7473E3-6454-4DFD-8504-9464F12B403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06E089-0054-4C5D-B036-F46E5CEFA9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09093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ED0C-591D-473B-BF76-73652034A77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0D2B45-5866-48E1-8D86-4363DEC1892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a:extLst>
              <a:ext uri="{FF2B5EF4-FFF2-40B4-BE49-F238E27FC236}">
                <a16:creationId xmlns:a16="http://schemas.microsoft.com/office/drawing/2014/main" id="{85B62C2B-B3A7-4FCA-AAE5-58D8804A6A2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66423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F76C-9675-4801-A954-30A6EC01B3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82D418-CBA3-4031-97C3-DE8652DDCE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4112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68A423-8A3A-42CA-82EA-D538D2D37CDF}"/>
              </a:ext>
            </a:extLst>
          </p:cNvPr>
          <p:cNvSpPr>
            <a:spLocks noGrp="1"/>
          </p:cNvSpPr>
          <p:nvPr>
            <p:ph type="title" orient="vert"/>
          </p:nvPr>
        </p:nvSpPr>
        <p:spPr>
          <a:xfrm>
            <a:off x="6588125" y="539750"/>
            <a:ext cx="2016125" cy="533717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A6D6D4-1299-4B14-83E8-32DDAD57B073}"/>
              </a:ext>
            </a:extLst>
          </p:cNvPr>
          <p:cNvSpPr>
            <a:spLocks noGrp="1"/>
          </p:cNvSpPr>
          <p:nvPr>
            <p:ph type="body" orient="vert" idx="1"/>
          </p:nvPr>
        </p:nvSpPr>
        <p:spPr>
          <a:xfrm>
            <a:off x="539750" y="539750"/>
            <a:ext cx="5895975" cy="5337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476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39552" y="1800001"/>
            <a:ext cx="3780000" cy="407727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Content Placeholder 8"/>
          <p:cNvSpPr>
            <a:spLocks noGrp="1"/>
          </p:cNvSpPr>
          <p:nvPr>
            <p:ph sz="quarter" idx="14"/>
          </p:nvPr>
        </p:nvSpPr>
        <p:spPr>
          <a:xfrm>
            <a:off x="4824000" y="1800000"/>
            <a:ext cx="3780000" cy="407727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78614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
        <p:nvSpPr>
          <p:cNvPr id="4" name="Picture Placeholder 2"/>
          <p:cNvSpPr>
            <a:spLocks noGrp="1"/>
          </p:cNvSpPr>
          <p:nvPr>
            <p:ph type="pic" idx="1"/>
          </p:nvPr>
        </p:nvSpPr>
        <p:spPr>
          <a:xfrm>
            <a:off x="540001" y="1800000"/>
            <a:ext cx="8063999" cy="4149280"/>
          </a:xfrm>
        </p:spPr>
        <p:txBody>
          <a:bodyPr vert="horz" wrap="square" lIns="0" tIns="0" rIns="0" bIns="0" numCol="1" rtlCol="0" anchor="t" anchorCtr="0" compatLnSpc="1">
            <a:prstTxWarp prst="textNoShape">
              <a:avLst/>
            </a:prstTxWarp>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dirty="0"/>
              <a:t>Click icon to add picture</a:t>
            </a:r>
            <a:endParaRPr lang="en-GB" noProof="0" dirty="0"/>
          </a:p>
        </p:txBody>
      </p:sp>
    </p:spTree>
    <p:extLst>
      <p:ext uri="{BB962C8B-B14F-4D97-AF65-F5344CB8AC3E}">
        <p14:creationId xmlns:p14="http://schemas.microsoft.com/office/powerpoint/2010/main" val="213707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300539" y="1800000"/>
            <a:ext cx="2303461" cy="2373315"/>
          </a:xfrm>
        </p:spPr>
        <p:txBody>
          <a:bodyPr vert="horz" wrap="square" lIns="0" tIns="0" rIns="0" bIns="0" numCol="1" rtlCol="0" anchor="t" anchorCtr="0" compatLnSpc="1">
            <a:prstTxWarp prst="textNoShape">
              <a:avLst/>
            </a:prstTxWarp>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dirty="0"/>
              <a:t>Click icon to add picture</a:t>
            </a:r>
            <a:endParaRPr lang="en-GB" noProof="0" dirty="0"/>
          </a:p>
        </p:txBody>
      </p:sp>
      <p:sp>
        <p:nvSpPr>
          <p:cNvPr id="7"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
        <p:nvSpPr>
          <p:cNvPr id="9" name="Content Placeholder 2"/>
          <p:cNvSpPr>
            <a:spLocks noGrp="1"/>
          </p:cNvSpPr>
          <p:nvPr>
            <p:ph idx="10"/>
          </p:nvPr>
        </p:nvSpPr>
        <p:spPr>
          <a:xfrm>
            <a:off x="540001" y="1800000"/>
            <a:ext cx="5472160" cy="4105002"/>
          </a:xfrm>
        </p:spPr>
        <p:txBody>
          <a:bodyPr/>
          <a:lstStyle>
            <a:lvl1pPr>
              <a:spcBef>
                <a:spcPts val="1200"/>
              </a:spcBef>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76962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90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27A3-86C7-4B65-91EC-41AE701C96C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9ADADDB-12BE-403E-87BD-9C109AE242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69776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41AD8-5705-417D-8B89-3FE48D567E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4B74EE-121A-4469-AAE0-8AC09163C7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047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541D-5F90-49C0-85DC-B231129AA2D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74BF40-0A5A-488E-ABDD-CD74A59A1E4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12768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944C-00E1-4B2D-A612-261FCB1738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E7DE8A-B152-44AC-8D6B-7AC59495DCCF}"/>
              </a:ext>
            </a:extLst>
          </p:cNvPr>
          <p:cNvSpPr>
            <a:spLocks noGrp="1"/>
          </p:cNvSpPr>
          <p:nvPr>
            <p:ph sz="half" idx="1"/>
          </p:nvPr>
        </p:nvSpPr>
        <p:spPr>
          <a:xfrm>
            <a:off x="539750" y="1800225"/>
            <a:ext cx="3951288" cy="4076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19FF80-C3B3-4736-91DF-73F49DEF8C55}"/>
              </a:ext>
            </a:extLst>
          </p:cNvPr>
          <p:cNvSpPr>
            <a:spLocks noGrp="1"/>
          </p:cNvSpPr>
          <p:nvPr>
            <p:ph sz="half" idx="2"/>
          </p:nvPr>
        </p:nvSpPr>
        <p:spPr>
          <a:xfrm>
            <a:off x="4643438" y="1800225"/>
            <a:ext cx="3952875" cy="4076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3261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E08C8E0-27CA-46AD-9872-5AA6D64D6C1E}"/>
              </a:ext>
            </a:extLst>
          </p:cNvPr>
          <p:cNvSpPr>
            <a:spLocks noGrp="1"/>
          </p:cNvSpPr>
          <p:nvPr>
            <p:ph type="title"/>
          </p:nvPr>
        </p:nvSpPr>
        <p:spPr bwMode="auto">
          <a:xfrm>
            <a:off x="468313" y="2205038"/>
            <a:ext cx="806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cxnSp>
        <p:nvCxnSpPr>
          <p:cNvPr id="6" name="Straight Connector 5">
            <a:extLst>
              <a:ext uri="{FF2B5EF4-FFF2-40B4-BE49-F238E27FC236}">
                <a16:creationId xmlns:a16="http://schemas.microsoft.com/office/drawing/2014/main" id="{5D38E611-8851-4E10-84CA-919B3D8B9FED}"/>
              </a:ext>
            </a:extLst>
          </p:cNvPr>
          <p:cNvCxnSpPr/>
          <p:nvPr/>
        </p:nvCxnSpPr>
        <p:spPr>
          <a:xfrm>
            <a:off x="554038" y="6040438"/>
            <a:ext cx="804227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28" name="Picture 9" descr="Desktop Guy's and St Thomas' RGB BLUE (300ppi)">
            <a:extLst>
              <a:ext uri="{FF2B5EF4-FFF2-40B4-BE49-F238E27FC236}">
                <a16:creationId xmlns:a16="http://schemas.microsoft.com/office/drawing/2014/main" id="{6B75D10D-0F46-4B61-92B3-E04819C96F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0853" r="-11594" b="-18953"/>
          <a:stretch>
            <a:fillRect/>
          </a:stretch>
        </p:blipFill>
        <p:spPr bwMode="auto">
          <a:xfrm>
            <a:off x="5976938" y="0"/>
            <a:ext cx="3167062"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Lst>
  <p:hf hdr="0" ftr="0" dt="0"/>
  <p:txStyles>
    <p:titleStyle>
      <a:lvl1pPr algn="ctr" defTabSz="912813" rtl="0" eaLnBrk="1" fontAlgn="base" hangingPunct="1">
        <a:lnSpc>
          <a:spcPts val="3600"/>
        </a:lnSpc>
        <a:spcBef>
          <a:spcPct val="0"/>
        </a:spcBef>
        <a:spcAft>
          <a:spcPct val="0"/>
        </a:spcAft>
        <a:defRPr lang="en-GB" sz="3200" b="1" kern="1200">
          <a:solidFill>
            <a:srgbClr val="005EB8"/>
          </a:solidFill>
          <a:latin typeface="+mj-lt"/>
          <a:ea typeface="ＭＳ Ｐゴシック" pitchFamily="-84" charset="-128"/>
          <a:cs typeface="ＭＳ Ｐゴシック" pitchFamily="-84" charset="-128"/>
        </a:defRPr>
      </a:lvl1pPr>
      <a:lvl2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2pPr>
      <a:lvl3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3pPr>
      <a:lvl4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4pPr>
      <a:lvl5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5pPr>
      <a:lvl6pPr marL="457200" algn="l" defTabSz="912813" rtl="0" eaLnBrk="1" fontAlgn="base" hangingPunct="1">
        <a:spcBef>
          <a:spcPct val="0"/>
        </a:spcBef>
        <a:spcAft>
          <a:spcPct val="0"/>
        </a:spcAft>
        <a:defRPr sz="2200" b="1">
          <a:solidFill>
            <a:schemeClr val="accent1"/>
          </a:solidFill>
          <a:latin typeface="Arial" charset="0"/>
        </a:defRPr>
      </a:lvl6pPr>
      <a:lvl7pPr marL="914400" algn="l" defTabSz="912813" rtl="0" eaLnBrk="1" fontAlgn="base" hangingPunct="1">
        <a:spcBef>
          <a:spcPct val="0"/>
        </a:spcBef>
        <a:spcAft>
          <a:spcPct val="0"/>
        </a:spcAft>
        <a:defRPr sz="2200" b="1">
          <a:solidFill>
            <a:schemeClr val="accent1"/>
          </a:solidFill>
          <a:latin typeface="Arial" charset="0"/>
        </a:defRPr>
      </a:lvl7pPr>
      <a:lvl8pPr marL="1371600" algn="l" defTabSz="912813" rtl="0" eaLnBrk="1" fontAlgn="base" hangingPunct="1">
        <a:spcBef>
          <a:spcPct val="0"/>
        </a:spcBef>
        <a:spcAft>
          <a:spcPct val="0"/>
        </a:spcAft>
        <a:defRPr sz="2200" b="1">
          <a:solidFill>
            <a:schemeClr val="accent1"/>
          </a:solidFill>
          <a:latin typeface="Arial" charset="0"/>
        </a:defRPr>
      </a:lvl8pPr>
      <a:lvl9pPr marL="1828800" algn="l" defTabSz="912813" rtl="0" eaLnBrk="1" fontAlgn="base" hangingPunct="1">
        <a:spcBef>
          <a:spcPct val="0"/>
        </a:spcBef>
        <a:spcAft>
          <a:spcPct val="0"/>
        </a:spcAft>
        <a:defRPr sz="2200" b="1">
          <a:solidFill>
            <a:schemeClr val="accent1"/>
          </a:solidFill>
          <a:latin typeface="Arial" charset="0"/>
        </a:defRPr>
      </a:lvl9pPr>
    </p:titleStyle>
    <p:bodyStyle>
      <a:lvl1pPr marL="250825" indent="-250825" algn="l" defTabSz="912813" rtl="0" eaLnBrk="1" fontAlgn="base" hangingPunct="1">
        <a:lnSpc>
          <a:spcPts val="2300"/>
        </a:lnSpc>
        <a:spcBef>
          <a:spcPts val="1200"/>
        </a:spcBef>
        <a:spcAft>
          <a:spcPct val="0"/>
        </a:spcAft>
        <a:buClr>
          <a:srgbClr val="294193"/>
        </a:buClr>
        <a:buSzPct val="125000"/>
        <a:buFont typeface="LucidaGrande" charset="0"/>
        <a:buChar char="•"/>
        <a:defRPr b="1" kern="1200">
          <a:solidFill>
            <a:schemeClr val="tx1"/>
          </a:solidFill>
          <a:latin typeface="+mn-lt"/>
          <a:ea typeface="ＭＳ Ｐゴシック" pitchFamily="-84" charset="-128"/>
          <a:cs typeface="ＭＳ Ｐゴシック" pitchFamily="-84" charset="-128"/>
        </a:defRPr>
      </a:lvl1pPr>
      <a:lvl2pPr marL="539750" indent="-250825" algn="l" defTabSz="912813" rtl="0" eaLnBrk="1" fontAlgn="base" hangingPunct="1">
        <a:lnSpc>
          <a:spcPts val="2300"/>
        </a:lnSpc>
        <a:spcBef>
          <a:spcPts val="600"/>
        </a:spcBef>
        <a:spcAft>
          <a:spcPct val="0"/>
        </a:spcAft>
        <a:buFont typeface="Arial" panose="020B0604020202020204" pitchFamily="34" charset="0"/>
        <a:buChar char="–"/>
        <a:defRPr kern="1200">
          <a:solidFill>
            <a:schemeClr val="tx1"/>
          </a:solidFill>
          <a:latin typeface="+mn-lt"/>
          <a:ea typeface="ＭＳ Ｐゴシック" pitchFamily="-84" charset="-128"/>
          <a:cs typeface="+mn-cs"/>
        </a:defRPr>
      </a:lvl2pPr>
      <a:lvl3pPr marL="250825" indent="-250825" algn="l" defTabSz="912813" rtl="0" eaLnBrk="1" fontAlgn="base" hangingPunct="1">
        <a:lnSpc>
          <a:spcPts val="2300"/>
        </a:lnSpc>
        <a:spcBef>
          <a:spcPts val="600"/>
        </a:spcBef>
        <a:spcAft>
          <a:spcPct val="0"/>
        </a:spcAft>
        <a:buClr>
          <a:srgbClr val="294193"/>
        </a:buClr>
        <a:buSzPct val="125000"/>
        <a:buFont typeface="LucidaGrande" charset="0"/>
        <a:buChar char="•"/>
        <a:defRPr kern="1200">
          <a:solidFill>
            <a:schemeClr val="tx1"/>
          </a:solidFill>
          <a:latin typeface="+mn-lt"/>
          <a:ea typeface="ＭＳ Ｐゴシック" pitchFamily="-84" charset="-128"/>
          <a:cs typeface="+mn-cs"/>
        </a:defRPr>
      </a:lvl3pPr>
      <a:lvl4pPr marL="539750" indent="-250825" algn="l" defTabSz="912813" rtl="0" eaLnBrk="1" fontAlgn="base" hangingPunct="1">
        <a:lnSpc>
          <a:spcPts val="2300"/>
        </a:lnSpc>
        <a:spcBef>
          <a:spcPts val="600"/>
        </a:spcBef>
        <a:spcAft>
          <a:spcPct val="0"/>
        </a:spcAft>
        <a:buFont typeface="Arial" panose="020B0604020202020204" pitchFamily="34" charset="0"/>
        <a:buChar char="–"/>
        <a:defRPr kern="1200">
          <a:solidFill>
            <a:schemeClr val="tx1"/>
          </a:solidFill>
          <a:latin typeface="+mn-lt"/>
          <a:ea typeface="ＭＳ Ｐゴシック" pitchFamily="-84" charset="-128"/>
          <a:cs typeface="+mn-cs"/>
        </a:defRPr>
      </a:lvl4pPr>
      <a:lvl5pPr marL="812800" indent="-276225" algn="l" defTabSz="912813" rtl="0" eaLnBrk="1" fontAlgn="base" hangingPunct="1">
        <a:lnSpc>
          <a:spcPts val="2300"/>
        </a:lnSpc>
        <a:spcBef>
          <a:spcPts val="600"/>
        </a:spcBef>
        <a:spcAft>
          <a:spcPct val="0"/>
        </a:spcAft>
        <a:buClr>
          <a:srgbClr val="294193"/>
        </a:buClr>
        <a:buSzPct val="125000"/>
        <a:buFont typeface="LucidaGrande" charset="0"/>
        <a:buChar char="•"/>
        <a:defRPr kern="1200">
          <a:solidFill>
            <a:schemeClr val="tx1"/>
          </a:solidFill>
          <a:latin typeface="+mn-lt"/>
          <a:ea typeface="ＭＳ Ｐゴシック" pitchFamily="-84" charset="-128"/>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6D0090F-65B0-48A8-A38F-7BF0787499C5}"/>
              </a:ext>
            </a:extLst>
          </p:cNvPr>
          <p:cNvCxnSpPr/>
          <p:nvPr/>
        </p:nvCxnSpPr>
        <p:spPr>
          <a:xfrm>
            <a:off x="554038" y="6040438"/>
            <a:ext cx="804227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051" name="Title Placeholder 1">
            <a:extLst>
              <a:ext uri="{FF2B5EF4-FFF2-40B4-BE49-F238E27FC236}">
                <a16:creationId xmlns:a16="http://schemas.microsoft.com/office/drawing/2014/main" id="{2D7E23F8-0EAF-43A7-BAC1-AA76EAC1824A}"/>
              </a:ext>
            </a:extLst>
          </p:cNvPr>
          <p:cNvSpPr>
            <a:spLocks noGrp="1"/>
          </p:cNvSpPr>
          <p:nvPr>
            <p:ph type="title"/>
          </p:nvPr>
        </p:nvSpPr>
        <p:spPr bwMode="auto">
          <a:xfrm>
            <a:off x="539750" y="539750"/>
            <a:ext cx="806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7AFC8238-64C6-4C80-AA4B-C14601E82035}"/>
              </a:ext>
            </a:extLst>
          </p:cNvPr>
          <p:cNvSpPr>
            <a:spLocks noGrp="1"/>
          </p:cNvSpPr>
          <p:nvPr>
            <p:ph type="body" idx="1"/>
          </p:nvPr>
        </p:nvSpPr>
        <p:spPr bwMode="auto">
          <a:xfrm>
            <a:off x="539750" y="1800225"/>
            <a:ext cx="805656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3" name="Picture 6">
            <a:extLst>
              <a:ext uri="{FF2B5EF4-FFF2-40B4-BE49-F238E27FC236}">
                <a16:creationId xmlns:a16="http://schemas.microsoft.com/office/drawing/2014/main" id="{AA573625-B419-4AD6-B529-4F3B58C86D69}"/>
              </a:ext>
            </a:extLst>
          </p:cNvPr>
          <p:cNvPicPr>
            <a:picLocks noChangeAspect="1"/>
          </p:cNvPicPr>
          <p:nvPr/>
        </p:nvPicPr>
        <p:blipFill>
          <a:blip r:embed="rId13">
            <a:extLst>
              <a:ext uri="{28A0092B-C50C-407E-A947-70E740481C1C}">
                <a14:useLocalDpi xmlns:a14="http://schemas.microsoft.com/office/drawing/2010/main" val="0"/>
              </a:ext>
            </a:extLst>
          </a:blip>
          <a:srcRect r="80313"/>
          <a:stretch>
            <a:fillRect/>
          </a:stretch>
        </p:blipFill>
        <p:spPr bwMode="auto">
          <a:xfrm>
            <a:off x="0" y="6053138"/>
            <a:ext cx="18002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Desktop Guy's and St Thomas' RGB BLUE (300ppi)">
            <a:extLst>
              <a:ext uri="{FF2B5EF4-FFF2-40B4-BE49-F238E27FC236}">
                <a16:creationId xmlns:a16="http://schemas.microsoft.com/office/drawing/2014/main" id="{71D777D3-98CD-4537-A99B-A780877EA0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1261" r="-35703" b="-18953"/>
          <a:stretch>
            <a:fillRect/>
          </a:stretch>
        </p:blipFill>
        <p:spPr bwMode="auto">
          <a:xfrm>
            <a:off x="7092950" y="6019800"/>
            <a:ext cx="20510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Lst>
  <p:hf hdr="0" ftr="0" dt="0"/>
  <p:txStyles>
    <p:titleStyle>
      <a:lvl1pPr algn="l" defTabSz="912813" rtl="0" eaLnBrk="0" fontAlgn="base" hangingPunct="0">
        <a:lnSpc>
          <a:spcPts val="3600"/>
        </a:lnSpc>
        <a:spcBef>
          <a:spcPct val="0"/>
        </a:spcBef>
        <a:spcAft>
          <a:spcPct val="0"/>
        </a:spcAft>
        <a:defRPr sz="3200" b="1" kern="1200">
          <a:solidFill>
            <a:srgbClr val="005EB8"/>
          </a:solidFill>
          <a:latin typeface="+mj-lt"/>
          <a:ea typeface="+mj-ea"/>
          <a:cs typeface="+mj-cs"/>
        </a:defRPr>
      </a:lvl1pPr>
      <a:lvl2pPr algn="l" defTabSz="912813" rtl="0" eaLnBrk="0" fontAlgn="base" hangingPunct="0">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2pPr>
      <a:lvl3pPr algn="l" defTabSz="912813" rtl="0" eaLnBrk="0" fontAlgn="base" hangingPunct="0">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3pPr>
      <a:lvl4pPr algn="l" defTabSz="912813" rtl="0" eaLnBrk="0" fontAlgn="base" hangingPunct="0">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4pPr>
      <a:lvl5pPr algn="l" defTabSz="912813" rtl="0" eaLnBrk="0" fontAlgn="base" hangingPunct="0">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5pPr>
      <a:lvl6pPr marL="4572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6pPr>
      <a:lvl7pPr marL="9144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7pPr>
      <a:lvl8pPr marL="13716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8pPr>
      <a:lvl9pPr marL="18288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9pPr>
    </p:titleStyle>
    <p:bodyStyle>
      <a:lvl1pPr marL="250825" indent="-250825" algn="l" defTabSz="912813" rtl="0" eaLnBrk="0" fontAlgn="base" hangingPunct="0">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eaLnBrk="0" fontAlgn="base" hangingPunct="0">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eaLnBrk="0" fontAlgn="base" hangingPunct="0">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eaLnBrk="0" fontAlgn="base" hangingPunct="0">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eaLnBrk="0" fontAlgn="base" hangingPunct="0">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2.jpe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2829AD-E65E-2042-4442-63723F31A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644" y="144215"/>
            <a:ext cx="1134529" cy="1340569"/>
          </a:xfrm>
          <a:prstGeom prst="rect">
            <a:avLst/>
          </a:prstGeom>
        </p:spPr>
      </p:pic>
      <p:sp>
        <p:nvSpPr>
          <p:cNvPr id="2" name="Title 1">
            <a:extLst>
              <a:ext uri="{FF2B5EF4-FFF2-40B4-BE49-F238E27FC236}">
                <a16:creationId xmlns:a16="http://schemas.microsoft.com/office/drawing/2014/main" id="{92477FB2-1D47-4592-BEE2-B25D41A417BB}"/>
              </a:ext>
            </a:extLst>
          </p:cNvPr>
          <p:cNvSpPr>
            <a:spLocks noGrp="1"/>
          </p:cNvSpPr>
          <p:nvPr>
            <p:ph type="ctrTitle"/>
          </p:nvPr>
        </p:nvSpPr>
        <p:spPr>
          <a:xfrm>
            <a:off x="1187614" y="1020947"/>
            <a:ext cx="6858000" cy="2387600"/>
          </a:xfrm>
        </p:spPr>
        <p:txBody>
          <a:bodyPr/>
          <a:lstStyle/>
          <a:p>
            <a:pPr>
              <a:lnSpc>
                <a:spcPct val="150000"/>
              </a:lnSpc>
            </a:pPr>
            <a:br>
              <a:rPr lang="en-GB" sz="2400" dirty="0"/>
            </a:br>
            <a:br>
              <a:rPr lang="en-GB" sz="2400" dirty="0"/>
            </a:br>
            <a:br>
              <a:rPr lang="en-GB" sz="2400" dirty="0"/>
            </a:br>
            <a:br>
              <a:rPr lang="en-GB" sz="2400" dirty="0"/>
            </a:br>
            <a:br>
              <a:rPr lang="en-GB" sz="2400" dirty="0"/>
            </a:br>
            <a:br>
              <a:rPr lang="en-GB" sz="2400" dirty="0"/>
            </a:br>
            <a:r>
              <a:rPr lang="en-GB" sz="2400" i="1" dirty="0"/>
              <a:t>Enhancing educator confidence and capability in supporting neurodivergent AHP learners</a:t>
            </a:r>
            <a:br>
              <a:rPr lang="en-GB" sz="2800" dirty="0"/>
            </a:br>
            <a:endParaRPr lang="en-GB" sz="2800" dirty="0"/>
          </a:p>
        </p:txBody>
      </p:sp>
      <p:sp>
        <p:nvSpPr>
          <p:cNvPr id="3" name="Subtitle 2">
            <a:extLst>
              <a:ext uri="{FF2B5EF4-FFF2-40B4-BE49-F238E27FC236}">
                <a16:creationId xmlns:a16="http://schemas.microsoft.com/office/drawing/2014/main" id="{DE33E7D4-256C-436D-887C-92A58769FD1D}"/>
              </a:ext>
            </a:extLst>
          </p:cNvPr>
          <p:cNvSpPr>
            <a:spLocks noGrp="1"/>
          </p:cNvSpPr>
          <p:nvPr>
            <p:ph type="subTitle" idx="1"/>
          </p:nvPr>
        </p:nvSpPr>
        <p:spPr>
          <a:xfrm>
            <a:off x="1187624" y="3408547"/>
            <a:ext cx="6858000" cy="1655762"/>
          </a:xfrm>
        </p:spPr>
        <p:txBody>
          <a:bodyPr/>
          <a:lstStyle/>
          <a:p>
            <a:pPr>
              <a:lnSpc>
                <a:spcPct val="150000"/>
              </a:lnSpc>
            </a:pPr>
            <a:r>
              <a:rPr lang="en-GB" sz="1400" dirty="0">
                <a:solidFill>
                  <a:srgbClr val="BF027A"/>
                </a:solidFill>
              </a:rPr>
              <a:t>Lizzie May AHP Practice Education Facilitator</a:t>
            </a:r>
          </a:p>
          <a:p>
            <a:pPr>
              <a:lnSpc>
                <a:spcPct val="150000"/>
              </a:lnSpc>
            </a:pPr>
            <a:r>
              <a:rPr lang="en-GB" sz="1400" b="0" dirty="0">
                <a:solidFill>
                  <a:srgbClr val="BF027A"/>
                </a:solidFill>
              </a:rPr>
              <a:t>Trust AHP Workforce and Education Team</a:t>
            </a:r>
          </a:p>
          <a:p>
            <a:pPr>
              <a:lnSpc>
                <a:spcPct val="150000"/>
              </a:lnSpc>
            </a:pPr>
            <a:r>
              <a:rPr lang="en-GB" sz="1400" b="0" dirty="0">
                <a:solidFill>
                  <a:srgbClr val="BF027A"/>
                </a:solidFill>
              </a:rPr>
              <a:t>Guy’s and St Thomas NHS Foundation Trust</a:t>
            </a:r>
          </a:p>
        </p:txBody>
      </p:sp>
      <p:pic>
        <p:nvPicPr>
          <p:cNvPr id="1026" name="Picture 1" descr="cid:image001.jpg@01DAD2E2.ADEA5B70">
            <a:extLst>
              <a:ext uri="{FF2B5EF4-FFF2-40B4-BE49-F238E27FC236}">
                <a16:creationId xmlns:a16="http://schemas.microsoft.com/office/drawing/2014/main" id="{46066D1F-CEDE-4747-853E-14492707F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245" y="4725144"/>
            <a:ext cx="6858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855961"/>
      </p:ext>
    </p:extLst>
  </p:cSld>
  <p:clrMapOvr>
    <a:masterClrMapping/>
  </p:clrMapOvr>
  <mc:AlternateContent xmlns:mc="http://schemas.openxmlformats.org/markup-compatibility/2006" xmlns:p14="http://schemas.microsoft.com/office/powerpoint/2010/main">
    <mc:Choice Requires="p14">
      <p:transition spd="slow" p14:dur="2000" advTm="17053"/>
    </mc:Choice>
    <mc:Fallback xmlns="">
      <p:transition spd="slow" advTm="1705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5189D0-A958-DA03-E985-A07587DB6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644" y="144215"/>
            <a:ext cx="1134529" cy="1340569"/>
          </a:xfrm>
          <a:prstGeom prst="rect">
            <a:avLst/>
          </a:prstGeom>
        </p:spPr>
      </p:pic>
      <p:sp>
        <p:nvSpPr>
          <p:cNvPr id="2" name="Title 1">
            <a:extLst>
              <a:ext uri="{FF2B5EF4-FFF2-40B4-BE49-F238E27FC236}">
                <a16:creationId xmlns:a16="http://schemas.microsoft.com/office/drawing/2014/main" id="{6ECA5AD9-792F-41E6-9761-650679FA68CE}"/>
              </a:ext>
            </a:extLst>
          </p:cNvPr>
          <p:cNvSpPr>
            <a:spLocks noGrp="1"/>
          </p:cNvSpPr>
          <p:nvPr>
            <p:ph type="title"/>
          </p:nvPr>
        </p:nvSpPr>
        <p:spPr>
          <a:xfrm>
            <a:off x="503033" y="351574"/>
            <a:ext cx="8064500" cy="1079500"/>
          </a:xfrm>
        </p:spPr>
        <p:txBody>
          <a:bodyPr/>
          <a:lstStyle/>
          <a:p>
            <a:pPr algn="ctr"/>
            <a:r>
              <a:rPr lang="en-GB" sz="2400" dirty="0"/>
              <a:t>Overview</a:t>
            </a:r>
          </a:p>
        </p:txBody>
      </p:sp>
      <p:sp>
        <p:nvSpPr>
          <p:cNvPr id="6" name="Content Placeholder 5">
            <a:extLst>
              <a:ext uri="{FF2B5EF4-FFF2-40B4-BE49-F238E27FC236}">
                <a16:creationId xmlns:a16="http://schemas.microsoft.com/office/drawing/2014/main" id="{1089CD5D-000F-3EE5-9A17-073D3A8FAC65}"/>
              </a:ext>
            </a:extLst>
          </p:cNvPr>
          <p:cNvSpPr>
            <a:spLocks noGrp="1"/>
          </p:cNvSpPr>
          <p:nvPr>
            <p:ph idx="1"/>
          </p:nvPr>
        </p:nvSpPr>
        <p:spPr>
          <a:xfrm>
            <a:off x="547687" y="2575460"/>
            <a:ext cx="8056563" cy="4076700"/>
          </a:xfrm>
        </p:spPr>
        <p:txBody>
          <a:bodyPr/>
          <a:lstStyle/>
          <a:p>
            <a:r>
              <a:rPr lang="en-GB" b="0" dirty="0"/>
              <a:t>Inclusive education leadership is at the core of educator practice (NHSE AHP Education Capability Framework – D2)</a:t>
            </a:r>
          </a:p>
          <a:p>
            <a:r>
              <a:rPr lang="en-GB" b="0" dirty="0"/>
              <a:t>Lack of educator confidence and knowledge in support divergent learners</a:t>
            </a:r>
          </a:p>
          <a:p>
            <a:r>
              <a:rPr lang="en-GB" b="0" dirty="0"/>
              <a:t>“</a:t>
            </a:r>
            <a:r>
              <a:rPr lang="en-GB" b="0" i="1" dirty="0">
                <a:ea typeface="ＭＳ Ｐゴシック" pitchFamily="-84" charset="-128"/>
                <a:cs typeface="ＭＳ Ｐゴシック" pitchFamily="-84" charset="-128"/>
              </a:rPr>
              <a:t>One of the best workshops I have ever attended, super practical! More like this please!</a:t>
            </a:r>
            <a:r>
              <a:rPr lang="en-GB" b="0" dirty="0">
                <a:ea typeface="ＭＳ Ｐゴシック" pitchFamily="-84" charset="-128"/>
                <a:cs typeface="ＭＳ Ｐゴシック" pitchFamily="-84" charset="-128"/>
              </a:rPr>
              <a:t>”</a:t>
            </a:r>
            <a:endParaRPr lang="en-GB" sz="1400" b="0" dirty="0"/>
          </a:p>
          <a:p>
            <a:endParaRPr lang="en-GB" dirty="0"/>
          </a:p>
        </p:txBody>
      </p:sp>
      <p:sp>
        <p:nvSpPr>
          <p:cNvPr id="7" name="Flowchart: Document 6">
            <a:extLst>
              <a:ext uri="{FF2B5EF4-FFF2-40B4-BE49-F238E27FC236}">
                <a16:creationId xmlns:a16="http://schemas.microsoft.com/office/drawing/2014/main" id="{68D09E2E-52A7-0E33-6AD0-4AC93B89C05A}"/>
              </a:ext>
            </a:extLst>
          </p:cNvPr>
          <p:cNvSpPr/>
          <p:nvPr/>
        </p:nvSpPr>
        <p:spPr>
          <a:xfrm>
            <a:off x="485662" y="1026365"/>
            <a:ext cx="8155305" cy="1224136"/>
          </a:xfrm>
          <a:prstGeom prst="flowChartDocument">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100000"/>
              </a:lnSpc>
              <a:buNone/>
              <a:defRPr/>
            </a:pPr>
            <a:r>
              <a:rPr lang="en-GB" i="1" dirty="0">
                <a:cs typeface="Calibri" panose="020F0502020204030204" pitchFamily="34" charset="0"/>
              </a:rPr>
              <a:t>1 in 7 of the UK population are neurodivergent and across higher education the number of students recorded as neurodivergent is increasing </a:t>
            </a:r>
            <a:r>
              <a:rPr lang="en-GB" dirty="0">
                <a:cs typeface="Calibri" panose="020F0502020204030204" pitchFamily="34" charset="0"/>
              </a:rPr>
              <a:t>(The Donaldson Trust 2024)</a:t>
            </a:r>
          </a:p>
        </p:txBody>
      </p:sp>
      <p:sp>
        <p:nvSpPr>
          <p:cNvPr id="8" name="TextBox 7">
            <a:extLst>
              <a:ext uri="{FF2B5EF4-FFF2-40B4-BE49-F238E27FC236}">
                <a16:creationId xmlns:a16="http://schemas.microsoft.com/office/drawing/2014/main" id="{818817E9-D588-1EA0-049C-E370367B3665}"/>
              </a:ext>
            </a:extLst>
          </p:cNvPr>
          <p:cNvSpPr txBox="1"/>
          <p:nvPr/>
        </p:nvSpPr>
        <p:spPr>
          <a:xfrm>
            <a:off x="441009" y="4581128"/>
            <a:ext cx="8155304" cy="1220550"/>
          </a:xfrm>
          <a:prstGeom prst="rect">
            <a:avLst/>
          </a:prstGeom>
          <a:solidFill>
            <a:srgbClr val="005EB8"/>
          </a:solidFill>
        </p:spPr>
        <p:txBody>
          <a:bodyPr wrap="square" rtlCol="0">
            <a:spAutoFit/>
          </a:bodyPr>
          <a:lstStyle/>
          <a:p>
            <a:pPr algn="ctr"/>
            <a:r>
              <a:rPr lang="en-GB" dirty="0">
                <a:solidFill>
                  <a:schemeClr val="bg1"/>
                </a:solidFill>
              </a:rPr>
              <a:t>Aim:</a:t>
            </a:r>
          </a:p>
          <a:p>
            <a:pPr algn="ctr"/>
            <a:r>
              <a:rPr lang="en-GB" dirty="0">
                <a:solidFill>
                  <a:schemeClr val="bg1"/>
                </a:solidFill>
              </a:rPr>
              <a:t>To upskill our educators in providing diverse and inclusive education leadership to support safe learning environments for all learners </a:t>
            </a:r>
          </a:p>
          <a:p>
            <a:endParaRPr lang="en-GB" dirty="0"/>
          </a:p>
        </p:txBody>
      </p:sp>
    </p:spTree>
    <p:extLst>
      <p:ext uri="{BB962C8B-B14F-4D97-AF65-F5344CB8AC3E}">
        <p14:creationId xmlns:p14="http://schemas.microsoft.com/office/powerpoint/2010/main" val="2733279772"/>
      </p:ext>
    </p:extLst>
  </p:cSld>
  <p:clrMapOvr>
    <a:masterClrMapping/>
  </p:clrMapOvr>
  <mc:AlternateContent xmlns:mc="http://schemas.openxmlformats.org/markup-compatibility/2006" xmlns:p14="http://schemas.microsoft.com/office/powerpoint/2010/main">
    <mc:Choice Requires="p14">
      <p:transition spd="slow" p14:dur="2000" advTm="73589"/>
    </mc:Choice>
    <mc:Fallback xmlns="">
      <p:transition spd="slow" advTm="7358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D40F6-6D08-3222-A976-B8BBDF415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644" y="144215"/>
            <a:ext cx="1134529" cy="1340569"/>
          </a:xfrm>
          <a:prstGeom prst="rect">
            <a:avLst/>
          </a:prstGeom>
        </p:spPr>
      </p:pic>
      <p:sp>
        <p:nvSpPr>
          <p:cNvPr id="3" name="TextBox 2">
            <a:extLst>
              <a:ext uri="{FF2B5EF4-FFF2-40B4-BE49-F238E27FC236}">
                <a16:creationId xmlns:a16="http://schemas.microsoft.com/office/drawing/2014/main" id="{99AB6CF6-D743-400D-A91E-0ACA37D875BE}"/>
              </a:ext>
            </a:extLst>
          </p:cNvPr>
          <p:cNvSpPr txBox="1"/>
          <p:nvPr/>
        </p:nvSpPr>
        <p:spPr>
          <a:xfrm>
            <a:off x="-2340768" y="3212976"/>
            <a:ext cx="2160240" cy="2016224"/>
          </a:xfrm>
          <a:prstGeom prst="rect">
            <a:avLst/>
          </a:prstGeom>
          <a:noFill/>
        </p:spPr>
        <p:txBody>
          <a:bodyPr wrap="square" rtlCol="0">
            <a:spAutoFit/>
          </a:bodyPr>
          <a:lstStyle/>
          <a:p>
            <a:endParaRPr lang="en-GB" dirty="0"/>
          </a:p>
        </p:txBody>
      </p:sp>
      <p:sp>
        <p:nvSpPr>
          <p:cNvPr id="8" name="Title 1">
            <a:extLst>
              <a:ext uri="{FF2B5EF4-FFF2-40B4-BE49-F238E27FC236}">
                <a16:creationId xmlns:a16="http://schemas.microsoft.com/office/drawing/2014/main" id="{CA4DDE44-D60F-4149-A9A8-8DD8C7D83955}"/>
              </a:ext>
            </a:extLst>
          </p:cNvPr>
          <p:cNvSpPr>
            <a:spLocks noGrp="1"/>
          </p:cNvSpPr>
          <p:nvPr>
            <p:ph type="title"/>
          </p:nvPr>
        </p:nvSpPr>
        <p:spPr/>
        <p:txBody>
          <a:bodyPr/>
          <a:lstStyle/>
          <a:p>
            <a:pPr algn="ctr"/>
            <a:r>
              <a:rPr lang="en-GB" sz="2400" dirty="0">
                <a:latin typeface="+mn-lt"/>
                <a:cs typeface="Calibri" panose="020F0502020204030204" pitchFamily="34" charset="0"/>
              </a:rPr>
              <a:t>Approach | Workshop  </a:t>
            </a:r>
            <a:endParaRPr lang="en-GB" sz="2400" dirty="0">
              <a:latin typeface="+mn-lt"/>
            </a:endParaRPr>
          </a:p>
        </p:txBody>
      </p:sp>
      <p:graphicFrame>
        <p:nvGraphicFramePr>
          <p:cNvPr id="20" name="Content Placeholder 19">
            <a:extLst>
              <a:ext uri="{FF2B5EF4-FFF2-40B4-BE49-F238E27FC236}">
                <a16:creationId xmlns:a16="http://schemas.microsoft.com/office/drawing/2014/main" id="{F908E816-0FF8-BAD9-9EF5-507A3122F648}"/>
              </a:ext>
            </a:extLst>
          </p:cNvPr>
          <p:cNvGraphicFramePr>
            <a:graphicFrameLocks noGrp="1"/>
          </p:cNvGraphicFramePr>
          <p:nvPr>
            <p:ph idx="1"/>
            <p:extLst>
              <p:ext uri="{D42A27DB-BD31-4B8C-83A1-F6EECF244321}">
                <p14:modId xmlns:p14="http://schemas.microsoft.com/office/powerpoint/2010/main" val="968663426"/>
              </p:ext>
            </p:extLst>
          </p:nvPr>
        </p:nvGraphicFramePr>
        <p:xfrm>
          <a:off x="536774" y="1506203"/>
          <a:ext cx="8056563" cy="4076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3928268"/>
      </p:ext>
    </p:extLst>
  </p:cSld>
  <p:clrMapOvr>
    <a:masterClrMapping/>
  </p:clrMapOvr>
  <mc:AlternateContent xmlns:mc="http://schemas.openxmlformats.org/markup-compatibility/2006" xmlns:p14="http://schemas.microsoft.com/office/powerpoint/2010/main">
    <mc:Choice Requires="p14">
      <p:transition spd="slow" p14:dur="2000" advTm="1217"/>
    </mc:Choice>
    <mc:Fallback xmlns="">
      <p:transition spd="slow" advTm="12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B51647-C56C-A801-A0E7-BCC451756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644" y="144215"/>
            <a:ext cx="1134529" cy="1340569"/>
          </a:xfrm>
          <a:prstGeom prst="rect">
            <a:avLst/>
          </a:prstGeom>
        </p:spPr>
      </p:pic>
      <p:sp>
        <p:nvSpPr>
          <p:cNvPr id="15" name="Title 1">
            <a:extLst>
              <a:ext uri="{FF2B5EF4-FFF2-40B4-BE49-F238E27FC236}">
                <a16:creationId xmlns:a16="http://schemas.microsoft.com/office/drawing/2014/main" id="{5B70ECCE-A86C-4FC8-A714-7E8224594A61}"/>
              </a:ext>
            </a:extLst>
          </p:cNvPr>
          <p:cNvSpPr>
            <a:spLocks noGrp="1"/>
          </p:cNvSpPr>
          <p:nvPr>
            <p:ph type="title"/>
          </p:nvPr>
        </p:nvSpPr>
        <p:spPr/>
        <p:txBody>
          <a:bodyPr/>
          <a:lstStyle/>
          <a:p>
            <a:pPr algn="ctr"/>
            <a:r>
              <a:rPr lang="en-GB" sz="2400" dirty="0">
                <a:latin typeface="+mn-lt"/>
                <a:cs typeface="Calibri" panose="020F0502020204030204" pitchFamily="34" charset="0"/>
              </a:rPr>
              <a:t>Results </a:t>
            </a:r>
            <a:endParaRPr lang="en-GB" sz="2400" dirty="0">
              <a:latin typeface="+mn-lt"/>
            </a:endParaRPr>
          </a:p>
        </p:txBody>
      </p:sp>
      <p:graphicFrame>
        <p:nvGraphicFramePr>
          <p:cNvPr id="10" name="Content Placeholder 9">
            <a:extLst>
              <a:ext uri="{FF2B5EF4-FFF2-40B4-BE49-F238E27FC236}">
                <a16:creationId xmlns:a16="http://schemas.microsoft.com/office/drawing/2014/main" id="{2B6B51ED-CF61-C65C-3419-EF08B4BB40C2}"/>
              </a:ext>
            </a:extLst>
          </p:cNvPr>
          <p:cNvGraphicFramePr>
            <a:graphicFrameLocks noGrp="1"/>
          </p:cNvGraphicFramePr>
          <p:nvPr>
            <p:ph idx="1"/>
            <p:extLst>
              <p:ext uri="{D42A27DB-BD31-4B8C-83A1-F6EECF244321}">
                <p14:modId xmlns:p14="http://schemas.microsoft.com/office/powerpoint/2010/main" val="1344532646"/>
              </p:ext>
            </p:extLst>
          </p:nvPr>
        </p:nvGraphicFramePr>
        <p:xfrm>
          <a:off x="-676958" y="1124744"/>
          <a:ext cx="7017832"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2" name="Speech Bubble: Rectangle with Corners Rounded 31">
            <a:extLst>
              <a:ext uri="{FF2B5EF4-FFF2-40B4-BE49-F238E27FC236}">
                <a16:creationId xmlns:a16="http://schemas.microsoft.com/office/drawing/2014/main" id="{BE19F171-7F14-F0E4-5BE2-9501A8969FD3}"/>
              </a:ext>
            </a:extLst>
          </p:cNvPr>
          <p:cNvSpPr/>
          <p:nvPr/>
        </p:nvSpPr>
        <p:spPr>
          <a:xfrm>
            <a:off x="5614719" y="4299463"/>
            <a:ext cx="1205121" cy="1367171"/>
          </a:xfrm>
          <a:prstGeom prst="wedgeRoundRectCallout">
            <a:avLst>
              <a:gd name="adj1" fmla="val 51030"/>
              <a:gd name="adj2" fmla="val -75931"/>
              <a:gd name="adj3" fmla="val 16667"/>
            </a:avLst>
          </a:prstGeom>
          <a:solidFill>
            <a:srgbClr val="0099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i="1" dirty="0"/>
              <a:t>“The session was interesting and give practical tips to use</a:t>
            </a:r>
            <a:r>
              <a:rPr lang="en-GB" sz="1100" dirty="0"/>
              <a:t>”</a:t>
            </a:r>
            <a:endParaRPr lang="en-GB" dirty="0"/>
          </a:p>
        </p:txBody>
      </p:sp>
      <p:sp>
        <p:nvSpPr>
          <p:cNvPr id="8" name="Speech Bubble: Rectangle with Corners Rounded 7">
            <a:extLst>
              <a:ext uri="{FF2B5EF4-FFF2-40B4-BE49-F238E27FC236}">
                <a16:creationId xmlns:a16="http://schemas.microsoft.com/office/drawing/2014/main" id="{5ADD23C2-C54C-C47F-4B1F-EBDFFB7F73E8}"/>
              </a:ext>
            </a:extLst>
          </p:cNvPr>
          <p:cNvSpPr/>
          <p:nvPr/>
        </p:nvSpPr>
        <p:spPr>
          <a:xfrm>
            <a:off x="5651747" y="1745465"/>
            <a:ext cx="1378254" cy="2119646"/>
          </a:xfrm>
          <a:prstGeom prst="wedgeRoundRectCallout">
            <a:avLst>
              <a:gd name="adj1" fmla="val 72929"/>
              <a:gd name="adj2" fmla="val 29113"/>
              <a:gd name="adj3" fmla="val 16667"/>
            </a:avLst>
          </a:prstGeom>
          <a:solidFill>
            <a:srgbClr val="0099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i="1" dirty="0"/>
              <a:t>“…helpful to learn how we can support by adjusting the environment, communication, and feedback, and how this will benefit the whole team.”</a:t>
            </a:r>
            <a:endParaRPr lang="en-GB" sz="1600" b="1" i="1" dirty="0"/>
          </a:p>
        </p:txBody>
      </p:sp>
      <p:pic>
        <p:nvPicPr>
          <p:cNvPr id="1026" name="Picture 2" descr="CapitalAHP Fair Share Model | NHS England | Workforce, training and  education">
            <a:extLst>
              <a:ext uri="{FF2B5EF4-FFF2-40B4-BE49-F238E27FC236}">
                <a16:creationId xmlns:a16="http://schemas.microsoft.com/office/drawing/2014/main" id="{B9400FC6-2558-03CC-507F-08C978B422D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0128" t="20773" r="62638" b="12980"/>
          <a:stretch>
            <a:fillRect/>
          </a:stretch>
        </p:blipFill>
        <p:spPr bwMode="auto">
          <a:xfrm>
            <a:off x="7596336" y="2913914"/>
            <a:ext cx="1253512" cy="2841294"/>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1A03076D-B573-A550-B58E-B4D2E18FD880}"/>
              </a:ext>
            </a:extLst>
          </p:cNvPr>
          <p:cNvSpPr/>
          <p:nvPr/>
        </p:nvSpPr>
        <p:spPr>
          <a:xfrm>
            <a:off x="7225996" y="1751672"/>
            <a:ext cx="1378254" cy="902974"/>
          </a:xfrm>
          <a:prstGeom prst="wedgeRoundRectCallout">
            <a:avLst>
              <a:gd name="adj1" fmla="val -21428"/>
              <a:gd name="adj2" fmla="val 81996"/>
              <a:gd name="adj3" fmla="val 16667"/>
            </a:avLst>
          </a:prstGeom>
          <a:solidFill>
            <a:srgbClr val="0099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i="1" dirty="0"/>
              <a:t>“…makes people feel valued.”</a:t>
            </a:r>
            <a:endParaRPr lang="en-GB" sz="1600" b="1" i="1" dirty="0"/>
          </a:p>
        </p:txBody>
      </p:sp>
    </p:spTree>
    <p:extLst>
      <p:ext uri="{BB962C8B-B14F-4D97-AF65-F5344CB8AC3E}">
        <p14:creationId xmlns:p14="http://schemas.microsoft.com/office/powerpoint/2010/main" val="364986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1864D8-92AC-4B1A-9727-1BD810B09F56}"/>
              </a:ext>
            </a:extLst>
          </p:cNvPr>
          <p:cNvSpPr>
            <a:spLocks noGrp="1"/>
          </p:cNvSpPr>
          <p:nvPr>
            <p:ph type="title"/>
          </p:nvPr>
        </p:nvSpPr>
        <p:spPr/>
        <p:txBody>
          <a:bodyPr/>
          <a:lstStyle/>
          <a:p>
            <a:pPr algn="ctr"/>
            <a:r>
              <a:rPr lang="en-GB" sz="2400" dirty="0">
                <a:latin typeface="+mn-lt"/>
                <a:cs typeface="Calibri" panose="020F0502020204030204" pitchFamily="34" charset="0"/>
              </a:rPr>
              <a:t>Conclusion</a:t>
            </a:r>
            <a:endParaRPr lang="en-GB" sz="2400" dirty="0">
              <a:latin typeface="+mn-lt"/>
            </a:endParaRPr>
          </a:p>
        </p:txBody>
      </p:sp>
      <p:pic>
        <p:nvPicPr>
          <p:cNvPr id="4" name="Picture 3">
            <a:extLst>
              <a:ext uri="{FF2B5EF4-FFF2-40B4-BE49-F238E27FC236}">
                <a16:creationId xmlns:a16="http://schemas.microsoft.com/office/drawing/2014/main" id="{EF02874A-1EA0-B4BE-9E81-D497C5732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644" y="144215"/>
            <a:ext cx="1134529" cy="1340569"/>
          </a:xfrm>
          <a:prstGeom prst="rect">
            <a:avLst/>
          </a:prstGeom>
        </p:spPr>
      </p:pic>
      <p:graphicFrame>
        <p:nvGraphicFramePr>
          <p:cNvPr id="16" name="Diagram 15">
            <a:extLst>
              <a:ext uri="{FF2B5EF4-FFF2-40B4-BE49-F238E27FC236}">
                <a16:creationId xmlns:a16="http://schemas.microsoft.com/office/drawing/2014/main" id="{7B1CD1A9-FE8D-8DBB-B589-1831C0143B89}"/>
              </a:ext>
            </a:extLst>
          </p:cNvPr>
          <p:cNvGraphicFramePr/>
          <p:nvPr>
            <p:extLst>
              <p:ext uri="{D42A27DB-BD31-4B8C-83A1-F6EECF244321}">
                <p14:modId xmlns:p14="http://schemas.microsoft.com/office/powerpoint/2010/main" val="155203915"/>
              </p:ext>
            </p:extLst>
          </p:nvPr>
        </p:nvGraphicFramePr>
        <p:xfrm>
          <a:off x="784584" y="1575136"/>
          <a:ext cx="7574832" cy="2925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 descr="cid:image001.jpg@01DAD2E2.ADEA5B70">
            <a:extLst>
              <a:ext uri="{FF2B5EF4-FFF2-40B4-BE49-F238E27FC236}">
                <a16:creationId xmlns:a16="http://schemas.microsoft.com/office/drawing/2014/main" id="{EF807701-3B1D-11C3-6C47-5686DDC568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5245" y="4725144"/>
            <a:ext cx="6858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70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809A7A-1ECA-5EDB-FE55-F33F559F5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644" y="144215"/>
            <a:ext cx="1134529" cy="1340569"/>
          </a:xfrm>
          <a:prstGeom prst="rect">
            <a:avLst/>
          </a:prstGeom>
        </p:spPr>
      </p:pic>
      <p:pic>
        <p:nvPicPr>
          <p:cNvPr id="1026" name="Picture 2" descr="5+ Thousand Neurodiversity Royalty-Free Images, Stock Photos &amp; Pictures |  Shutterstock">
            <a:extLst>
              <a:ext uri="{FF2B5EF4-FFF2-40B4-BE49-F238E27FC236}">
                <a16:creationId xmlns:a16="http://schemas.microsoft.com/office/drawing/2014/main" id="{D775E630-FB02-177B-CE52-AB0BFF405F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14" b="12201"/>
          <a:stretch>
            <a:fillRect/>
          </a:stretch>
        </p:blipFill>
        <p:spPr bwMode="auto">
          <a:xfrm>
            <a:off x="1799692" y="4064526"/>
            <a:ext cx="5544616" cy="19305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C1167E78-D784-4B73-87EE-360AA9AEAD77}"/>
              </a:ext>
            </a:extLst>
          </p:cNvPr>
          <p:cNvGraphicFramePr/>
          <p:nvPr>
            <p:extLst>
              <p:ext uri="{D42A27DB-BD31-4B8C-83A1-F6EECF244321}">
                <p14:modId xmlns:p14="http://schemas.microsoft.com/office/powerpoint/2010/main" val="2131558005"/>
              </p:ext>
            </p:extLst>
          </p:nvPr>
        </p:nvGraphicFramePr>
        <p:xfrm>
          <a:off x="539552" y="980728"/>
          <a:ext cx="7698686" cy="43564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1">
            <a:extLst>
              <a:ext uri="{FF2B5EF4-FFF2-40B4-BE49-F238E27FC236}">
                <a16:creationId xmlns:a16="http://schemas.microsoft.com/office/drawing/2014/main" id="{C7B8DD31-DC6E-466B-B95C-6D74D0D21BAD}"/>
              </a:ext>
            </a:extLst>
          </p:cNvPr>
          <p:cNvSpPr>
            <a:spLocks noGrp="1"/>
          </p:cNvSpPr>
          <p:nvPr>
            <p:ph type="title"/>
          </p:nvPr>
        </p:nvSpPr>
        <p:spPr>
          <a:xfrm>
            <a:off x="0" y="441542"/>
            <a:ext cx="9128250" cy="745913"/>
          </a:xfrm>
        </p:spPr>
        <p:txBody>
          <a:bodyPr/>
          <a:lstStyle/>
          <a:p>
            <a:pPr algn="ctr"/>
            <a:r>
              <a:rPr lang="en-GB" sz="2400" dirty="0">
                <a:latin typeface="+mn-lt"/>
                <a:cs typeface="Calibri" panose="020F0502020204030204" pitchFamily="34" charset="0"/>
              </a:rPr>
              <a:t>Next steps</a:t>
            </a:r>
            <a:endParaRPr lang="en-GB" sz="2400" b="0" dirty="0">
              <a:latin typeface="+mn-lt"/>
            </a:endParaRPr>
          </a:p>
        </p:txBody>
      </p:sp>
    </p:spTree>
    <p:extLst>
      <p:ext uri="{BB962C8B-B14F-4D97-AF65-F5344CB8AC3E}">
        <p14:creationId xmlns:p14="http://schemas.microsoft.com/office/powerpoint/2010/main" val="3767263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F324A1-58C4-46EF-8D62-026965231400}"/>
              </a:ext>
            </a:extLst>
          </p:cNvPr>
          <p:cNvSpPr>
            <a:spLocks noGrp="1"/>
          </p:cNvSpPr>
          <p:nvPr>
            <p:ph type="subTitle" idx="4294967295"/>
          </p:nvPr>
        </p:nvSpPr>
        <p:spPr>
          <a:xfrm>
            <a:off x="899592" y="1916832"/>
            <a:ext cx="6858000" cy="1655762"/>
          </a:xfrm>
        </p:spPr>
        <p:txBody>
          <a:bodyPr/>
          <a:lstStyle/>
          <a:p>
            <a:pPr marL="0" indent="0" algn="ctr">
              <a:buNone/>
            </a:pPr>
            <a:r>
              <a:rPr lang="en-GB" dirty="0">
                <a:solidFill>
                  <a:srgbClr val="0070C0"/>
                </a:solidFill>
              </a:rPr>
              <a:t>GSTT AHP Workforce and Education Team </a:t>
            </a:r>
          </a:p>
          <a:p>
            <a:pPr marL="0" indent="0">
              <a:buNone/>
            </a:pPr>
            <a:endParaRPr lang="en-GB" dirty="0">
              <a:solidFill>
                <a:srgbClr val="CC0099"/>
              </a:solidFill>
            </a:endParaRPr>
          </a:p>
          <a:p>
            <a:pPr marL="0" indent="0" algn="ctr">
              <a:buNone/>
            </a:pPr>
            <a:r>
              <a:rPr lang="en-GB" dirty="0">
                <a:solidFill>
                  <a:srgbClr val="CC0099"/>
                </a:solidFill>
              </a:rPr>
              <a:t>Gstt.AHPPlacements@nhs.net</a:t>
            </a:r>
          </a:p>
          <a:p>
            <a:pPr marL="0" indent="0" algn="ctr">
              <a:buNone/>
            </a:pPr>
            <a:endParaRPr lang="en-GB" dirty="0"/>
          </a:p>
        </p:txBody>
      </p:sp>
      <p:pic>
        <p:nvPicPr>
          <p:cNvPr id="2" name="Picture 1">
            <a:extLst>
              <a:ext uri="{FF2B5EF4-FFF2-40B4-BE49-F238E27FC236}">
                <a16:creationId xmlns:a16="http://schemas.microsoft.com/office/drawing/2014/main" id="{2BF26B05-6DC4-4CAE-971A-6AE4D7F9C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068" y="3212976"/>
            <a:ext cx="2193864" cy="2592288"/>
          </a:xfrm>
          <a:prstGeom prst="rect">
            <a:avLst/>
          </a:prstGeom>
        </p:spPr>
      </p:pic>
    </p:spTree>
    <p:extLst>
      <p:ext uri="{BB962C8B-B14F-4D97-AF65-F5344CB8AC3E}">
        <p14:creationId xmlns:p14="http://schemas.microsoft.com/office/powerpoint/2010/main" val="3059781970"/>
      </p:ext>
    </p:extLst>
  </p:cSld>
  <p:clrMapOvr>
    <a:masterClrMapping/>
  </p:clrMapOvr>
</p:sld>
</file>

<file path=ppt/theme/theme1.xml><?xml version="1.0" encoding="utf-8"?>
<a:theme xmlns:a="http://schemas.openxmlformats.org/drawingml/2006/main" name="Corporate PowerPoin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HP FontSc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HP Poster Competition_Supervision_JM GJ [Compatibility Mode]" id="{7890E6A5-39BA-4445-951E-299180295E4D}" vid="{9F29AE7B-7DEF-407A-803F-A8420EB2CE12}"/>
    </a:ext>
  </a:extLst>
</a:theme>
</file>

<file path=ppt/theme/theme2.xml><?xml version="1.0" encoding="utf-8"?>
<a:theme xmlns:a="http://schemas.openxmlformats.org/drawingml/2006/main" name="9_KHP PPT Template">
  <a:themeElements>
    <a:clrScheme name="">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9_KHP PP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HP Poster Competition_Supervision_JM GJ [Compatibility Mode]" id="{7890E6A5-39BA-4445-951E-299180295E4D}" vid="{881ECCCD-6B04-4470-AFAA-F78C6C5B31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0C866B6537804D86EA93CE77116DC4" ma:contentTypeVersion="15" ma:contentTypeDescription="Create a new document." ma:contentTypeScope="" ma:versionID="e49e49306022b9418ace4255262ecb03">
  <xsd:schema xmlns:xsd="http://www.w3.org/2001/XMLSchema" xmlns:xs="http://www.w3.org/2001/XMLSchema" xmlns:p="http://schemas.microsoft.com/office/2006/metadata/properties" xmlns:ns2="cada5e76-a6be-4042-a550-726da6388da1" xmlns:ns3="2964497b-b486-4562-84f4-c2454b65fd6f" targetNamespace="http://schemas.microsoft.com/office/2006/metadata/properties" ma:root="true" ma:fieldsID="deea6363ff7cfd2b473dfe03353281e0" ns2:_="" ns3:_="">
    <xsd:import namespace="cada5e76-a6be-4042-a550-726da6388da1"/>
    <xsd:import namespace="2964497b-b486-4562-84f4-c2454b65fd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Number"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da5e76-a6be-4042-a550-726da6388d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Number" ma:index="18" nillable="true" ma:displayName="Number" ma:format="Dropdown" ma:internalName="Number" ma:percentage="FALSE">
      <xsd:simpleType>
        <xsd:restriction base="dms:Number"/>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a802cd3-19d1-4162-9d92-4df546ef9cf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64497b-b486-4562-84f4-c2454b65fd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f3ef375-73d2-4fca-bdd7-a91992e6fc4d}" ma:internalName="TaxCatchAll" ma:showField="CatchAllData" ma:web="2964497b-b486-4562-84f4-c2454b65fd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964497b-b486-4562-84f4-c2454b65fd6f" xsi:nil="true"/>
    <lcf76f155ced4ddcb4097134ff3c332f xmlns="cada5e76-a6be-4042-a550-726da6388da1">
      <Terms xmlns="http://schemas.microsoft.com/office/infopath/2007/PartnerControls"/>
    </lcf76f155ced4ddcb4097134ff3c332f>
    <Number xmlns="cada5e76-a6be-4042-a550-726da6388da1" xsi:nil="true"/>
  </documentManagement>
</p:properties>
</file>

<file path=customXml/itemProps1.xml><?xml version="1.0" encoding="utf-8"?>
<ds:datastoreItem xmlns:ds="http://schemas.openxmlformats.org/officeDocument/2006/customXml" ds:itemID="{54714F9D-3E33-44DD-815D-D6181EFF83C5}"/>
</file>

<file path=customXml/itemProps2.xml><?xml version="1.0" encoding="utf-8"?>
<ds:datastoreItem xmlns:ds="http://schemas.openxmlformats.org/officeDocument/2006/customXml" ds:itemID="{7432AA8B-5D64-4B70-86CA-E7ACB1AE53D5}"/>
</file>

<file path=customXml/itemProps3.xml><?xml version="1.0" encoding="utf-8"?>
<ds:datastoreItem xmlns:ds="http://schemas.openxmlformats.org/officeDocument/2006/customXml" ds:itemID="{30E074EC-412A-49C4-AD14-DF372A170730}"/>
</file>

<file path=docProps/app.xml><?xml version="1.0" encoding="utf-8"?>
<Properties xmlns="http://schemas.openxmlformats.org/officeDocument/2006/extended-properties" xmlns:vt="http://schemas.openxmlformats.org/officeDocument/2006/docPropsVTypes">
  <Template>KHP Poster Competition_Supervision_JM GJ</Template>
  <TotalTime>2334</TotalTime>
  <Words>1401</Words>
  <Application>Microsoft Office PowerPoint</Application>
  <PresentationFormat>On-screen Show (4:3)</PresentationFormat>
  <Paragraphs>101</Paragraphs>
  <Slides>7</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ＭＳ Ｐゴシック</vt:lpstr>
      <vt:lpstr>Arial</vt:lpstr>
      <vt:lpstr>Calibri</vt:lpstr>
      <vt:lpstr>LucidaGrande</vt:lpstr>
      <vt:lpstr>Segoe UI</vt:lpstr>
      <vt:lpstr>Corporate PowerPoint</vt:lpstr>
      <vt:lpstr>9_KHP PPT Template</vt:lpstr>
      <vt:lpstr>      Enhancing educator confidence and capability in supporting neurodivergent AHP learners </vt:lpstr>
      <vt:lpstr>Overview</vt:lpstr>
      <vt:lpstr>Approach | Workshop  </vt:lpstr>
      <vt:lpstr>Results </vt:lpstr>
      <vt:lpstr>Conclusion</vt:lpstr>
      <vt:lpstr>Next steps</vt:lpstr>
      <vt:lpstr>PowerPoint Presentation</vt:lpstr>
    </vt:vector>
  </TitlesOfParts>
  <Company>GSTT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AHP and Multi-Professional Supervision Training for Registered and Advanced Practitioners   Jules Marchant (Trust Lead AHP Workforce and Education), Judith Reep (AHP Consultant) and Gareth Jones (Education Physiotherapist) – Guy’s and St Thomas’ NHS Foundation Trust</dc:title>
  <dc:creator>Marchant Julie</dc:creator>
  <cp:lastModifiedBy>MAY, Lizzie (GUY'S AND ST THOMAS' NHS FOUNDATION TRUST)</cp:lastModifiedBy>
  <cp:revision>106</cp:revision>
  <dcterms:created xsi:type="dcterms:W3CDTF">2024-08-29T15:07:09Z</dcterms:created>
  <dcterms:modified xsi:type="dcterms:W3CDTF">2026-03-02T12:57:10Z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0x010100520C866B6537804D86EA93CE77116DC4</vt:lpwstr>
  </property>
</Properties>
</file>