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1" r:id="rId7"/>
    <p:sldId id="259" r:id="rId8"/>
    <p:sldId id="260" r:id="rId9"/>
    <p:sldId id="263" r:id="rId10"/>
    <p:sldId id="265" r:id="rId11"/>
    <p:sldId id="266" r:id="rId12"/>
    <p:sldId id="262" r:id="rId13"/>
    <p:sldId id="271" r:id="rId14"/>
    <p:sldId id="272"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B9D"/>
    <a:srgbClr val="EEEEEF"/>
    <a:srgbClr val="189AD7"/>
    <a:srgbClr val="30BBD0"/>
    <a:srgbClr val="F3A119"/>
    <a:srgbClr val="CF499A"/>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9636" autoAdjust="0"/>
  </p:normalViewPr>
  <p:slideViewPr>
    <p:cSldViewPr snapToGrid="0">
      <p:cViewPr varScale="1">
        <p:scale>
          <a:sx n="77" d="100"/>
          <a:sy n="77" d="100"/>
        </p:scale>
        <p:origin x="18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801A0-1B2F-4206-906F-B084D9A6686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367CC1A-764D-47CB-851B-AF262D571728}">
      <dgm:prSet phldrT="[Text]" phldr="0"/>
      <dgm:spPr/>
      <dgm:t>
        <a:bodyPr/>
        <a:lstStyle/>
        <a:p>
          <a:r>
            <a:rPr lang="en-GB" dirty="0"/>
            <a:t>Key Issues</a:t>
          </a:r>
        </a:p>
      </dgm:t>
    </dgm:pt>
    <dgm:pt modelId="{FC080214-9FEE-474A-A08D-A3DF181ED347}" type="parTrans" cxnId="{718BE351-66D1-4B08-B480-D95DAA57ACF8}">
      <dgm:prSet/>
      <dgm:spPr/>
      <dgm:t>
        <a:bodyPr/>
        <a:lstStyle/>
        <a:p>
          <a:endParaRPr lang="en-GB"/>
        </a:p>
      </dgm:t>
    </dgm:pt>
    <dgm:pt modelId="{378A2824-E275-48B3-8A53-74A557225348}" type="sibTrans" cxnId="{718BE351-66D1-4B08-B480-D95DAA57ACF8}">
      <dgm:prSet/>
      <dgm:spPr/>
      <dgm:t>
        <a:bodyPr/>
        <a:lstStyle/>
        <a:p>
          <a:endParaRPr lang="en-GB"/>
        </a:p>
      </dgm:t>
    </dgm:pt>
    <dgm:pt modelId="{33FCF43A-620B-44B3-99DF-61164D5758E6}">
      <dgm:prSet phldrT="[Text]" phldr="0"/>
      <dgm:spPr/>
      <dgm:t>
        <a:bodyPr/>
        <a:lstStyle/>
        <a:p>
          <a:r>
            <a:rPr lang="en-GB" dirty="0"/>
            <a:t>Contact issues</a:t>
          </a:r>
        </a:p>
      </dgm:t>
    </dgm:pt>
    <dgm:pt modelId="{ED8DE556-1BEC-4CE3-8FE0-11C4EA160A0D}" type="parTrans" cxnId="{40EA1BFF-94A2-44E6-AECE-FF13EE9FC3CE}">
      <dgm:prSet/>
      <dgm:spPr/>
      <dgm:t>
        <a:bodyPr/>
        <a:lstStyle/>
        <a:p>
          <a:endParaRPr lang="en-GB"/>
        </a:p>
      </dgm:t>
    </dgm:pt>
    <dgm:pt modelId="{190E0166-FF6B-4CCB-B738-32817F7501F8}" type="sibTrans" cxnId="{40EA1BFF-94A2-44E6-AECE-FF13EE9FC3CE}">
      <dgm:prSet/>
      <dgm:spPr/>
      <dgm:t>
        <a:bodyPr/>
        <a:lstStyle/>
        <a:p>
          <a:endParaRPr lang="en-GB"/>
        </a:p>
      </dgm:t>
    </dgm:pt>
    <dgm:pt modelId="{EBD11574-D96A-4329-A9F3-74B349CA3A87}">
      <dgm:prSet phldrT="[Text]" phldr="0"/>
      <dgm:spPr/>
      <dgm:t>
        <a:bodyPr/>
        <a:lstStyle/>
        <a:p>
          <a:r>
            <a:rPr lang="en-GB" dirty="0"/>
            <a:t>Changing AHP workforce</a:t>
          </a:r>
        </a:p>
      </dgm:t>
    </dgm:pt>
    <dgm:pt modelId="{C3F856AA-43F1-4A50-98C3-502F5A4EF9D5}" type="parTrans" cxnId="{3D548B03-C62D-4AAB-9F7B-8E5E8D60310C}">
      <dgm:prSet/>
      <dgm:spPr/>
      <dgm:t>
        <a:bodyPr/>
        <a:lstStyle/>
        <a:p>
          <a:endParaRPr lang="en-GB"/>
        </a:p>
      </dgm:t>
    </dgm:pt>
    <dgm:pt modelId="{C1F4EDE7-A7C9-4783-9233-4614514DD316}" type="sibTrans" cxnId="{3D548B03-C62D-4AAB-9F7B-8E5E8D60310C}">
      <dgm:prSet/>
      <dgm:spPr/>
      <dgm:t>
        <a:bodyPr/>
        <a:lstStyle/>
        <a:p>
          <a:endParaRPr lang="en-GB"/>
        </a:p>
      </dgm:t>
    </dgm:pt>
    <dgm:pt modelId="{DBB4A46A-4453-4768-930F-A3EF12CD1409}">
      <dgm:prSet phldrT="[Text]" phldr="0"/>
      <dgm:spPr/>
      <dgm:t>
        <a:bodyPr/>
        <a:lstStyle/>
        <a:p>
          <a:r>
            <a:rPr lang="en-GB" dirty="0"/>
            <a:t>Lack of visibility or access</a:t>
          </a:r>
        </a:p>
      </dgm:t>
    </dgm:pt>
    <dgm:pt modelId="{E29ED13B-D13C-48F9-8CD4-132343C25ECF}" type="parTrans" cxnId="{781B30D4-13E0-4CD4-8C00-1D0ADE86821E}">
      <dgm:prSet/>
      <dgm:spPr/>
      <dgm:t>
        <a:bodyPr/>
        <a:lstStyle/>
        <a:p>
          <a:endParaRPr lang="en-GB"/>
        </a:p>
      </dgm:t>
    </dgm:pt>
    <dgm:pt modelId="{3C95A51F-3EF1-44F5-AC24-CC07380C6C1A}" type="sibTrans" cxnId="{781B30D4-13E0-4CD4-8C00-1D0ADE86821E}">
      <dgm:prSet/>
      <dgm:spPr/>
      <dgm:t>
        <a:bodyPr/>
        <a:lstStyle/>
        <a:p>
          <a:endParaRPr lang="en-GB"/>
        </a:p>
      </dgm:t>
    </dgm:pt>
    <dgm:pt modelId="{77D5B9F6-4ADB-4DA9-81CF-A96A61EC9E8B}">
      <dgm:prSet phldrT="[Text]" phldr="0"/>
      <dgm:spPr/>
      <dgm:t>
        <a:bodyPr/>
        <a:lstStyle/>
        <a:p>
          <a:r>
            <a:rPr lang="en-GB" dirty="0"/>
            <a:t>Process issues</a:t>
          </a:r>
        </a:p>
      </dgm:t>
    </dgm:pt>
    <dgm:pt modelId="{0956B4D3-E2D6-4B0A-B134-01CDEF7ACC4D}" type="parTrans" cxnId="{33D05CBD-23DE-4970-A7BC-2C2B71DC5DC5}">
      <dgm:prSet/>
      <dgm:spPr/>
      <dgm:t>
        <a:bodyPr/>
        <a:lstStyle/>
        <a:p>
          <a:endParaRPr lang="en-GB"/>
        </a:p>
      </dgm:t>
    </dgm:pt>
    <dgm:pt modelId="{1CAD579D-AA9E-4139-82E9-4D559860EB95}" type="sibTrans" cxnId="{33D05CBD-23DE-4970-A7BC-2C2B71DC5DC5}">
      <dgm:prSet/>
      <dgm:spPr/>
      <dgm:t>
        <a:bodyPr/>
        <a:lstStyle/>
        <a:p>
          <a:endParaRPr lang="en-GB"/>
        </a:p>
      </dgm:t>
    </dgm:pt>
    <dgm:pt modelId="{6007363F-4F26-4F24-9510-F8FE1972FE3D}" type="pres">
      <dgm:prSet presAssocID="{D51801A0-1B2F-4206-906F-B084D9A6686D}" presName="Name0" presStyleCnt="0">
        <dgm:presLayoutVars>
          <dgm:chMax val="1"/>
          <dgm:dir/>
          <dgm:animLvl val="ctr"/>
          <dgm:resizeHandles val="exact"/>
        </dgm:presLayoutVars>
      </dgm:prSet>
      <dgm:spPr/>
    </dgm:pt>
    <dgm:pt modelId="{65FE391D-5A1B-4958-8EB7-E5E77F945A0C}" type="pres">
      <dgm:prSet presAssocID="{A367CC1A-764D-47CB-851B-AF262D571728}" presName="centerShape" presStyleLbl="node0" presStyleIdx="0" presStyleCnt="1" custLinFactNeighborY="-672"/>
      <dgm:spPr/>
    </dgm:pt>
    <dgm:pt modelId="{80D8C17A-E2F5-47E7-8952-1FD04AA66F35}" type="pres">
      <dgm:prSet presAssocID="{33FCF43A-620B-44B3-99DF-61164D5758E6}" presName="node" presStyleLbl="node1" presStyleIdx="0" presStyleCnt="4" custScaleX="152934">
        <dgm:presLayoutVars>
          <dgm:bulletEnabled val="1"/>
        </dgm:presLayoutVars>
      </dgm:prSet>
      <dgm:spPr/>
    </dgm:pt>
    <dgm:pt modelId="{1FD3D836-3458-4A2B-AAA9-7FBE45F9A0A5}" type="pres">
      <dgm:prSet presAssocID="{33FCF43A-620B-44B3-99DF-61164D5758E6}" presName="dummy" presStyleCnt="0"/>
      <dgm:spPr/>
    </dgm:pt>
    <dgm:pt modelId="{B2E5F9DC-B2F8-46D5-84BC-D17BC17CC02A}" type="pres">
      <dgm:prSet presAssocID="{190E0166-FF6B-4CCB-B738-32817F7501F8}" presName="sibTrans" presStyleLbl="sibTrans2D1" presStyleIdx="0" presStyleCnt="4"/>
      <dgm:spPr/>
    </dgm:pt>
    <dgm:pt modelId="{242EA767-1091-4CC8-8F85-2DE14D365315}" type="pres">
      <dgm:prSet presAssocID="{EBD11574-D96A-4329-A9F3-74B349CA3A87}" presName="node" presStyleLbl="node1" presStyleIdx="1" presStyleCnt="4" custScaleX="150709">
        <dgm:presLayoutVars>
          <dgm:bulletEnabled val="1"/>
        </dgm:presLayoutVars>
      </dgm:prSet>
      <dgm:spPr/>
    </dgm:pt>
    <dgm:pt modelId="{845FB4E4-BFF8-4216-992D-C3397A9B9C2F}" type="pres">
      <dgm:prSet presAssocID="{EBD11574-D96A-4329-A9F3-74B349CA3A87}" presName="dummy" presStyleCnt="0"/>
      <dgm:spPr/>
    </dgm:pt>
    <dgm:pt modelId="{5658561E-2FF5-4C31-BD96-E83FDF934E6E}" type="pres">
      <dgm:prSet presAssocID="{C1F4EDE7-A7C9-4783-9233-4614514DD316}" presName="sibTrans" presStyleLbl="sibTrans2D1" presStyleIdx="1" presStyleCnt="4"/>
      <dgm:spPr/>
    </dgm:pt>
    <dgm:pt modelId="{1941DEE2-E9CD-4F23-B33C-4196288A59F0}" type="pres">
      <dgm:prSet presAssocID="{DBB4A46A-4453-4768-930F-A3EF12CD1409}" presName="node" presStyleLbl="node1" presStyleIdx="2" presStyleCnt="4" custScaleX="159637">
        <dgm:presLayoutVars>
          <dgm:bulletEnabled val="1"/>
        </dgm:presLayoutVars>
      </dgm:prSet>
      <dgm:spPr/>
    </dgm:pt>
    <dgm:pt modelId="{32CC22E8-2049-4B3B-8382-746B7B8506B0}" type="pres">
      <dgm:prSet presAssocID="{DBB4A46A-4453-4768-930F-A3EF12CD1409}" presName="dummy" presStyleCnt="0"/>
      <dgm:spPr/>
    </dgm:pt>
    <dgm:pt modelId="{3AE2B892-DE0B-471C-88EF-A21D2174AF5F}" type="pres">
      <dgm:prSet presAssocID="{3C95A51F-3EF1-44F5-AC24-CC07380C6C1A}" presName="sibTrans" presStyleLbl="sibTrans2D1" presStyleIdx="2" presStyleCnt="4"/>
      <dgm:spPr/>
    </dgm:pt>
    <dgm:pt modelId="{A1A5B7F7-C36C-484D-835C-15335AC42ABB}" type="pres">
      <dgm:prSet presAssocID="{77D5B9F6-4ADB-4DA9-81CF-A96A61EC9E8B}" presName="node" presStyleLbl="node1" presStyleIdx="3" presStyleCnt="4" custScaleX="141220">
        <dgm:presLayoutVars>
          <dgm:bulletEnabled val="1"/>
        </dgm:presLayoutVars>
      </dgm:prSet>
      <dgm:spPr/>
    </dgm:pt>
    <dgm:pt modelId="{619E1D95-84CF-4F5E-9E7D-2C0EBBBD98A5}" type="pres">
      <dgm:prSet presAssocID="{77D5B9F6-4ADB-4DA9-81CF-A96A61EC9E8B}" presName="dummy" presStyleCnt="0"/>
      <dgm:spPr/>
    </dgm:pt>
    <dgm:pt modelId="{404214F1-945A-4106-B33F-4193E4BA23C2}" type="pres">
      <dgm:prSet presAssocID="{1CAD579D-AA9E-4139-82E9-4D559860EB95}" presName="sibTrans" presStyleLbl="sibTrans2D1" presStyleIdx="3" presStyleCnt="4" custScaleX="99452"/>
      <dgm:spPr/>
    </dgm:pt>
  </dgm:ptLst>
  <dgm:cxnLst>
    <dgm:cxn modelId="{3D548B03-C62D-4AAB-9F7B-8E5E8D60310C}" srcId="{A367CC1A-764D-47CB-851B-AF262D571728}" destId="{EBD11574-D96A-4329-A9F3-74B349CA3A87}" srcOrd="1" destOrd="0" parTransId="{C3F856AA-43F1-4A50-98C3-502F5A4EF9D5}" sibTransId="{C1F4EDE7-A7C9-4783-9233-4614514DD316}"/>
    <dgm:cxn modelId="{B2C9B909-DEE4-45D8-8AB6-5EA8C0DB454A}" type="presOf" srcId="{C1F4EDE7-A7C9-4783-9233-4614514DD316}" destId="{5658561E-2FF5-4C31-BD96-E83FDF934E6E}" srcOrd="0" destOrd="0" presId="urn:microsoft.com/office/officeart/2005/8/layout/radial6"/>
    <dgm:cxn modelId="{B459060F-E376-4744-BB4F-7B019247432D}" type="presOf" srcId="{77D5B9F6-4ADB-4DA9-81CF-A96A61EC9E8B}" destId="{A1A5B7F7-C36C-484D-835C-15335AC42ABB}" srcOrd="0" destOrd="0" presId="urn:microsoft.com/office/officeart/2005/8/layout/radial6"/>
    <dgm:cxn modelId="{00AFD915-4B88-4FF3-9AA4-85C63D97B224}" type="presOf" srcId="{1CAD579D-AA9E-4139-82E9-4D559860EB95}" destId="{404214F1-945A-4106-B33F-4193E4BA23C2}" srcOrd="0" destOrd="0" presId="urn:microsoft.com/office/officeart/2005/8/layout/radial6"/>
    <dgm:cxn modelId="{5FDEA32B-C9EF-44E2-8414-7A49D3B45401}" type="presOf" srcId="{33FCF43A-620B-44B3-99DF-61164D5758E6}" destId="{80D8C17A-E2F5-47E7-8952-1FD04AA66F35}" srcOrd="0" destOrd="0" presId="urn:microsoft.com/office/officeart/2005/8/layout/radial6"/>
    <dgm:cxn modelId="{7BDF2236-A723-4188-A751-AC72441FC9A8}" type="presOf" srcId="{190E0166-FF6B-4CCB-B738-32817F7501F8}" destId="{B2E5F9DC-B2F8-46D5-84BC-D17BC17CC02A}" srcOrd="0" destOrd="0" presId="urn:microsoft.com/office/officeart/2005/8/layout/radial6"/>
    <dgm:cxn modelId="{06357C6D-9184-43DD-93F8-39F003B10E57}" type="presOf" srcId="{D51801A0-1B2F-4206-906F-B084D9A6686D}" destId="{6007363F-4F26-4F24-9510-F8FE1972FE3D}" srcOrd="0" destOrd="0" presId="urn:microsoft.com/office/officeart/2005/8/layout/radial6"/>
    <dgm:cxn modelId="{718BE351-66D1-4B08-B480-D95DAA57ACF8}" srcId="{D51801A0-1B2F-4206-906F-B084D9A6686D}" destId="{A367CC1A-764D-47CB-851B-AF262D571728}" srcOrd="0" destOrd="0" parTransId="{FC080214-9FEE-474A-A08D-A3DF181ED347}" sibTransId="{378A2824-E275-48B3-8A53-74A557225348}"/>
    <dgm:cxn modelId="{CD618D72-65D0-4B04-9301-EA5BCAE54023}" type="presOf" srcId="{EBD11574-D96A-4329-A9F3-74B349CA3A87}" destId="{242EA767-1091-4CC8-8F85-2DE14D365315}" srcOrd="0" destOrd="0" presId="urn:microsoft.com/office/officeart/2005/8/layout/radial6"/>
    <dgm:cxn modelId="{F1618282-20A1-4653-A423-F32CE228C352}" type="presOf" srcId="{DBB4A46A-4453-4768-930F-A3EF12CD1409}" destId="{1941DEE2-E9CD-4F23-B33C-4196288A59F0}" srcOrd="0" destOrd="0" presId="urn:microsoft.com/office/officeart/2005/8/layout/radial6"/>
    <dgm:cxn modelId="{416837B9-DB23-4EBB-A80B-FA7C14B939A6}" type="presOf" srcId="{A367CC1A-764D-47CB-851B-AF262D571728}" destId="{65FE391D-5A1B-4958-8EB7-E5E77F945A0C}" srcOrd="0" destOrd="0" presId="urn:microsoft.com/office/officeart/2005/8/layout/radial6"/>
    <dgm:cxn modelId="{33D05CBD-23DE-4970-A7BC-2C2B71DC5DC5}" srcId="{A367CC1A-764D-47CB-851B-AF262D571728}" destId="{77D5B9F6-4ADB-4DA9-81CF-A96A61EC9E8B}" srcOrd="3" destOrd="0" parTransId="{0956B4D3-E2D6-4B0A-B134-01CDEF7ACC4D}" sibTransId="{1CAD579D-AA9E-4139-82E9-4D559860EB95}"/>
    <dgm:cxn modelId="{781B30D4-13E0-4CD4-8C00-1D0ADE86821E}" srcId="{A367CC1A-764D-47CB-851B-AF262D571728}" destId="{DBB4A46A-4453-4768-930F-A3EF12CD1409}" srcOrd="2" destOrd="0" parTransId="{E29ED13B-D13C-48F9-8CD4-132343C25ECF}" sibTransId="{3C95A51F-3EF1-44F5-AC24-CC07380C6C1A}"/>
    <dgm:cxn modelId="{DF0B14F4-A2E1-4F6C-8798-EBE475797433}" type="presOf" srcId="{3C95A51F-3EF1-44F5-AC24-CC07380C6C1A}" destId="{3AE2B892-DE0B-471C-88EF-A21D2174AF5F}" srcOrd="0" destOrd="0" presId="urn:microsoft.com/office/officeart/2005/8/layout/radial6"/>
    <dgm:cxn modelId="{40EA1BFF-94A2-44E6-AECE-FF13EE9FC3CE}" srcId="{A367CC1A-764D-47CB-851B-AF262D571728}" destId="{33FCF43A-620B-44B3-99DF-61164D5758E6}" srcOrd="0" destOrd="0" parTransId="{ED8DE556-1BEC-4CE3-8FE0-11C4EA160A0D}" sibTransId="{190E0166-FF6B-4CCB-B738-32817F7501F8}"/>
    <dgm:cxn modelId="{D20CF3B2-92BA-4C73-ADF4-6B8079B5E0D2}" type="presParOf" srcId="{6007363F-4F26-4F24-9510-F8FE1972FE3D}" destId="{65FE391D-5A1B-4958-8EB7-E5E77F945A0C}" srcOrd="0" destOrd="0" presId="urn:microsoft.com/office/officeart/2005/8/layout/radial6"/>
    <dgm:cxn modelId="{12A5EB81-161A-4A33-BBE6-0AB9AA81002A}" type="presParOf" srcId="{6007363F-4F26-4F24-9510-F8FE1972FE3D}" destId="{80D8C17A-E2F5-47E7-8952-1FD04AA66F35}" srcOrd="1" destOrd="0" presId="urn:microsoft.com/office/officeart/2005/8/layout/radial6"/>
    <dgm:cxn modelId="{11E315F7-BF93-4439-84B3-13347E2E2125}" type="presParOf" srcId="{6007363F-4F26-4F24-9510-F8FE1972FE3D}" destId="{1FD3D836-3458-4A2B-AAA9-7FBE45F9A0A5}" srcOrd="2" destOrd="0" presId="urn:microsoft.com/office/officeart/2005/8/layout/radial6"/>
    <dgm:cxn modelId="{427341DD-8567-4162-9EA7-A44B1F947382}" type="presParOf" srcId="{6007363F-4F26-4F24-9510-F8FE1972FE3D}" destId="{B2E5F9DC-B2F8-46D5-84BC-D17BC17CC02A}" srcOrd="3" destOrd="0" presId="urn:microsoft.com/office/officeart/2005/8/layout/radial6"/>
    <dgm:cxn modelId="{5451DC58-FDC2-4938-8229-D759E52F9D31}" type="presParOf" srcId="{6007363F-4F26-4F24-9510-F8FE1972FE3D}" destId="{242EA767-1091-4CC8-8F85-2DE14D365315}" srcOrd="4" destOrd="0" presId="urn:microsoft.com/office/officeart/2005/8/layout/radial6"/>
    <dgm:cxn modelId="{0A482465-70BA-4485-BAAB-C541A4E8E067}" type="presParOf" srcId="{6007363F-4F26-4F24-9510-F8FE1972FE3D}" destId="{845FB4E4-BFF8-4216-992D-C3397A9B9C2F}" srcOrd="5" destOrd="0" presId="urn:microsoft.com/office/officeart/2005/8/layout/radial6"/>
    <dgm:cxn modelId="{FAE21449-27E0-43B3-B0FE-7F8DAE2BBAE1}" type="presParOf" srcId="{6007363F-4F26-4F24-9510-F8FE1972FE3D}" destId="{5658561E-2FF5-4C31-BD96-E83FDF934E6E}" srcOrd="6" destOrd="0" presId="urn:microsoft.com/office/officeart/2005/8/layout/radial6"/>
    <dgm:cxn modelId="{D46B7B64-FF92-4D43-9CFE-4B35356BA7EB}" type="presParOf" srcId="{6007363F-4F26-4F24-9510-F8FE1972FE3D}" destId="{1941DEE2-E9CD-4F23-B33C-4196288A59F0}" srcOrd="7" destOrd="0" presId="urn:microsoft.com/office/officeart/2005/8/layout/radial6"/>
    <dgm:cxn modelId="{966CC419-967E-4BFD-8732-F34B8A93C256}" type="presParOf" srcId="{6007363F-4F26-4F24-9510-F8FE1972FE3D}" destId="{32CC22E8-2049-4B3B-8382-746B7B8506B0}" srcOrd="8" destOrd="0" presId="urn:microsoft.com/office/officeart/2005/8/layout/radial6"/>
    <dgm:cxn modelId="{EF4797EB-1E83-4FF7-A22C-34E3C4EC7316}" type="presParOf" srcId="{6007363F-4F26-4F24-9510-F8FE1972FE3D}" destId="{3AE2B892-DE0B-471C-88EF-A21D2174AF5F}" srcOrd="9" destOrd="0" presId="urn:microsoft.com/office/officeart/2005/8/layout/radial6"/>
    <dgm:cxn modelId="{6B293FAD-B52C-4718-B3E9-EDAFD9D89FB2}" type="presParOf" srcId="{6007363F-4F26-4F24-9510-F8FE1972FE3D}" destId="{A1A5B7F7-C36C-484D-835C-15335AC42ABB}" srcOrd="10" destOrd="0" presId="urn:microsoft.com/office/officeart/2005/8/layout/radial6"/>
    <dgm:cxn modelId="{78934FCF-E517-41E7-93E0-D6998D032548}" type="presParOf" srcId="{6007363F-4F26-4F24-9510-F8FE1972FE3D}" destId="{619E1D95-84CF-4F5E-9E7D-2C0EBBBD98A5}" srcOrd="11" destOrd="0" presId="urn:microsoft.com/office/officeart/2005/8/layout/radial6"/>
    <dgm:cxn modelId="{823ACDF3-5B9F-42C7-88AE-46FC45B5DEC0}" type="presParOf" srcId="{6007363F-4F26-4F24-9510-F8FE1972FE3D}" destId="{404214F1-945A-4106-B33F-4193E4BA23C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03D9-846E-470C-ABC9-CEC92EC2DEE9}" type="doc">
      <dgm:prSet loTypeId="urn:microsoft.com/office/officeart/2011/layout/HexagonRadial" loCatId="cycle" qsTypeId="urn:microsoft.com/office/officeart/2005/8/quickstyle/simple1" qsCatId="simple" csTypeId="urn:microsoft.com/office/officeart/2005/8/colors/accent2_3" csCatId="accent2" phldr="1"/>
      <dgm:spPr/>
      <dgm:t>
        <a:bodyPr/>
        <a:lstStyle/>
        <a:p>
          <a:endParaRPr lang="en-GB"/>
        </a:p>
      </dgm:t>
    </dgm:pt>
    <dgm:pt modelId="{A350E2F2-5D33-46E2-99FF-52EBC4A68C0A}">
      <dgm:prSet phldrT="[Text]" phldr="0" custT="1"/>
      <dgm:spPr/>
      <dgm:t>
        <a:bodyPr/>
        <a:lstStyle/>
        <a:p>
          <a:r>
            <a:rPr lang="en-GB" sz="4800" dirty="0"/>
            <a:t>?</a:t>
          </a:r>
        </a:p>
      </dgm:t>
    </dgm:pt>
    <dgm:pt modelId="{D49731B9-56BA-4FA9-8EC3-70D4A3CC0CBD}" type="parTrans" cxnId="{806AF04A-730A-498F-BD49-A908CA4C6CD7}">
      <dgm:prSet/>
      <dgm:spPr/>
      <dgm:t>
        <a:bodyPr/>
        <a:lstStyle/>
        <a:p>
          <a:endParaRPr lang="en-GB"/>
        </a:p>
      </dgm:t>
    </dgm:pt>
    <dgm:pt modelId="{A1AE9F28-1DF4-4A74-87D8-DC1AD26344F2}" type="sibTrans" cxnId="{806AF04A-730A-498F-BD49-A908CA4C6CD7}">
      <dgm:prSet/>
      <dgm:spPr/>
      <dgm:t>
        <a:bodyPr/>
        <a:lstStyle/>
        <a:p>
          <a:endParaRPr lang="en-GB"/>
        </a:p>
      </dgm:t>
    </dgm:pt>
    <dgm:pt modelId="{C4FE68F8-704A-4300-872A-18ABF3D8EB2D}">
      <dgm:prSet phldrT="[Text]" phldr="0" custT="1"/>
      <dgm:spPr/>
      <dgm:t>
        <a:bodyPr/>
        <a:lstStyle/>
        <a:p>
          <a:r>
            <a:rPr lang="en-GB" sz="1800" b="1" dirty="0"/>
            <a:t>Community of practice</a:t>
          </a:r>
        </a:p>
      </dgm:t>
    </dgm:pt>
    <dgm:pt modelId="{378692F6-6CA2-4BC8-B55B-B53F07502B9E}" type="parTrans" cxnId="{01C1B59D-EDA7-41E6-A210-6ABC9333FF8C}">
      <dgm:prSet/>
      <dgm:spPr/>
      <dgm:t>
        <a:bodyPr/>
        <a:lstStyle/>
        <a:p>
          <a:endParaRPr lang="en-GB"/>
        </a:p>
      </dgm:t>
    </dgm:pt>
    <dgm:pt modelId="{788EFE90-6221-4626-A18C-DE505822BEAB}" type="sibTrans" cxnId="{01C1B59D-EDA7-41E6-A210-6ABC9333FF8C}">
      <dgm:prSet/>
      <dgm:spPr/>
      <dgm:t>
        <a:bodyPr/>
        <a:lstStyle/>
        <a:p>
          <a:endParaRPr lang="en-GB"/>
        </a:p>
      </dgm:t>
    </dgm:pt>
    <dgm:pt modelId="{8607001A-48CC-45E0-97B7-302A7D28F4B0}">
      <dgm:prSet phldrT="[Text]" phldr="0" custT="1"/>
      <dgm:spPr/>
      <dgm:t>
        <a:bodyPr/>
        <a:lstStyle/>
        <a:p>
          <a:r>
            <a:rPr lang="en-GB" sz="2000" b="1" dirty="0"/>
            <a:t>Broadcast only WhatsApp</a:t>
          </a:r>
        </a:p>
      </dgm:t>
    </dgm:pt>
    <dgm:pt modelId="{AF127A6D-9CE8-40DE-88BF-883C5A7D8C52}" type="parTrans" cxnId="{4A72108E-4418-475B-96A0-28A4689841AF}">
      <dgm:prSet/>
      <dgm:spPr/>
      <dgm:t>
        <a:bodyPr/>
        <a:lstStyle/>
        <a:p>
          <a:endParaRPr lang="en-GB"/>
        </a:p>
      </dgm:t>
    </dgm:pt>
    <dgm:pt modelId="{7A699F99-6A07-4464-9626-ED4B995AB8A7}" type="sibTrans" cxnId="{4A72108E-4418-475B-96A0-28A4689841AF}">
      <dgm:prSet/>
      <dgm:spPr/>
      <dgm:t>
        <a:bodyPr/>
        <a:lstStyle/>
        <a:p>
          <a:endParaRPr lang="en-GB"/>
        </a:p>
      </dgm:t>
    </dgm:pt>
    <dgm:pt modelId="{18E424BE-51A0-42ED-B4A5-583FC686182D}">
      <dgm:prSet phldrT="[Text]" phldr="0" custT="1"/>
      <dgm:spPr/>
      <dgm:t>
        <a:bodyPr/>
        <a:lstStyle/>
        <a:p>
          <a:r>
            <a:rPr lang="en-GB" sz="2000" b="1" dirty="0"/>
            <a:t>Utilise PMP to best effect</a:t>
          </a:r>
        </a:p>
      </dgm:t>
    </dgm:pt>
    <dgm:pt modelId="{A28ED27C-5986-4020-B516-42797B955B9A}" type="parTrans" cxnId="{FBF3CE07-CF2E-4CB2-8523-F155975A2A2A}">
      <dgm:prSet/>
      <dgm:spPr/>
      <dgm:t>
        <a:bodyPr/>
        <a:lstStyle/>
        <a:p>
          <a:endParaRPr lang="en-GB"/>
        </a:p>
      </dgm:t>
    </dgm:pt>
    <dgm:pt modelId="{B81F965B-9867-4B86-AE00-BBDEF06CF76A}" type="sibTrans" cxnId="{FBF3CE07-CF2E-4CB2-8523-F155975A2A2A}">
      <dgm:prSet/>
      <dgm:spPr/>
      <dgm:t>
        <a:bodyPr/>
        <a:lstStyle/>
        <a:p>
          <a:endParaRPr lang="en-GB"/>
        </a:p>
      </dgm:t>
    </dgm:pt>
    <dgm:pt modelId="{F4F78F3B-510C-47DB-BDD2-282F5A4F7174}">
      <dgm:prSet phldrT="[Text]" phldr="0" custT="1"/>
      <dgm:spPr/>
      <dgm:t>
        <a:bodyPr/>
        <a:lstStyle/>
        <a:p>
          <a:r>
            <a:rPr lang="en-GB" sz="2000" b="1" dirty="0"/>
            <a:t>Directory of contacts</a:t>
          </a:r>
        </a:p>
      </dgm:t>
    </dgm:pt>
    <dgm:pt modelId="{F383E3D0-2000-40E8-8E6C-305ADB37B5CC}" type="parTrans" cxnId="{981F77CD-DBAC-4C5B-AEE3-230283AD0F18}">
      <dgm:prSet/>
      <dgm:spPr/>
      <dgm:t>
        <a:bodyPr/>
        <a:lstStyle/>
        <a:p>
          <a:endParaRPr lang="en-GB"/>
        </a:p>
      </dgm:t>
    </dgm:pt>
    <dgm:pt modelId="{75DD722D-6357-4877-8EEF-2C281C4CF6DA}" type="sibTrans" cxnId="{981F77CD-DBAC-4C5B-AEE3-230283AD0F18}">
      <dgm:prSet/>
      <dgm:spPr/>
      <dgm:t>
        <a:bodyPr/>
        <a:lstStyle/>
        <a:p>
          <a:endParaRPr lang="en-GB"/>
        </a:p>
      </dgm:t>
    </dgm:pt>
    <dgm:pt modelId="{8C5E7884-2740-4296-B3AE-9FB6B161130B}">
      <dgm:prSet phldrT="[Text]" phldr="0" custT="1"/>
      <dgm:spPr/>
      <dgm:t>
        <a:bodyPr/>
        <a:lstStyle/>
        <a:p>
          <a:r>
            <a:rPr lang="en-GB" sz="2000" b="1" dirty="0"/>
            <a:t>Principles</a:t>
          </a:r>
        </a:p>
        <a:p>
          <a:r>
            <a:rPr lang="en-GB" sz="2000" b="1" dirty="0"/>
            <a:t>Document</a:t>
          </a:r>
        </a:p>
      </dgm:t>
    </dgm:pt>
    <dgm:pt modelId="{8ADB4C49-5E8F-4C25-8FD7-65B36380A567}" type="parTrans" cxnId="{FDEEC79B-D58B-470E-AC86-5CD20B60C775}">
      <dgm:prSet/>
      <dgm:spPr/>
      <dgm:t>
        <a:bodyPr/>
        <a:lstStyle/>
        <a:p>
          <a:endParaRPr lang="en-GB"/>
        </a:p>
      </dgm:t>
    </dgm:pt>
    <dgm:pt modelId="{2B406D35-76F6-446F-A1CD-0CDEAADA5DBC}" type="sibTrans" cxnId="{FDEEC79B-D58B-470E-AC86-5CD20B60C775}">
      <dgm:prSet/>
      <dgm:spPr/>
      <dgm:t>
        <a:bodyPr/>
        <a:lstStyle/>
        <a:p>
          <a:endParaRPr lang="en-GB"/>
        </a:p>
      </dgm:t>
    </dgm:pt>
    <dgm:pt modelId="{DF9FA0EE-9F31-41E7-A8FE-A9CC4CCE0771}">
      <dgm:prSet phldrT="[Text]" phldr="0" custT="1"/>
      <dgm:spPr/>
      <dgm:t>
        <a:bodyPr/>
        <a:lstStyle/>
        <a:p>
          <a:r>
            <a:rPr lang="en-GB" sz="2000" b="1" dirty="0"/>
            <a:t>Digital Platform to host resources</a:t>
          </a:r>
        </a:p>
      </dgm:t>
    </dgm:pt>
    <dgm:pt modelId="{EE4401AC-DADD-4CA4-81A2-0FAC25720181}" type="parTrans" cxnId="{1956A3F2-90AF-432F-BB2A-A586347869A2}">
      <dgm:prSet/>
      <dgm:spPr/>
      <dgm:t>
        <a:bodyPr/>
        <a:lstStyle/>
        <a:p>
          <a:endParaRPr lang="en-GB"/>
        </a:p>
      </dgm:t>
    </dgm:pt>
    <dgm:pt modelId="{ED0D41B5-42DF-43EC-86A0-DE0BB1EEE4BB}" type="sibTrans" cxnId="{1956A3F2-90AF-432F-BB2A-A586347869A2}">
      <dgm:prSet/>
      <dgm:spPr/>
      <dgm:t>
        <a:bodyPr/>
        <a:lstStyle/>
        <a:p>
          <a:endParaRPr lang="en-GB"/>
        </a:p>
      </dgm:t>
    </dgm:pt>
    <dgm:pt modelId="{279A51F0-292B-42C6-88AA-9BFB22CD3FAA}" type="pres">
      <dgm:prSet presAssocID="{2DE903D9-846E-470C-ABC9-CEC92EC2DEE9}" presName="Name0" presStyleCnt="0">
        <dgm:presLayoutVars>
          <dgm:chMax val="1"/>
          <dgm:chPref val="1"/>
          <dgm:dir/>
          <dgm:animOne val="branch"/>
          <dgm:animLvl val="lvl"/>
        </dgm:presLayoutVars>
      </dgm:prSet>
      <dgm:spPr/>
    </dgm:pt>
    <dgm:pt modelId="{84D82C5B-59BB-4305-B633-29584B019857}" type="pres">
      <dgm:prSet presAssocID="{A350E2F2-5D33-46E2-99FF-52EBC4A68C0A}" presName="Parent" presStyleLbl="node0" presStyleIdx="0" presStyleCnt="1" custScaleX="57014" custScaleY="74202">
        <dgm:presLayoutVars>
          <dgm:chMax val="6"/>
          <dgm:chPref val="6"/>
        </dgm:presLayoutVars>
      </dgm:prSet>
      <dgm:spPr/>
    </dgm:pt>
    <dgm:pt modelId="{34E8C119-BFC1-4066-BFA8-12910FC550B5}" type="pres">
      <dgm:prSet presAssocID="{C4FE68F8-704A-4300-872A-18ABF3D8EB2D}" presName="Accent1" presStyleCnt="0"/>
      <dgm:spPr/>
    </dgm:pt>
    <dgm:pt modelId="{84BF0748-24A5-4797-8BA2-3F0E142E0E93}" type="pres">
      <dgm:prSet presAssocID="{C4FE68F8-704A-4300-872A-18ABF3D8EB2D}" presName="Accent" presStyleLbl="bgShp" presStyleIdx="0" presStyleCnt="6"/>
      <dgm:spPr/>
    </dgm:pt>
    <dgm:pt modelId="{CE499125-B4CF-463A-BD14-0BE266C2BA23}" type="pres">
      <dgm:prSet presAssocID="{C4FE68F8-704A-4300-872A-18ABF3D8EB2D}" presName="Child1" presStyleLbl="node1" presStyleIdx="0" presStyleCnt="6" custScaleX="108947" custScaleY="112049">
        <dgm:presLayoutVars>
          <dgm:chMax val="0"/>
          <dgm:chPref val="0"/>
          <dgm:bulletEnabled val="1"/>
        </dgm:presLayoutVars>
      </dgm:prSet>
      <dgm:spPr/>
    </dgm:pt>
    <dgm:pt modelId="{7A336B33-48D1-4B0C-90A5-32CB5129C744}" type="pres">
      <dgm:prSet presAssocID="{8607001A-48CC-45E0-97B7-302A7D28F4B0}" presName="Accent2" presStyleCnt="0"/>
      <dgm:spPr/>
    </dgm:pt>
    <dgm:pt modelId="{786B0C4C-9E67-43A7-B0E3-F47F16FC2B23}" type="pres">
      <dgm:prSet presAssocID="{8607001A-48CC-45E0-97B7-302A7D28F4B0}" presName="Accent" presStyleLbl="bgShp" presStyleIdx="1" presStyleCnt="6"/>
      <dgm:spPr/>
    </dgm:pt>
    <dgm:pt modelId="{3C07875A-CD2B-4DB1-B04B-7A22EC317CE8}" type="pres">
      <dgm:prSet presAssocID="{8607001A-48CC-45E0-97B7-302A7D28F4B0}" presName="Child2" presStyleLbl="node1" presStyleIdx="1" presStyleCnt="6" custScaleX="109457">
        <dgm:presLayoutVars>
          <dgm:chMax val="0"/>
          <dgm:chPref val="0"/>
          <dgm:bulletEnabled val="1"/>
        </dgm:presLayoutVars>
      </dgm:prSet>
      <dgm:spPr/>
    </dgm:pt>
    <dgm:pt modelId="{2DD38E68-B927-4247-853A-D1EDB3D40522}" type="pres">
      <dgm:prSet presAssocID="{18E424BE-51A0-42ED-B4A5-583FC686182D}" presName="Accent3" presStyleCnt="0"/>
      <dgm:spPr/>
    </dgm:pt>
    <dgm:pt modelId="{3DAA30C4-E980-4020-90E1-C72627D7CB27}" type="pres">
      <dgm:prSet presAssocID="{18E424BE-51A0-42ED-B4A5-583FC686182D}" presName="Accent" presStyleLbl="bgShp" presStyleIdx="2" presStyleCnt="6"/>
      <dgm:spPr/>
    </dgm:pt>
    <dgm:pt modelId="{ABDD09F5-541B-45A5-8A0F-B25A62E82FEA}" type="pres">
      <dgm:prSet presAssocID="{18E424BE-51A0-42ED-B4A5-583FC686182D}" presName="Child3" presStyleLbl="node1" presStyleIdx="2" presStyleCnt="6">
        <dgm:presLayoutVars>
          <dgm:chMax val="0"/>
          <dgm:chPref val="0"/>
          <dgm:bulletEnabled val="1"/>
        </dgm:presLayoutVars>
      </dgm:prSet>
      <dgm:spPr/>
    </dgm:pt>
    <dgm:pt modelId="{AD8C7016-8061-4481-B4FB-D877ECC8DEAE}" type="pres">
      <dgm:prSet presAssocID="{F4F78F3B-510C-47DB-BDD2-282F5A4F7174}" presName="Accent4" presStyleCnt="0"/>
      <dgm:spPr/>
    </dgm:pt>
    <dgm:pt modelId="{3B96A846-85EE-490D-8DF1-0098380BD44B}" type="pres">
      <dgm:prSet presAssocID="{F4F78F3B-510C-47DB-BDD2-282F5A4F7174}" presName="Accent" presStyleLbl="bgShp" presStyleIdx="3" presStyleCnt="6"/>
      <dgm:spPr/>
    </dgm:pt>
    <dgm:pt modelId="{9D2A0099-3D0E-46ED-ADFD-23EC23E1555A}" type="pres">
      <dgm:prSet presAssocID="{F4F78F3B-510C-47DB-BDD2-282F5A4F7174}" presName="Child4" presStyleLbl="node1" presStyleIdx="3" presStyleCnt="6">
        <dgm:presLayoutVars>
          <dgm:chMax val="0"/>
          <dgm:chPref val="0"/>
          <dgm:bulletEnabled val="1"/>
        </dgm:presLayoutVars>
      </dgm:prSet>
      <dgm:spPr/>
    </dgm:pt>
    <dgm:pt modelId="{DFBF7B3A-1796-4597-B4CB-3368F9223B3E}" type="pres">
      <dgm:prSet presAssocID="{8C5E7884-2740-4296-B3AE-9FB6B161130B}" presName="Accent5" presStyleCnt="0"/>
      <dgm:spPr/>
    </dgm:pt>
    <dgm:pt modelId="{E6E47CF0-6FDA-45BD-A89B-1B208BD97312}" type="pres">
      <dgm:prSet presAssocID="{8C5E7884-2740-4296-B3AE-9FB6B161130B}" presName="Accent" presStyleLbl="bgShp" presStyleIdx="4" presStyleCnt="6"/>
      <dgm:spPr/>
    </dgm:pt>
    <dgm:pt modelId="{501C5298-E615-4113-ABCE-4FC359A63696}" type="pres">
      <dgm:prSet presAssocID="{8C5E7884-2740-4296-B3AE-9FB6B161130B}" presName="Child5" presStyleLbl="node1" presStyleIdx="4" presStyleCnt="6" custScaleX="113942">
        <dgm:presLayoutVars>
          <dgm:chMax val="0"/>
          <dgm:chPref val="0"/>
          <dgm:bulletEnabled val="1"/>
        </dgm:presLayoutVars>
      </dgm:prSet>
      <dgm:spPr/>
    </dgm:pt>
    <dgm:pt modelId="{88C4089D-6029-48BE-8F26-B0795D167389}" type="pres">
      <dgm:prSet presAssocID="{DF9FA0EE-9F31-41E7-A8FE-A9CC4CCE0771}" presName="Accent6" presStyleCnt="0"/>
      <dgm:spPr/>
    </dgm:pt>
    <dgm:pt modelId="{0EB72795-1ED6-4D5E-AEB1-D3B38658D8EE}" type="pres">
      <dgm:prSet presAssocID="{DF9FA0EE-9F31-41E7-A8FE-A9CC4CCE0771}" presName="Accent" presStyleLbl="bgShp" presStyleIdx="5" presStyleCnt="6"/>
      <dgm:spPr/>
    </dgm:pt>
    <dgm:pt modelId="{406C172D-D0C6-46FA-B4B9-AC0037889A8E}" type="pres">
      <dgm:prSet presAssocID="{DF9FA0EE-9F31-41E7-A8FE-A9CC4CCE0771}" presName="Child6" presStyleLbl="node1" presStyleIdx="5" presStyleCnt="6">
        <dgm:presLayoutVars>
          <dgm:chMax val="0"/>
          <dgm:chPref val="0"/>
          <dgm:bulletEnabled val="1"/>
        </dgm:presLayoutVars>
      </dgm:prSet>
      <dgm:spPr/>
    </dgm:pt>
  </dgm:ptLst>
  <dgm:cxnLst>
    <dgm:cxn modelId="{FBF3CE07-CF2E-4CB2-8523-F155975A2A2A}" srcId="{A350E2F2-5D33-46E2-99FF-52EBC4A68C0A}" destId="{18E424BE-51A0-42ED-B4A5-583FC686182D}" srcOrd="2" destOrd="0" parTransId="{A28ED27C-5986-4020-B516-42797B955B9A}" sibTransId="{B81F965B-9867-4B86-AE00-BBDEF06CF76A}"/>
    <dgm:cxn modelId="{08E1F617-3A27-4A37-9294-38B3E16F5422}" type="presOf" srcId="{2DE903D9-846E-470C-ABC9-CEC92EC2DEE9}" destId="{279A51F0-292B-42C6-88AA-9BFB22CD3FAA}" srcOrd="0" destOrd="0" presId="urn:microsoft.com/office/officeart/2011/layout/HexagonRadial"/>
    <dgm:cxn modelId="{3CF2101E-0F86-4DE9-AFFF-1B2931018A5D}" type="presOf" srcId="{8C5E7884-2740-4296-B3AE-9FB6B161130B}" destId="{501C5298-E615-4113-ABCE-4FC359A63696}" srcOrd="0" destOrd="0" presId="urn:microsoft.com/office/officeart/2011/layout/HexagonRadial"/>
    <dgm:cxn modelId="{806AF04A-730A-498F-BD49-A908CA4C6CD7}" srcId="{2DE903D9-846E-470C-ABC9-CEC92EC2DEE9}" destId="{A350E2F2-5D33-46E2-99FF-52EBC4A68C0A}" srcOrd="0" destOrd="0" parTransId="{D49731B9-56BA-4FA9-8EC3-70D4A3CC0CBD}" sibTransId="{A1AE9F28-1DF4-4A74-87D8-DC1AD26344F2}"/>
    <dgm:cxn modelId="{226A6D6C-3E7C-4A06-8FB6-C2477818C895}" type="presOf" srcId="{A350E2F2-5D33-46E2-99FF-52EBC4A68C0A}" destId="{84D82C5B-59BB-4305-B633-29584B019857}" srcOrd="0" destOrd="0" presId="urn:microsoft.com/office/officeart/2011/layout/HexagonRadial"/>
    <dgm:cxn modelId="{35AB8F80-7906-46F0-A681-EBA753C578AE}" type="presOf" srcId="{C4FE68F8-704A-4300-872A-18ABF3D8EB2D}" destId="{CE499125-B4CF-463A-BD14-0BE266C2BA23}" srcOrd="0" destOrd="0" presId="urn:microsoft.com/office/officeart/2011/layout/HexagonRadial"/>
    <dgm:cxn modelId="{4A72108E-4418-475B-96A0-28A4689841AF}" srcId="{A350E2F2-5D33-46E2-99FF-52EBC4A68C0A}" destId="{8607001A-48CC-45E0-97B7-302A7D28F4B0}" srcOrd="1" destOrd="0" parTransId="{AF127A6D-9CE8-40DE-88BF-883C5A7D8C52}" sibTransId="{7A699F99-6A07-4464-9626-ED4B995AB8A7}"/>
    <dgm:cxn modelId="{FDEEC79B-D58B-470E-AC86-5CD20B60C775}" srcId="{A350E2F2-5D33-46E2-99FF-52EBC4A68C0A}" destId="{8C5E7884-2740-4296-B3AE-9FB6B161130B}" srcOrd="4" destOrd="0" parTransId="{8ADB4C49-5E8F-4C25-8FD7-65B36380A567}" sibTransId="{2B406D35-76F6-446F-A1CD-0CDEAADA5DBC}"/>
    <dgm:cxn modelId="{01C1B59D-EDA7-41E6-A210-6ABC9333FF8C}" srcId="{A350E2F2-5D33-46E2-99FF-52EBC4A68C0A}" destId="{C4FE68F8-704A-4300-872A-18ABF3D8EB2D}" srcOrd="0" destOrd="0" parTransId="{378692F6-6CA2-4BC8-B55B-B53F07502B9E}" sibTransId="{788EFE90-6221-4626-A18C-DE505822BEAB}"/>
    <dgm:cxn modelId="{CCDC19BF-AF8F-425A-A55C-1855B5C7EB53}" type="presOf" srcId="{F4F78F3B-510C-47DB-BDD2-282F5A4F7174}" destId="{9D2A0099-3D0E-46ED-ADFD-23EC23E1555A}" srcOrd="0" destOrd="0" presId="urn:microsoft.com/office/officeart/2011/layout/HexagonRadial"/>
    <dgm:cxn modelId="{981F77CD-DBAC-4C5B-AEE3-230283AD0F18}" srcId="{A350E2F2-5D33-46E2-99FF-52EBC4A68C0A}" destId="{F4F78F3B-510C-47DB-BDD2-282F5A4F7174}" srcOrd="3" destOrd="0" parTransId="{F383E3D0-2000-40E8-8E6C-305ADB37B5CC}" sibTransId="{75DD722D-6357-4877-8EEF-2C281C4CF6DA}"/>
    <dgm:cxn modelId="{8B6623D7-17A2-4C79-BBD7-F9337BE52279}" type="presOf" srcId="{8607001A-48CC-45E0-97B7-302A7D28F4B0}" destId="{3C07875A-CD2B-4DB1-B04B-7A22EC317CE8}" srcOrd="0" destOrd="0" presId="urn:microsoft.com/office/officeart/2011/layout/HexagonRadial"/>
    <dgm:cxn modelId="{BA0785DC-205F-465C-A4DE-BE8C522076DC}" type="presOf" srcId="{DF9FA0EE-9F31-41E7-A8FE-A9CC4CCE0771}" destId="{406C172D-D0C6-46FA-B4B9-AC0037889A8E}" srcOrd="0" destOrd="0" presId="urn:microsoft.com/office/officeart/2011/layout/HexagonRadial"/>
    <dgm:cxn modelId="{1956A3F2-90AF-432F-BB2A-A586347869A2}" srcId="{A350E2F2-5D33-46E2-99FF-52EBC4A68C0A}" destId="{DF9FA0EE-9F31-41E7-A8FE-A9CC4CCE0771}" srcOrd="5" destOrd="0" parTransId="{EE4401AC-DADD-4CA4-81A2-0FAC25720181}" sibTransId="{ED0D41B5-42DF-43EC-86A0-DE0BB1EEE4BB}"/>
    <dgm:cxn modelId="{988AD5FA-617B-4F09-B0CC-AFDD8B7AA611}" type="presOf" srcId="{18E424BE-51A0-42ED-B4A5-583FC686182D}" destId="{ABDD09F5-541B-45A5-8A0F-B25A62E82FEA}" srcOrd="0" destOrd="0" presId="urn:microsoft.com/office/officeart/2011/layout/HexagonRadial"/>
    <dgm:cxn modelId="{EE8FC203-25C8-4DEC-A05C-03E853DC3337}" type="presParOf" srcId="{279A51F0-292B-42C6-88AA-9BFB22CD3FAA}" destId="{84D82C5B-59BB-4305-B633-29584B019857}" srcOrd="0" destOrd="0" presId="urn:microsoft.com/office/officeart/2011/layout/HexagonRadial"/>
    <dgm:cxn modelId="{FFC191BB-6214-45B8-A11E-8EBDE412DB56}" type="presParOf" srcId="{279A51F0-292B-42C6-88AA-9BFB22CD3FAA}" destId="{34E8C119-BFC1-4066-BFA8-12910FC550B5}" srcOrd="1" destOrd="0" presId="urn:microsoft.com/office/officeart/2011/layout/HexagonRadial"/>
    <dgm:cxn modelId="{9E9F54C0-6536-47FF-832E-FAE59994AB07}" type="presParOf" srcId="{34E8C119-BFC1-4066-BFA8-12910FC550B5}" destId="{84BF0748-24A5-4797-8BA2-3F0E142E0E93}" srcOrd="0" destOrd="0" presId="urn:microsoft.com/office/officeart/2011/layout/HexagonRadial"/>
    <dgm:cxn modelId="{40C79FD0-5BDD-492C-9F2B-C25BA828B4BB}" type="presParOf" srcId="{279A51F0-292B-42C6-88AA-9BFB22CD3FAA}" destId="{CE499125-B4CF-463A-BD14-0BE266C2BA23}" srcOrd="2" destOrd="0" presId="urn:microsoft.com/office/officeart/2011/layout/HexagonRadial"/>
    <dgm:cxn modelId="{0D7EB1B9-B186-4EE4-B98F-BF60F8767D40}" type="presParOf" srcId="{279A51F0-292B-42C6-88AA-9BFB22CD3FAA}" destId="{7A336B33-48D1-4B0C-90A5-32CB5129C744}" srcOrd="3" destOrd="0" presId="urn:microsoft.com/office/officeart/2011/layout/HexagonRadial"/>
    <dgm:cxn modelId="{D9252C57-502F-4E38-BB2B-4EB9F4F4D9CF}" type="presParOf" srcId="{7A336B33-48D1-4B0C-90A5-32CB5129C744}" destId="{786B0C4C-9E67-43A7-B0E3-F47F16FC2B23}" srcOrd="0" destOrd="0" presId="urn:microsoft.com/office/officeart/2011/layout/HexagonRadial"/>
    <dgm:cxn modelId="{A2EE7DC3-A367-49EA-993F-353FA91F9CE5}" type="presParOf" srcId="{279A51F0-292B-42C6-88AA-9BFB22CD3FAA}" destId="{3C07875A-CD2B-4DB1-B04B-7A22EC317CE8}" srcOrd="4" destOrd="0" presId="urn:microsoft.com/office/officeart/2011/layout/HexagonRadial"/>
    <dgm:cxn modelId="{A644D630-5E9E-47F4-92E2-971A4C024BA4}" type="presParOf" srcId="{279A51F0-292B-42C6-88AA-9BFB22CD3FAA}" destId="{2DD38E68-B927-4247-853A-D1EDB3D40522}" srcOrd="5" destOrd="0" presId="urn:microsoft.com/office/officeart/2011/layout/HexagonRadial"/>
    <dgm:cxn modelId="{3F5B597E-608C-460E-A0F9-0DFFE7129826}" type="presParOf" srcId="{2DD38E68-B927-4247-853A-D1EDB3D40522}" destId="{3DAA30C4-E980-4020-90E1-C72627D7CB27}" srcOrd="0" destOrd="0" presId="urn:microsoft.com/office/officeart/2011/layout/HexagonRadial"/>
    <dgm:cxn modelId="{2E3FD701-07F6-46EB-9ED2-8C2B79EC2017}" type="presParOf" srcId="{279A51F0-292B-42C6-88AA-9BFB22CD3FAA}" destId="{ABDD09F5-541B-45A5-8A0F-B25A62E82FEA}" srcOrd="6" destOrd="0" presId="urn:microsoft.com/office/officeart/2011/layout/HexagonRadial"/>
    <dgm:cxn modelId="{23FE9579-A534-42B3-ADF8-2EDA2DA24ECE}" type="presParOf" srcId="{279A51F0-292B-42C6-88AA-9BFB22CD3FAA}" destId="{AD8C7016-8061-4481-B4FB-D877ECC8DEAE}" srcOrd="7" destOrd="0" presId="urn:microsoft.com/office/officeart/2011/layout/HexagonRadial"/>
    <dgm:cxn modelId="{51869FC7-FFBF-4E02-A0AE-F523523C360D}" type="presParOf" srcId="{AD8C7016-8061-4481-B4FB-D877ECC8DEAE}" destId="{3B96A846-85EE-490D-8DF1-0098380BD44B}" srcOrd="0" destOrd="0" presId="urn:microsoft.com/office/officeart/2011/layout/HexagonRadial"/>
    <dgm:cxn modelId="{9A09006C-ED1C-4B5A-9FA3-70FA3F3759C0}" type="presParOf" srcId="{279A51F0-292B-42C6-88AA-9BFB22CD3FAA}" destId="{9D2A0099-3D0E-46ED-ADFD-23EC23E1555A}" srcOrd="8" destOrd="0" presId="urn:microsoft.com/office/officeart/2011/layout/HexagonRadial"/>
    <dgm:cxn modelId="{8D1D464E-D6C7-47C2-83EE-135C5FB1965C}" type="presParOf" srcId="{279A51F0-292B-42C6-88AA-9BFB22CD3FAA}" destId="{DFBF7B3A-1796-4597-B4CB-3368F9223B3E}" srcOrd="9" destOrd="0" presId="urn:microsoft.com/office/officeart/2011/layout/HexagonRadial"/>
    <dgm:cxn modelId="{52569236-5A53-4430-8B55-B45541AB3C96}" type="presParOf" srcId="{DFBF7B3A-1796-4597-B4CB-3368F9223B3E}" destId="{E6E47CF0-6FDA-45BD-A89B-1B208BD97312}" srcOrd="0" destOrd="0" presId="urn:microsoft.com/office/officeart/2011/layout/HexagonRadial"/>
    <dgm:cxn modelId="{90DAA021-7DD6-4133-9FB2-FE802A90ACA2}" type="presParOf" srcId="{279A51F0-292B-42C6-88AA-9BFB22CD3FAA}" destId="{501C5298-E615-4113-ABCE-4FC359A63696}" srcOrd="10" destOrd="0" presId="urn:microsoft.com/office/officeart/2011/layout/HexagonRadial"/>
    <dgm:cxn modelId="{43BB2DF0-CB5E-4821-B4DE-CA916353DE05}" type="presParOf" srcId="{279A51F0-292B-42C6-88AA-9BFB22CD3FAA}" destId="{88C4089D-6029-48BE-8F26-B0795D167389}" srcOrd="11" destOrd="0" presId="urn:microsoft.com/office/officeart/2011/layout/HexagonRadial"/>
    <dgm:cxn modelId="{44965E46-0B86-454F-BF59-0AA495FBF4B7}" type="presParOf" srcId="{88C4089D-6029-48BE-8F26-B0795D167389}" destId="{0EB72795-1ED6-4D5E-AEB1-D3B38658D8EE}" srcOrd="0" destOrd="0" presId="urn:microsoft.com/office/officeart/2011/layout/HexagonRadial"/>
    <dgm:cxn modelId="{0FE65008-7D0D-4E2D-A9CD-4162F0ADB280}" type="presParOf" srcId="{279A51F0-292B-42C6-88AA-9BFB22CD3FAA}" destId="{406C172D-D0C6-46FA-B4B9-AC0037889A8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559E2-9B31-410D-84CA-B73366052C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C61A7A-3364-40B7-BA41-AA3FD252DDA5}">
      <dgm:prSet phldrT="[Text]"/>
      <dgm:spPr/>
      <dgm:t>
        <a:bodyPr/>
        <a:lstStyle/>
        <a:p>
          <a:pPr>
            <a:buNone/>
          </a:pPr>
          <a:r>
            <a:rPr lang="en-GB" b="1" dirty="0"/>
            <a:t>Placement contact information should be simplified to ensure clear lines of communication between HEIs and placement provider organisations.</a:t>
          </a:r>
          <a:endParaRPr lang="en-GB" dirty="0"/>
        </a:p>
      </dgm:t>
    </dgm:pt>
    <dgm:pt modelId="{269DB8E7-360B-4FAE-ADB4-476060C0567D}" type="parTrans" cxnId="{96C2189F-7345-43AC-A282-DE7475FE187D}">
      <dgm:prSet/>
      <dgm:spPr/>
      <dgm:t>
        <a:bodyPr/>
        <a:lstStyle/>
        <a:p>
          <a:endParaRPr lang="en-GB"/>
        </a:p>
      </dgm:t>
    </dgm:pt>
    <dgm:pt modelId="{F0A0CA1C-4671-41B0-9D1F-24BED21DBDD2}" type="sibTrans" cxnId="{96C2189F-7345-43AC-A282-DE7475FE187D}">
      <dgm:prSet/>
      <dgm:spPr/>
      <dgm:t>
        <a:bodyPr/>
        <a:lstStyle/>
        <a:p>
          <a:endParaRPr lang="en-GB"/>
        </a:p>
      </dgm:t>
    </dgm:pt>
    <dgm:pt modelId="{D8D23F05-6C01-48B8-A9D1-EF71C9862BFE}">
      <dgm:prSet phldrT="[Text]"/>
      <dgm:spPr/>
      <dgm:t>
        <a:bodyPr/>
        <a:lstStyle/>
        <a:p>
          <a:pPr>
            <a:buNone/>
          </a:pPr>
          <a:r>
            <a:rPr lang="en-GB" b="1" dirty="0"/>
            <a:t>Active engagement in networking and collaboration opportunities is encouraged to sustain and improve quality and build capacity.</a:t>
          </a:r>
          <a:endParaRPr lang="en-GB" dirty="0"/>
        </a:p>
      </dgm:t>
    </dgm:pt>
    <dgm:pt modelId="{E2568A9D-02F2-40EE-A1B7-A5C91E89A254}" type="parTrans" cxnId="{495AEBBE-4368-4ACF-8ED5-1E6A3CE09C23}">
      <dgm:prSet/>
      <dgm:spPr/>
      <dgm:t>
        <a:bodyPr/>
        <a:lstStyle/>
        <a:p>
          <a:endParaRPr lang="en-GB"/>
        </a:p>
      </dgm:t>
    </dgm:pt>
    <dgm:pt modelId="{96FF8071-CA2B-4762-A2F7-272208F14E62}" type="sibTrans" cxnId="{495AEBBE-4368-4ACF-8ED5-1E6A3CE09C23}">
      <dgm:prSet/>
      <dgm:spPr/>
      <dgm:t>
        <a:bodyPr/>
        <a:lstStyle/>
        <a:p>
          <a:endParaRPr lang="en-GB"/>
        </a:p>
      </dgm:t>
    </dgm:pt>
    <dgm:pt modelId="{B66BD0AC-2D02-4D1B-A261-9E0602DD1C52}">
      <dgm:prSet phldrT="[Text]"/>
      <dgm:spPr/>
      <dgm:t>
        <a:bodyPr/>
        <a:lstStyle/>
        <a:p>
          <a:pPr>
            <a:buNone/>
          </a:pPr>
          <a:r>
            <a:rPr lang="en-GB" b="1" dirty="0"/>
            <a:t>All learners should be provided with a named point of contact on placement to raise any placement-related concerns.</a:t>
          </a:r>
          <a:endParaRPr lang="en-GB" dirty="0"/>
        </a:p>
      </dgm:t>
    </dgm:pt>
    <dgm:pt modelId="{10E48B7C-1984-4F2D-A847-BB5CC7933A16}" type="parTrans" cxnId="{335890B5-3C8B-4C47-B361-3A486159B9E7}">
      <dgm:prSet/>
      <dgm:spPr/>
      <dgm:t>
        <a:bodyPr/>
        <a:lstStyle/>
        <a:p>
          <a:endParaRPr lang="en-GB"/>
        </a:p>
      </dgm:t>
    </dgm:pt>
    <dgm:pt modelId="{2C9C5870-73E2-4242-B3D6-F5EC4E6D9BBC}" type="sibTrans" cxnId="{335890B5-3C8B-4C47-B361-3A486159B9E7}">
      <dgm:prSet/>
      <dgm:spPr/>
      <dgm:t>
        <a:bodyPr/>
        <a:lstStyle/>
        <a:p>
          <a:endParaRPr lang="en-GB"/>
        </a:p>
      </dgm:t>
    </dgm:pt>
    <dgm:pt modelId="{FF152EC2-36FA-47F9-B8D7-254C393DA99A}">
      <dgm:prSet phldrT="[Text]"/>
      <dgm:spPr/>
      <dgm:t>
        <a:bodyPr/>
        <a:lstStyle/>
        <a:p>
          <a:pPr>
            <a:buNone/>
          </a:pPr>
          <a:r>
            <a:rPr lang="en-GB" b="1" dirty="0"/>
            <a:t>Identified points of contact should be established for Student Data Collection Tool (SDCT) processes.</a:t>
          </a:r>
          <a:endParaRPr lang="en-GB" dirty="0"/>
        </a:p>
      </dgm:t>
    </dgm:pt>
    <dgm:pt modelId="{0B6E550D-B028-4FF9-B8F2-CA362E97FB25}" type="parTrans" cxnId="{8108DF2D-F384-4F2F-AFD9-F3FBACC40CCA}">
      <dgm:prSet/>
      <dgm:spPr/>
      <dgm:t>
        <a:bodyPr/>
        <a:lstStyle/>
        <a:p>
          <a:endParaRPr lang="en-GB"/>
        </a:p>
      </dgm:t>
    </dgm:pt>
    <dgm:pt modelId="{54B4CA97-21EA-4895-841F-8109F469EAB2}" type="sibTrans" cxnId="{8108DF2D-F384-4F2F-AFD9-F3FBACC40CCA}">
      <dgm:prSet/>
      <dgm:spPr/>
      <dgm:t>
        <a:bodyPr/>
        <a:lstStyle/>
        <a:p>
          <a:endParaRPr lang="en-GB"/>
        </a:p>
      </dgm:t>
    </dgm:pt>
    <dgm:pt modelId="{51435613-D2AF-4373-8AE2-F84B4E3A6F63}">
      <dgm:prSet phldrT="[Text]"/>
      <dgm:spPr/>
      <dgm:t>
        <a:bodyPr/>
        <a:lstStyle/>
        <a:p>
          <a:pPr>
            <a:buNone/>
          </a:pPr>
          <a:r>
            <a:rPr lang="en-GB" b="1" dirty="0"/>
            <a:t>Placement providers and HEIs must adhere to General Data Protection Regulation (GDPR) principles when handling learner-related information.</a:t>
          </a:r>
          <a:endParaRPr lang="en-GB" dirty="0"/>
        </a:p>
      </dgm:t>
    </dgm:pt>
    <dgm:pt modelId="{15ADF17B-5EA1-406E-9650-3EBC5D757C68}" type="parTrans" cxnId="{91F92D63-6713-4B99-B530-FD4CE6571E3E}">
      <dgm:prSet/>
      <dgm:spPr/>
      <dgm:t>
        <a:bodyPr/>
        <a:lstStyle/>
        <a:p>
          <a:endParaRPr lang="en-GB"/>
        </a:p>
      </dgm:t>
    </dgm:pt>
    <dgm:pt modelId="{12235903-320A-4747-80AB-67268B6D4DF1}" type="sibTrans" cxnId="{91F92D63-6713-4B99-B530-FD4CE6571E3E}">
      <dgm:prSet/>
      <dgm:spPr/>
      <dgm:t>
        <a:bodyPr/>
        <a:lstStyle/>
        <a:p>
          <a:endParaRPr lang="en-GB"/>
        </a:p>
      </dgm:t>
    </dgm:pt>
    <dgm:pt modelId="{0A345751-8C5A-44C6-8061-44F4F13497A6}">
      <dgm:prSet/>
      <dgm:spPr/>
      <dgm:t>
        <a:bodyPr/>
        <a:lstStyle/>
        <a:p>
          <a:pPr>
            <a:buNone/>
          </a:pPr>
          <a:r>
            <a:rPr lang="en-GB" b="1" dirty="0"/>
            <a:t>Placement evaluation information should be shared regularly.</a:t>
          </a:r>
          <a:endParaRPr lang="en-GB" dirty="0"/>
        </a:p>
      </dgm:t>
    </dgm:pt>
    <dgm:pt modelId="{B2D7BEF9-A5D7-4436-AAD9-B6C58A5AE15F}" type="parTrans" cxnId="{F8049D00-B640-4F65-9952-EFE6AB9789C9}">
      <dgm:prSet/>
      <dgm:spPr/>
      <dgm:t>
        <a:bodyPr/>
        <a:lstStyle/>
        <a:p>
          <a:endParaRPr lang="en-GB"/>
        </a:p>
      </dgm:t>
    </dgm:pt>
    <dgm:pt modelId="{65DB1B58-57B2-4D45-A682-90C589D994FF}" type="sibTrans" cxnId="{F8049D00-B640-4F65-9952-EFE6AB9789C9}">
      <dgm:prSet/>
      <dgm:spPr/>
      <dgm:t>
        <a:bodyPr/>
        <a:lstStyle/>
        <a:p>
          <a:endParaRPr lang="en-GB"/>
        </a:p>
      </dgm:t>
    </dgm:pt>
    <dgm:pt modelId="{4BF57C91-EF0B-4A59-B8F6-8FA57B06F47D}">
      <dgm:prSet/>
      <dgm:spPr/>
      <dgm:t>
        <a:bodyPr/>
        <a:lstStyle/>
        <a:p>
          <a:pPr>
            <a:buNone/>
          </a:pPr>
          <a:r>
            <a:rPr lang="en-GB" b="1" dirty="0"/>
            <a:t>Clinical or link tutor meetings</a:t>
          </a:r>
          <a:r>
            <a:rPr lang="en-GB" dirty="0"/>
            <a:t> </a:t>
          </a:r>
          <a:r>
            <a:rPr lang="en-GB" b="1" dirty="0"/>
            <a:t>are essential for placements.</a:t>
          </a:r>
          <a:r>
            <a:rPr lang="en-GB" dirty="0"/>
            <a:t> </a:t>
          </a:r>
        </a:p>
      </dgm:t>
    </dgm:pt>
    <dgm:pt modelId="{209022A2-4CB9-4889-997D-54CE02823318}" type="parTrans" cxnId="{39FF1E6E-EB5C-483F-8CB7-F573840E4048}">
      <dgm:prSet/>
      <dgm:spPr/>
      <dgm:t>
        <a:bodyPr/>
        <a:lstStyle/>
        <a:p>
          <a:endParaRPr lang="en-GB"/>
        </a:p>
      </dgm:t>
    </dgm:pt>
    <dgm:pt modelId="{2A0ACC8A-4CEB-49EE-BF49-90431E6CEF61}" type="sibTrans" cxnId="{39FF1E6E-EB5C-483F-8CB7-F573840E4048}">
      <dgm:prSet/>
      <dgm:spPr/>
      <dgm:t>
        <a:bodyPr/>
        <a:lstStyle/>
        <a:p>
          <a:endParaRPr lang="en-GB"/>
        </a:p>
      </dgm:t>
    </dgm:pt>
    <dgm:pt modelId="{68F9AFE6-241C-4DFB-AE16-0857668FBD1E}">
      <dgm:prSet/>
      <dgm:spPr/>
      <dgm:t>
        <a:bodyPr/>
        <a:lstStyle/>
        <a:p>
          <a:pPr>
            <a:buNone/>
          </a:pPr>
          <a:r>
            <a:rPr lang="en-GB" b="1" dirty="0"/>
            <a:t>Early identification of placement-related issues is essential.</a:t>
          </a:r>
          <a:endParaRPr lang="en-GB" dirty="0"/>
        </a:p>
      </dgm:t>
    </dgm:pt>
    <dgm:pt modelId="{D9194E6A-EE2F-4885-8E6C-FDEC3C4C66C4}" type="parTrans" cxnId="{13465EE5-6F8F-45E8-8399-C9A7E4B34083}">
      <dgm:prSet/>
      <dgm:spPr/>
      <dgm:t>
        <a:bodyPr/>
        <a:lstStyle/>
        <a:p>
          <a:endParaRPr lang="en-GB"/>
        </a:p>
      </dgm:t>
    </dgm:pt>
    <dgm:pt modelId="{F3D445BA-A552-4495-8E9D-15ABE5CC8890}" type="sibTrans" cxnId="{13465EE5-6F8F-45E8-8399-C9A7E4B34083}">
      <dgm:prSet/>
      <dgm:spPr/>
      <dgm:t>
        <a:bodyPr/>
        <a:lstStyle/>
        <a:p>
          <a:endParaRPr lang="en-GB"/>
        </a:p>
      </dgm:t>
    </dgm:pt>
    <dgm:pt modelId="{0173C011-FFC1-4877-9A26-9FAA23A48BEC}">
      <dgm:prSet/>
      <dgm:spPr/>
      <dgm:t>
        <a:bodyPr/>
        <a:lstStyle/>
        <a:p>
          <a:pPr>
            <a:buNone/>
          </a:pPr>
          <a:r>
            <a:rPr lang="en-GB" b="1" dirty="0"/>
            <a:t>Clear communication between HEIs and placement providers is expected during placements.</a:t>
          </a:r>
          <a:endParaRPr lang="en-GB" dirty="0"/>
        </a:p>
      </dgm:t>
    </dgm:pt>
    <dgm:pt modelId="{A42E474A-CCE9-4B68-8B4A-887133A5B6CE}" type="parTrans" cxnId="{5262F14D-0DBB-4BC1-B414-DF917A6E9D85}">
      <dgm:prSet/>
      <dgm:spPr/>
      <dgm:t>
        <a:bodyPr/>
        <a:lstStyle/>
        <a:p>
          <a:endParaRPr lang="en-GB"/>
        </a:p>
      </dgm:t>
    </dgm:pt>
    <dgm:pt modelId="{0C2FB56E-5184-457C-8A7C-E41CC626C827}" type="sibTrans" cxnId="{5262F14D-0DBB-4BC1-B414-DF917A6E9D85}">
      <dgm:prSet/>
      <dgm:spPr/>
      <dgm:t>
        <a:bodyPr/>
        <a:lstStyle/>
        <a:p>
          <a:endParaRPr lang="en-GB"/>
        </a:p>
      </dgm:t>
    </dgm:pt>
    <dgm:pt modelId="{54059106-6DA2-4C82-BEBF-EA67E62CC613}">
      <dgm:prSet/>
      <dgm:spPr/>
      <dgm:t>
        <a:bodyPr/>
        <a:lstStyle/>
        <a:p>
          <a:pPr>
            <a:buNone/>
          </a:pPr>
          <a:r>
            <a:rPr lang="en-GB" b="1" dirty="0"/>
            <a:t>Learners should be empowered to share any relevant information that may affect their learning during placement.</a:t>
          </a:r>
          <a:endParaRPr lang="en-GB" dirty="0"/>
        </a:p>
      </dgm:t>
    </dgm:pt>
    <dgm:pt modelId="{1CECC2B2-1F52-41E2-89E5-BDE6D8236A87}" type="parTrans" cxnId="{263F3CB5-6835-4CC4-A5F6-EE19E29E8F05}">
      <dgm:prSet/>
      <dgm:spPr/>
      <dgm:t>
        <a:bodyPr/>
        <a:lstStyle/>
        <a:p>
          <a:endParaRPr lang="en-GB"/>
        </a:p>
      </dgm:t>
    </dgm:pt>
    <dgm:pt modelId="{A73F322C-11E3-4EAA-8722-B7DAA2485B1B}" type="sibTrans" cxnId="{263F3CB5-6835-4CC4-A5F6-EE19E29E8F05}">
      <dgm:prSet/>
      <dgm:spPr/>
      <dgm:t>
        <a:bodyPr/>
        <a:lstStyle/>
        <a:p>
          <a:endParaRPr lang="en-GB"/>
        </a:p>
      </dgm:t>
    </dgm:pt>
    <dgm:pt modelId="{3D90CB23-9441-411D-A371-1758D60ADE35}">
      <dgm:prSet/>
      <dgm:spPr/>
      <dgm:t>
        <a:bodyPr/>
        <a:lstStyle/>
        <a:p>
          <a:pPr>
            <a:buNone/>
          </a:pPr>
          <a:r>
            <a:rPr lang="en-GB" b="1" dirty="0"/>
            <a:t>Allocated placements should not be cancelled.</a:t>
          </a:r>
          <a:endParaRPr lang="en-GB" dirty="0"/>
        </a:p>
      </dgm:t>
    </dgm:pt>
    <dgm:pt modelId="{B28EC90C-841B-4ACA-9B5E-68D5208C8FAE}" type="parTrans" cxnId="{6AE7D313-DE17-4311-8575-93968F7FBC22}">
      <dgm:prSet/>
      <dgm:spPr/>
      <dgm:t>
        <a:bodyPr/>
        <a:lstStyle/>
        <a:p>
          <a:endParaRPr lang="en-GB"/>
        </a:p>
      </dgm:t>
    </dgm:pt>
    <dgm:pt modelId="{8109A229-7272-4EF1-A321-D7164D6CBF65}" type="sibTrans" cxnId="{6AE7D313-DE17-4311-8575-93968F7FBC22}">
      <dgm:prSet/>
      <dgm:spPr/>
      <dgm:t>
        <a:bodyPr/>
        <a:lstStyle/>
        <a:p>
          <a:endParaRPr lang="en-GB"/>
        </a:p>
      </dgm:t>
    </dgm:pt>
    <dgm:pt modelId="{4C9A2938-F507-4871-8545-2B0EFD6BAD2C}">
      <dgm:prSet/>
      <dgm:spPr/>
      <dgm:t>
        <a:bodyPr/>
        <a:lstStyle/>
        <a:p>
          <a:pPr>
            <a:buNone/>
          </a:pPr>
          <a:r>
            <a:rPr lang="en-GB" b="1" dirty="0"/>
            <a:t>Unused placement offers should be managed effectively. </a:t>
          </a:r>
          <a:endParaRPr lang="en-GB" dirty="0"/>
        </a:p>
      </dgm:t>
    </dgm:pt>
    <dgm:pt modelId="{F2795486-BA6B-49E5-8DA0-E191DF06FB1F}" type="parTrans" cxnId="{70F1CA14-A2DB-4D6F-AF00-D8B4708C5F76}">
      <dgm:prSet/>
      <dgm:spPr/>
      <dgm:t>
        <a:bodyPr/>
        <a:lstStyle/>
        <a:p>
          <a:endParaRPr lang="en-GB"/>
        </a:p>
      </dgm:t>
    </dgm:pt>
    <dgm:pt modelId="{116BE279-1EE8-443F-B570-D8FEF5A68AD5}" type="sibTrans" cxnId="{70F1CA14-A2DB-4D6F-AF00-D8B4708C5F76}">
      <dgm:prSet/>
      <dgm:spPr/>
      <dgm:t>
        <a:bodyPr/>
        <a:lstStyle/>
        <a:p>
          <a:endParaRPr lang="en-GB"/>
        </a:p>
      </dgm:t>
    </dgm:pt>
    <dgm:pt modelId="{1179C5D7-DB13-4A2C-A5A7-40760F42DB8C}">
      <dgm:prSet/>
      <dgm:spPr/>
      <dgm:t>
        <a:bodyPr/>
        <a:lstStyle/>
        <a:p>
          <a:pPr>
            <a:buNone/>
          </a:pPr>
          <a:r>
            <a:rPr lang="en-GB" b="1" dirty="0"/>
            <a:t>Learners should be informed of their named practice educator following allocation.</a:t>
          </a:r>
          <a:endParaRPr lang="en-GB" dirty="0"/>
        </a:p>
      </dgm:t>
    </dgm:pt>
    <dgm:pt modelId="{4870E7F4-937E-43D2-9D25-C82415AD5182}" type="parTrans" cxnId="{D5571A28-29C3-478F-835C-A977E61C0E68}">
      <dgm:prSet/>
      <dgm:spPr/>
      <dgm:t>
        <a:bodyPr/>
        <a:lstStyle/>
        <a:p>
          <a:endParaRPr lang="en-GB"/>
        </a:p>
      </dgm:t>
    </dgm:pt>
    <dgm:pt modelId="{CFA6D680-1DB5-4BC6-82A6-CF81ABF06E6A}" type="sibTrans" cxnId="{D5571A28-29C3-478F-835C-A977E61C0E68}">
      <dgm:prSet/>
      <dgm:spPr/>
      <dgm:t>
        <a:bodyPr/>
        <a:lstStyle/>
        <a:p>
          <a:endParaRPr lang="en-GB"/>
        </a:p>
      </dgm:t>
    </dgm:pt>
    <dgm:pt modelId="{6D089534-34AA-447B-A6B7-69DDC387E68B}">
      <dgm:prSet/>
      <dgm:spPr/>
      <dgm:t>
        <a:bodyPr/>
        <a:lstStyle/>
        <a:p>
          <a:pPr>
            <a:buNone/>
          </a:pPr>
          <a:r>
            <a:rPr lang="en-GB" b="1" dirty="0"/>
            <a:t>Timely placement allocation with named contacts is advocated.</a:t>
          </a:r>
          <a:endParaRPr lang="en-GB" dirty="0"/>
        </a:p>
      </dgm:t>
    </dgm:pt>
    <dgm:pt modelId="{3708BA49-4AFB-48D9-BA38-9F8ACB1E7097}" type="parTrans" cxnId="{643BC3C6-DC84-4066-9759-3677056F4B60}">
      <dgm:prSet/>
      <dgm:spPr/>
      <dgm:t>
        <a:bodyPr/>
        <a:lstStyle/>
        <a:p>
          <a:endParaRPr lang="en-GB"/>
        </a:p>
      </dgm:t>
    </dgm:pt>
    <dgm:pt modelId="{0091B7C6-2A4B-4A98-8CBD-C939B264CE8D}" type="sibTrans" cxnId="{643BC3C6-DC84-4066-9759-3677056F4B60}">
      <dgm:prSet/>
      <dgm:spPr/>
      <dgm:t>
        <a:bodyPr/>
        <a:lstStyle/>
        <a:p>
          <a:endParaRPr lang="en-GB"/>
        </a:p>
      </dgm:t>
    </dgm:pt>
    <dgm:pt modelId="{A334FD41-5771-400E-9771-E58F11E7292C}">
      <dgm:prSet/>
      <dgm:spPr/>
      <dgm:t>
        <a:bodyPr/>
        <a:lstStyle/>
        <a:p>
          <a:pPr>
            <a:buNone/>
          </a:pPr>
          <a:r>
            <a:rPr lang="en-GB" b="1" dirty="0"/>
            <a:t>Accurate and relevant information should be maintained on collaborative placement platforms, to facilitate effective communication pathways.</a:t>
          </a:r>
          <a:endParaRPr lang="en-GB" dirty="0"/>
        </a:p>
      </dgm:t>
    </dgm:pt>
    <dgm:pt modelId="{7518A0DD-5151-4144-9BA7-EE1639D89EBE}" type="parTrans" cxnId="{212FCAA0-8BE6-4F08-BAB6-44233083D166}">
      <dgm:prSet/>
      <dgm:spPr/>
      <dgm:t>
        <a:bodyPr/>
        <a:lstStyle/>
        <a:p>
          <a:endParaRPr lang="en-GB"/>
        </a:p>
      </dgm:t>
    </dgm:pt>
    <dgm:pt modelId="{0DEAE049-46F7-4C27-A136-3F1A0478AB0C}" type="sibTrans" cxnId="{212FCAA0-8BE6-4F08-BAB6-44233083D166}">
      <dgm:prSet/>
      <dgm:spPr/>
      <dgm:t>
        <a:bodyPr/>
        <a:lstStyle/>
        <a:p>
          <a:endParaRPr lang="en-GB"/>
        </a:p>
      </dgm:t>
    </dgm:pt>
    <dgm:pt modelId="{34B3DBF2-48D8-4A01-BDD6-D98CACC535FB}" type="pres">
      <dgm:prSet presAssocID="{79A559E2-9B31-410D-84CA-B73366052C9E}" presName="diagram" presStyleCnt="0">
        <dgm:presLayoutVars>
          <dgm:dir/>
          <dgm:resizeHandles val="exact"/>
        </dgm:presLayoutVars>
      </dgm:prSet>
      <dgm:spPr/>
    </dgm:pt>
    <dgm:pt modelId="{C54EB4AA-CD1A-4BDC-90D6-3854D93CA4D6}" type="pres">
      <dgm:prSet presAssocID="{67C61A7A-3364-40B7-BA41-AA3FD252DDA5}" presName="node" presStyleLbl="node1" presStyleIdx="0" presStyleCnt="15">
        <dgm:presLayoutVars>
          <dgm:bulletEnabled val="1"/>
        </dgm:presLayoutVars>
      </dgm:prSet>
      <dgm:spPr/>
    </dgm:pt>
    <dgm:pt modelId="{3D233449-3C49-4ACB-87E7-0006252AAB0C}" type="pres">
      <dgm:prSet presAssocID="{F0A0CA1C-4671-41B0-9D1F-24BED21DBDD2}" presName="sibTrans" presStyleCnt="0"/>
      <dgm:spPr/>
    </dgm:pt>
    <dgm:pt modelId="{4CF55C30-743A-41C4-8CDA-5E9064DA3D48}" type="pres">
      <dgm:prSet presAssocID="{A334FD41-5771-400E-9771-E58F11E7292C}" presName="node" presStyleLbl="node1" presStyleIdx="1" presStyleCnt="15">
        <dgm:presLayoutVars>
          <dgm:bulletEnabled val="1"/>
        </dgm:presLayoutVars>
      </dgm:prSet>
      <dgm:spPr/>
    </dgm:pt>
    <dgm:pt modelId="{6BB6F2DC-5342-43EB-BFAD-7C0EC8E50BF1}" type="pres">
      <dgm:prSet presAssocID="{0DEAE049-46F7-4C27-A136-3F1A0478AB0C}" presName="sibTrans" presStyleCnt="0"/>
      <dgm:spPr/>
    </dgm:pt>
    <dgm:pt modelId="{69805102-1AEB-4A53-9361-EE239FFBD67F}" type="pres">
      <dgm:prSet presAssocID="{6D089534-34AA-447B-A6B7-69DDC387E68B}" presName="node" presStyleLbl="node1" presStyleIdx="2" presStyleCnt="15">
        <dgm:presLayoutVars>
          <dgm:bulletEnabled val="1"/>
        </dgm:presLayoutVars>
      </dgm:prSet>
      <dgm:spPr/>
    </dgm:pt>
    <dgm:pt modelId="{B9566AEC-23CD-437A-826C-5D1F6976A9C9}" type="pres">
      <dgm:prSet presAssocID="{0091B7C6-2A4B-4A98-8CBD-C939B264CE8D}" presName="sibTrans" presStyleCnt="0"/>
      <dgm:spPr/>
    </dgm:pt>
    <dgm:pt modelId="{E150D2CD-598E-4778-B36E-CE25363EEFF9}" type="pres">
      <dgm:prSet presAssocID="{1179C5D7-DB13-4A2C-A5A7-40760F42DB8C}" presName="node" presStyleLbl="node1" presStyleIdx="3" presStyleCnt="15">
        <dgm:presLayoutVars>
          <dgm:bulletEnabled val="1"/>
        </dgm:presLayoutVars>
      </dgm:prSet>
      <dgm:spPr/>
    </dgm:pt>
    <dgm:pt modelId="{3A09B1A8-5A2B-4973-AB43-DE1DAD03CBDF}" type="pres">
      <dgm:prSet presAssocID="{CFA6D680-1DB5-4BC6-82A6-CF81ABF06E6A}" presName="sibTrans" presStyleCnt="0"/>
      <dgm:spPr/>
    </dgm:pt>
    <dgm:pt modelId="{EA154287-104F-4C5D-BD5C-0779375E2918}" type="pres">
      <dgm:prSet presAssocID="{4C9A2938-F507-4871-8545-2B0EFD6BAD2C}" presName="node" presStyleLbl="node1" presStyleIdx="4" presStyleCnt="15">
        <dgm:presLayoutVars>
          <dgm:bulletEnabled val="1"/>
        </dgm:presLayoutVars>
      </dgm:prSet>
      <dgm:spPr/>
    </dgm:pt>
    <dgm:pt modelId="{EB8FFF6D-EFDE-492B-B8F3-D8E76E458B75}" type="pres">
      <dgm:prSet presAssocID="{116BE279-1EE8-443F-B570-D8FEF5A68AD5}" presName="sibTrans" presStyleCnt="0"/>
      <dgm:spPr/>
    </dgm:pt>
    <dgm:pt modelId="{4D33B9E9-B84E-4971-9591-5EC73A070318}" type="pres">
      <dgm:prSet presAssocID="{3D90CB23-9441-411D-A371-1758D60ADE35}" presName="node" presStyleLbl="node1" presStyleIdx="5" presStyleCnt="15">
        <dgm:presLayoutVars>
          <dgm:bulletEnabled val="1"/>
        </dgm:presLayoutVars>
      </dgm:prSet>
      <dgm:spPr/>
    </dgm:pt>
    <dgm:pt modelId="{C9D99860-F21F-4CD2-A44E-6C9AD05C7687}" type="pres">
      <dgm:prSet presAssocID="{8109A229-7272-4EF1-A321-D7164D6CBF65}" presName="sibTrans" presStyleCnt="0"/>
      <dgm:spPr/>
    </dgm:pt>
    <dgm:pt modelId="{21134484-8036-4F15-A9B3-68424EF0A1F3}" type="pres">
      <dgm:prSet presAssocID="{54059106-6DA2-4C82-BEBF-EA67E62CC613}" presName="node" presStyleLbl="node1" presStyleIdx="6" presStyleCnt="15">
        <dgm:presLayoutVars>
          <dgm:bulletEnabled val="1"/>
        </dgm:presLayoutVars>
      </dgm:prSet>
      <dgm:spPr/>
    </dgm:pt>
    <dgm:pt modelId="{31BF98EB-90F3-48D0-B898-AF16060E3B67}" type="pres">
      <dgm:prSet presAssocID="{A73F322C-11E3-4EAA-8722-B7DAA2485B1B}" presName="sibTrans" presStyleCnt="0"/>
      <dgm:spPr/>
    </dgm:pt>
    <dgm:pt modelId="{082EA629-DAC4-4B87-BC13-943AF99055EC}" type="pres">
      <dgm:prSet presAssocID="{0173C011-FFC1-4877-9A26-9FAA23A48BEC}" presName="node" presStyleLbl="node1" presStyleIdx="7" presStyleCnt="15">
        <dgm:presLayoutVars>
          <dgm:bulletEnabled val="1"/>
        </dgm:presLayoutVars>
      </dgm:prSet>
      <dgm:spPr/>
    </dgm:pt>
    <dgm:pt modelId="{6DB25D12-2324-43D4-80C7-94478821496D}" type="pres">
      <dgm:prSet presAssocID="{0C2FB56E-5184-457C-8A7C-E41CC626C827}" presName="sibTrans" presStyleCnt="0"/>
      <dgm:spPr/>
    </dgm:pt>
    <dgm:pt modelId="{7D932BB6-6621-47CA-BF22-CE119B1552BE}" type="pres">
      <dgm:prSet presAssocID="{68F9AFE6-241C-4DFB-AE16-0857668FBD1E}" presName="node" presStyleLbl="node1" presStyleIdx="8" presStyleCnt="15">
        <dgm:presLayoutVars>
          <dgm:bulletEnabled val="1"/>
        </dgm:presLayoutVars>
      </dgm:prSet>
      <dgm:spPr/>
    </dgm:pt>
    <dgm:pt modelId="{6F69AB0F-B670-4265-BBB3-3AEFECC6ECE0}" type="pres">
      <dgm:prSet presAssocID="{F3D445BA-A552-4495-8E9D-15ABE5CC8890}" presName="sibTrans" presStyleCnt="0"/>
      <dgm:spPr/>
    </dgm:pt>
    <dgm:pt modelId="{B2803184-4BB7-476D-9C60-F70E92EACCBC}" type="pres">
      <dgm:prSet presAssocID="{4BF57C91-EF0B-4A59-B8F6-8FA57B06F47D}" presName="node" presStyleLbl="node1" presStyleIdx="9" presStyleCnt="15">
        <dgm:presLayoutVars>
          <dgm:bulletEnabled val="1"/>
        </dgm:presLayoutVars>
      </dgm:prSet>
      <dgm:spPr/>
    </dgm:pt>
    <dgm:pt modelId="{5D5E011B-AA54-4B63-B88F-B96632CADACC}" type="pres">
      <dgm:prSet presAssocID="{2A0ACC8A-4CEB-49EE-BF49-90431E6CEF61}" presName="sibTrans" presStyleCnt="0"/>
      <dgm:spPr/>
    </dgm:pt>
    <dgm:pt modelId="{79248AE6-5CAA-4680-87D0-66FBC5427B12}" type="pres">
      <dgm:prSet presAssocID="{0A345751-8C5A-44C6-8061-44F4F13497A6}" presName="node" presStyleLbl="node1" presStyleIdx="10" presStyleCnt="15">
        <dgm:presLayoutVars>
          <dgm:bulletEnabled val="1"/>
        </dgm:presLayoutVars>
      </dgm:prSet>
      <dgm:spPr/>
    </dgm:pt>
    <dgm:pt modelId="{54BC6C45-2197-49E3-9FEE-4CA4D20B2A9F}" type="pres">
      <dgm:prSet presAssocID="{65DB1B58-57B2-4D45-A682-90C589D994FF}" presName="sibTrans" presStyleCnt="0"/>
      <dgm:spPr/>
    </dgm:pt>
    <dgm:pt modelId="{7F451028-9910-4C96-B1F2-632F17BAAC40}" type="pres">
      <dgm:prSet presAssocID="{FF152EC2-36FA-47F9-B8D7-254C393DA99A}" presName="node" presStyleLbl="node1" presStyleIdx="11" presStyleCnt="15">
        <dgm:presLayoutVars>
          <dgm:bulletEnabled val="1"/>
        </dgm:presLayoutVars>
      </dgm:prSet>
      <dgm:spPr/>
    </dgm:pt>
    <dgm:pt modelId="{E56FCC61-A8CC-416D-9C59-A0637CAAD79B}" type="pres">
      <dgm:prSet presAssocID="{54B4CA97-21EA-4895-841F-8109F469EAB2}" presName="sibTrans" presStyleCnt="0"/>
      <dgm:spPr/>
    </dgm:pt>
    <dgm:pt modelId="{3EA3A8B2-DD99-421F-83BB-1D7897C784CC}" type="pres">
      <dgm:prSet presAssocID="{D8D23F05-6C01-48B8-A9D1-EF71C9862BFE}" presName="node" presStyleLbl="node1" presStyleIdx="12" presStyleCnt="15">
        <dgm:presLayoutVars>
          <dgm:bulletEnabled val="1"/>
        </dgm:presLayoutVars>
      </dgm:prSet>
      <dgm:spPr/>
    </dgm:pt>
    <dgm:pt modelId="{E0073894-560F-4F6F-9C38-2CC82ED33990}" type="pres">
      <dgm:prSet presAssocID="{96FF8071-CA2B-4762-A2F7-272208F14E62}" presName="sibTrans" presStyleCnt="0"/>
      <dgm:spPr/>
    </dgm:pt>
    <dgm:pt modelId="{C6D6F373-0EC7-45C9-AF39-1C2ED64E4411}" type="pres">
      <dgm:prSet presAssocID="{B66BD0AC-2D02-4D1B-A261-9E0602DD1C52}" presName="node" presStyleLbl="node1" presStyleIdx="13" presStyleCnt="15">
        <dgm:presLayoutVars>
          <dgm:bulletEnabled val="1"/>
        </dgm:presLayoutVars>
      </dgm:prSet>
      <dgm:spPr/>
    </dgm:pt>
    <dgm:pt modelId="{D1BE4829-8EE2-44F1-A323-3FF764DC7F9A}" type="pres">
      <dgm:prSet presAssocID="{2C9C5870-73E2-4242-B3D6-F5EC4E6D9BBC}" presName="sibTrans" presStyleCnt="0"/>
      <dgm:spPr/>
    </dgm:pt>
    <dgm:pt modelId="{78134789-9483-4DBF-8494-1D61E0459C51}" type="pres">
      <dgm:prSet presAssocID="{51435613-D2AF-4373-8AE2-F84B4E3A6F63}" presName="node" presStyleLbl="node1" presStyleIdx="14" presStyleCnt="15">
        <dgm:presLayoutVars>
          <dgm:bulletEnabled val="1"/>
        </dgm:presLayoutVars>
      </dgm:prSet>
      <dgm:spPr/>
    </dgm:pt>
  </dgm:ptLst>
  <dgm:cxnLst>
    <dgm:cxn modelId="{F8049D00-B640-4F65-9952-EFE6AB9789C9}" srcId="{79A559E2-9B31-410D-84CA-B73366052C9E}" destId="{0A345751-8C5A-44C6-8061-44F4F13497A6}" srcOrd="10" destOrd="0" parTransId="{B2D7BEF9-A5D7-4436-AAD9-B6C58A5AE15F}" sibTransId="{65DB1B58-57B2-4D45-A682-90C589D994FF}"/>
    <dgm:cxn modelId="{EB02D508-3C40-44F0-BA17-155D0003A03A}" type="presOf" srcId="{79A559E2-9B31-410D-84CA-B73366052C9E}" destId="{34B3DBF2-48D8-4A01-BDD6-D98CACC535FB}" srcOrd="0" destOrd="0" presId="urn:microsoft.com/office/officeart/2005/8/layout/default"/>
    <dgm:cxn modelId="{7684EF0F-DD18-4B4B-95D5-4DF66DC73115}" type="presOf" srcId="{0A345751-8C5A-44C6-8061-44F4F13497A6}" destId="{79248AE6-5CAA-4680-87D0-66FBC5427B12}" srcOrd="0" destOrd="0" presId="urn:microsoft.com/office/officeart/2005/8/layout/default"/>
    <dgm:cxn modelId="{6AE7D313-DE17-4311-8575-93968F7FBC22}" srcId="{79A559E2-9B31-410D-84CA-B73366052C9E}" destId="{3D90CB23-9441-411D-A371-1758D60ADE35}" srcOrd="5" destOrd="0" parTransId="{B28EC90C-841B-4ACA-9B5E-68D5208C8FAE}" sibTransId="{8109A229-7272-4EF1-A321-D7164D6CBF65}"/>
    <dgm:cxn modelId="{70F1CA14-A2DB-4D6F-AF00-D8B4708C5F76}" srcId="{79A559E2-9B31-410D-84CA-B73366052C9E}" destId="{4C9A2938-F507-4871-8545-2B0EFD6BAD2C}" srcOrd="4" destOrd="0" parTransId="{F2795486-BA6B-49E5-8DA0-E191DF06FB1F}" sibTransId="{116BE279-1EE8-443F-B570-D8FEF5A68AD5}"/>
    <dgm:cxn modelId="{D5571A28-29C3-478F-835C-A977E61C0E68}" srcId="{79A559E2-9B31-410D-84CA-B73366052C9E}" destId="{1179C5D7-DB13-4A2C-A5A7-40760F42DB8C}" srcOrd="3" destOrd="0" parTransId="{4870E7F4-937E-43D2-9D25-C82415AD5182}" sibTransId="{CFA6D680-1DB5-4BC6-82A6-CF81ABF06E6A}"/>
    <dgm:cxn modelId="{8108DF2D-F384-4F2F-AFD9-F3FBACC40CCA}" srcId="{79A559E2-9B31-410D-84CA-B73366052C9E}" destId="{FF152EC2-36FA-47F9-B8D7-254C393DA99A}" srcOrd="11" destOrd="0" parTransId="{0B6E550D-B028-4FF9-B8F2-CA362E97FB25}" sibTransId="{54B4CA97-21EA-4895-841F-8109F469EAB2}"/>
    <dgm:cxn modelId="{3938362E-A836-4EA1-8039-1279601E7A74}" type="presOf" srcId="{54059106-6DA2-4C82-BEBF-EA67E62CC613}" destId="{21134484-8036-4F15-A9B3-68424EF0A1F3}" srcOrd="0" destOrd="0" presId="urn:microsoft.com/office/officeart/2005/8/layout/default"/>
    <dgm:cxn modelId="{EBBEB340-5CDD-44A0-9246-A8D6BF3A8995}" type="presOf" srcId="{67C61A7A-3364-40B7-BA41-AA3FD252DDA5}" destId="{C54EB4AA-CD1A-4BDC-90D6-3854D93CA4D6}" srcOrd="0" destOrd="0" presId="urn:microsoft.com/office/officeart/2005/8/layout/default"/>
    <dgm:cxn modelId="{3899D45B-4D61-4D05-99E9-84877D9E4E1E}" type="presOf" srcId="{0173C011-FFC1-4877-9A26-9FAA23A48BEC}" destId="{082EA629-DAC4-4B87-BC13-943AF99055EC}" srcOrd="0" destOrd="0" presId="urn:microsoft.com/office/officeart/2005/8/layout/default"/>
    <dgm:cxn modelId="{16497A5D-7584-4A62-B6A9-5076FD4BCF1A}" type="presOf" srcId="{3D90CB23-9441-411D-A371-1758D60ADE35}" destId="{4D33B9E9-B84E-4971-9591-5EC73A070318}" srcOrd="0" destOrd="0" presId="urn:microsoft.com/office/officeart/2005/8/layout/default"/>
    <dgm:cxn modelId="{91F92D63-6713-4B99-B530-FD4CE6571E3E}" srcId="{79A559E2-9B31-410D-84CA-B73366052C9E}" destId="{51435613-D2AF-4373-8AE2-F84B4E3A6F63}" srcOrd="14" destOrd="0" parTransId="{15ADF17B-5EA1-406E-9650-3EBC5D757C68}" sibTransId="{12235903-320A-4747-80AB-67268B6D4DF1}"/>
    <dgm:cxn modelId="{5262F14D-0DBB-4BC1-B414-DF917A6E9D85}" srcId="{79A559E2-9B31-410D-84CA-B73366052C9E}" destId="{0173C011-FFC1-4877-9A26-9FAA23A48BEC}" srcOrd="7" destOrd="0" parTransId="{A42E474A-CCE9-4B68-8B4A-887133A5B6CE}" sibTransId="{0C2FB56E-5184-457C-8A7C-E41CC626C827}"/>
    <dgm:cxn modelId="{39FF1E6E-EB5C-483F-8CB7-F573840E4048}" srcId="{79A559E2-9B31-410D-84CA-B73366052C9E}" destId="{4BF57C91-EF0B-4A59-B8F6-8FA57B06F47D}" srcOrd="9" destOrd="0" parTransId="{209022A2-4CB9-4889-997D-54CE02823318}" sibTransId="{2A0ACC8A-4CEB-49EE-BF49-90431E6CEF61}"/>
    <dgm:cxn modelId="{80B97797-A8C6-4921-A8B9-D8E7D0B6178C}" type="presOf" srcId="{68F9AFE6-241C-4DFB-AE16-0857668FBD1E}" destId="{7D932BB6-6621-47CA-BF22-CE119B1552BE}" srcOrd="0" destOrd="0" presId="urn:microsoft.com/office/officeart/2005/8/layout/default"/>
    <dgm:cxn modelId="{96C2189F-7345-43AC-A282-DE7475FE187D}" srcId="{79A559E2-9B31-410D-84CA-B73366052C9E}" destId="{67C61A7A-3364-40B7-BA41-AA3FD252DDA5}" srcOrd="0" destOrd="0" parTransId="{269DB8E7-360B-4FAE-ADB4-476060C0567D}" sibTransId="{F0A0CA1C-4671-41B0-9D1F-24BED21DBDD2}"/>
    <dgm:cxn modelId="{212FCAA0-8BE6-4F08-BAB6-44233083D166}" srcId="{79A559E2-9B31-410D-84CA-B73366052C9E}" destId="{A334FD41-5771-400E-9771-E58F11E7292C}" srcOrd="1" destOrd="0" parTransId="{7518A0DD-5151-4144-9BA7-EE1639D89EBE}" sibTransId="{0DEAE049-46F7-4C27-A136-3F1A0478AB0C}"/>
    <dgm:cxn modelId="{35C440AA-0266-4DAC-9139-11F6C7201079}" type="presOf" srcId="{1179C5D7-DB13-4A2C-A5A7-40760F42DB8C}" destId="{E150D2CD-598E-4778-B36E-CE25363EEFF9}" srcOrd="0" destOrd="0" presId="urn:microsoft.com/office/officeart/2005/8/layout/default"/>
    <dgm:cxn modelId="{B9183EAD-A59F-4F3B-A16C-5B2C28EEB593}" type="presOf" srcId="{4C9A2938-F507-4871-8545-2B0EFD6BAD2C}" destId="{EA154287-104F-4C5D-BD5C-0779375E2918}" srcOrd="0" destOrd="0" presId="urn:microsoft.com/office/officeart/2005/8/layout/default"/>
    <dgm:cxn modelId="{0D5112B1-68FF-4A85-ADA7-15BE4D093817}" type="presOf" srcId="{B66BD0AC-2D02-4D1B-A261-9E0602DD1C52}" destId="{C6D6F373-0EC7-45C9-AF39-1C2ED64E4411}" srcOrd="0" destOrd="0" presId="urn:microsoft.com/office/officeart/2005/8/layout/default"/>
    <dgm:cxn modelId="{263F3CB5-6835-4CC4-A5F6-EE19E29E8F05}" srcId="{79A559E2-9B31-410D-84CA-B73366052C9E}" destId="{54059106-6DA2-4C82-BEBF-EA67E62CC613}" srcOrd="6" destOrd="0" parTransId="{1CECC2B2-1F52-41E2-89E5-BDE6D8236A87}" sibTransId="{A73F322C-11E3-4EAA-8722-B7DAA2485B1B}"/>
    <dgm:cxn modelId="{335890B5-3C8B-4C47-B361-3A486159B9E7}" srcId="{79A559E2-9B31-410D-84CA-B73366052C9E}" destId="{B66BD0AC-2D02-4D1B-A261-9E0602DD1C52}" srcOrd="13" destOrd="0" parTransId="{10E48B7C-1984-4F2D-A847-BB5CC7933A16}" sibTransId="{2C9C5870-73E2-4242-B3D6-F5EC4E6D9BBC}"/>
    <dgm:cxn modelId="{495AEBBE-4368-4ACF-8ED5-1E6A3CE09C23}" srcId="{79A559E2-9B31-410D-84CA-B73366052C9E}" destId="{D8D23F05-6C01-48B8-A9D1-EF71C9862BFE}" srcOrd="12" destOrd="0" parTransId="{E2568A9D-02F2-40EE-A1B7-A5C91E89A254}" sibTransId="{96FF8071-CA2B-4762-A2F7-272208F14E62}"/>
    <dgm:cxn modelId="{643BC3C6-DC84-4066-9759-3677056F4B60}" srcId="{79A559E2-9B31-410D-84CA-B73366052C9E}" destId="{6D089534-34AA-447B-A6B7-69DDC387E68B}" srcOrd="2" destOrd="0" parTransId="{3708BA49-4AFB-48D9-BA38-9F8ACB1E7097}" sibTransId="{0091B7C6-2A4B-4A98-8CBD-C939B264CE8D}"/>
    <dgm:cxn modelId="{BF775BC9-CD2C-4459-A2D7-804D00932407}" type="presOf" srcId="{D8D23F05-6C01-48B8-A9D1-EF71C9862BFE}" destId="{3EA3A8B2-DD99-421F-83BB-1D7897C784CC}" srcOrd="0" destOrd="0" presId="urn:microsoft.com/office/officeart/2005/8/layout/default"/>
    <dgm:cxn modelId="{BFFD65C9-06FA-435A-AAD2-2161BDBD00CF}" type="presOf" srcId="{51435613-D2AF-4373-8AE2-F84B4E3A6F63}" destId="{78134789-9483-4DBF-8494-1D61E0459C51}" srcOrd="0" destOrd="0" presId="urn:microsoft.com/office/officeart/2005/8/layout/default"/>
    <dgm:cxn modelId="{5D88D8CE-A439-4A64-B040-2AFDD1348D4A}" type="presOf" srcId="{FF152EC2-36FA-47F9-B8D7-254C393DA99A}" destId="{7F451028-9910-4C96-B1F2-632F17BAAC40}" srcOrd="0" destOrd="0" presId="urn:microsoft.com/office/officeart/2005/8/layout/default"/>
    <dgm:cxn modelId="{677087D5-6B3C-4421-A6E2-5EC12737F717}" type="presOf" srcId="{6D089534-34AA-447B-A6B7-69DDC387E68B}" destId="{69805102-1AEB-4A53-9361-EE239FFBD67F}" srcOrd="0" destOrd="0" presId="urn:microsoft.com/office/officeart/2005/8/layout/default"/>
    <dgm:cxn modelId="{844B83E2-FAEF-4120-A519-CC982AEF8975}" type="presOf" srcId="{4BF57C91-EF0B-4A59-B8F6-8FA57B06F47D}" destId="{B2803184-4BB7-476D-9C60-F70E92EACCBC}" srcOrd="0" destOrd="0" presId="urn:microsoft.com/office/officeart/2005/8/layout/default"/>
    <dgm:cxn modelId="{13465EE5-6F8F-45E8-8399-C9A7E4B34083}" srcId="{79A559E2-9B31-410D-84CA-B73366052C9E}" destId="{68F9AFE6-241C-4DFB-AE16-0857668FBD1E}" srcOrd="8" destOrd="0" parTransId="{D9194E6A-EE2F-4885-8E6C-FDEC3C4C66C4}" sibTransId="{F3D445BA-A552-4495-8E9D-15ABE5CC8890}"/>
    <dgm:cxn modelId="{19E3E2F9-9B9B-4BF2-94E0-E7854F25A999}" type="presOf" srcId="{A334FD41-5771-400E-9771-E58F11E7292C}" destId="{4CF55C30-743A-41C4-8CDA-5E9064DA3D48}" srcOrd="0" destOrd="0" presId="urn:microsoft.com/office/officeart/2005/8/layout/default"/>
    <dgm:cxn modelId="{5AB24CBC-EF21-44A1-8D15-009388CDF3E9}" type="presParOf" srcId="{34B3DBF2-48D8-4A01-BDD6-D98CACC535FB}" destId="{C54EB4AA-CD1A-4BDC-90D6-3854D93CA4D6}" srcOrd="0" destOrd="0" presId="urn:microsoft.com/office/officeart/2005/8/layout/default"/>
    <dgm:cxn modelId="{0ECD94C4-D3F8-4E20-9EE9-36471D47484A}" type="presParOf" srcId="{34B3DBF2-48D8-4A01-BDD6-D98CACC535FB}" destId="{3D233449-3C49-4ACB-87E7-0006252AAB0C}" srcOrd="1" destOrd="0" presId="urn:microsoft.com/office/officeart/2005/8/layout/default"/>
    <dgm:cxn modelId="{23A320B4-CE7F-420E-A7C5-A0F363478513}" type="presParOf" srcId="{34B3DBF2-48D8-4A01-BDD6-D98CACC535FB}" destId="{4CF55C30-743A-41C4-8CDA-5E9064DA3D48}" srcOrd="2" destOrd="0" presId="urn:microsoft.com/office/officeart/2005/8/layout/default"/>
    <dgm:cxn modelId="{524B7208-FA91-4923-A5FE-C356EB158F14}" type="presParOf" srcId="{34B3DBF2-48D8-4A01-BDD6-D98CACC535FB}" destId="{6BB6F2DC-5342-43EB-BFAD-7C0EC8E50BF1}" srcOrd="3" destOrd="0" presId="urn:microsoft.com/office/officeart/2005/8/layout/default"/>
    <dgm:cxn modelId="{22404763-18FD-443C-BDF4-DA26DA69F289}" type="presParOf" srcId="{34B3DBF2-48D8-4A01-BDD6-D98CACC535FB}" destId="{69805102-1AEB-4A53-9361-EE239FFBD67F}" srcOrd="4" destOrd="0" presId="urn:microsoft.com/office/officeart/2005/8/layout/default"/>
    <dgm:cxn modelId="{D8B56E31-B2CD-4DD8-A777-F8990494CA70}" type="presParOf" srcId="{34B3DBF2-48D8-4A01-BDD6-D98CACC535FB}" destId="{B9566AEC-23CD-437A-826C-5D1F6976A9C9}" srcOrd="5" destOrd="0" presId="urn:microsoft.com/office/officeart/2005/8/layout/default"/>
    <dgm:cxn modelId="{E7C574EA-814E-4AD5-9609-1762AC312151}" type="presParOf" srcId="{34B3DBF2-48D8-4A01-BDD6-D98CACC535FB}" destId="{E150D2CD-598E-4778-B36E-CE25363EEFF9}" srcOrd="6" destOrd="0" presId="urn:microsoft.com/office/officeart/2005/8/layout/default"/>
    <dgm:cxn modelId="{D12290E9-60CD-418B-84B5-66BE909A8513}" type="presParOf" srcId="{34B3DBF2-48D8-4A01-BDD6-D98CACC535FB}" destId="{3A09B1A8-5A2B-4973-AB43-DE1DAD03CBDF}" srcOrd="7" destOrd="0" presId="urn:microsoft.com/office/officeart/2005/8/layout/default"/>
    <dgm:cxn modelId="{DC71E395-821B-48A5-AD51-6121BBFBBCED}" type="presParOf" srcId="{34B3DBF2-48D8-4A01-BDD6-D98CACC535FB}" destId="{EA154287-104F-4C5D-BD5C-0779375E2918}" srcOrd="8" destOrd="0" presId="urn:microsoft.com/office/officeart/2005/8/layout/default"/>
    <dgm:cxn modelId="{8B511A95-67CF-4311-B6C1-B494B0E69ED9}" type="presParOf" srcId="{34B3DBF2-48D8-4A01-BDD6-D98CACC535FB}" destId="{EB8FFF6D-EFDE-492B-B8F3-D8E76E458B75}" srcOrd="9" destOrd="0" presId="urn:microsoft.com/office/officeart/2005/8/layout/default"/>
    <dgm:cxn modelId="{1942A48A-4472-42C0-8A0E-A3663827A987}" type="presParOf" srcId="{34B3DBF2-48D8-4A01-BDD6-D98CACC535FB}" destId="{4D33B9E9-B84E-4971-9591-5EC73A070318}" srcOrd="10" destOrd="0" presId="urn:microsoft.com/office/officeart/2005/8/layout/default"/>
    <dgm:cxn modelId="{FD09CBC2-B066-47BF-AF10-D57C59A92BE5}" type="presParOf" srcId="{34B3DBF2-48D8-4A01-BDD6-D98CACC535FB}" destId="{C9D99860-F21F-4CD2-A44E-6C9AD05C7687}" srcOrd="11" destOrd="0" presId="urn:microsoft.com/office/officeart/2005/8/layout/default"/>
    <dgm:cxn modelId="{C0E7773C-D454-4CB2-BDC2-97453D1F9AD4}" type="presParOf" srcId="{34B3DBF2-48D8-4A01-BDD6-D98CACC535FB}" destId="{21134484-8036-4F15-A9B3-68424EF0A1F3}" srcOrd="12" destOrd="0" presId="urn:microsoft.com/office/officeart/2005/8/layout/default"/>
    <dgm:cxn modelId="{F15C5F14-BABB-4AB2-B701-FB49E7820874}" type="presParOf" srcId="{34B3DBF2-48D8-4A01-BDD6-D98CACC535FB}" destId="{31BF98EB-90F3-48D0-B898-AF16060E3B67}" srcOrd="13" destOrd="0" presId="urn:microsoft.com/office/officeart/2005/8/layout/default"/>
    <dgm:cxn modelId="{8E6DB26D-9DBD-4B64-B861-4FC04DE2E1EB}" type="presParOf" srcId="{34B3DBF2-48D8-4A01-BDD6-D98CACC535FB}" destId="{082EA629-DAC4-4B87-BC13-943AF99055EC}" srcOrd="14" destOrd="0" presId="urn:microsoft.com/office/officeart/2005/8/layout/default"/>
    <dgm:cxn modelId="{F193973E-6912-4E45-894F-A01AEB1450FB}" type="presParOf" srcId="{34B3DBF2-48D8-4A01-BDD6-D98CACC535FB}" destId="{6DB25D12-2324-43D4-80C7-94478821496D}" srcOrd="15" destOrd="0" presId="urn:microsoft.com/office/officeart/2005/8/layout/default"/>
    <dgm:cxn modelId="{14298E15-24A8-4C63-95D5-A20A977DBB81}" type="presParOf" srcId="{34B3DBF2-48D8-4A01-BDD6-D98CACC535FB}" destId="{7D932BB6-6621-47CA-BF22-CE119B1552BE}" srcOrd="16" destOrd="0" presId="urn:microsoft.com/office/officeart/2005/8/layout/default"/>
    <dgm:cxn modelId="{4CB0ADCB-F288-4C04-8DC8-04A4AC7E2B2A}" type="presParOf" srcId="{34B3DBF2-48D8-4A01-BDD6-D98CACC535FB}" destId="{6F69AB0F-B670-4265-BBB3-3AEFECC6ECE0}" srcOrd="17" destOrd="0" presId="urn:microsoft.com/office/officeart/2005/8/layout/default"/>
    <dgm:cxn modelId="{C748F9A8-D3EA-47D2-896E-038085022838}" type="presParOf" srcId="{34B3DBF2-48D8-4A01-BDD6-D98CACC535FB}" destId="{B2803184-4BB7-476D-9C60-F70E92EACCBC}" srcOrd="18" destOrd="0" presId="urn:microsoft.com/office/officeart/2005/8/layout/default"/>
    <dgm:cxn modelId="{6B5393A0-C52F-4892-A431-2AEC0CC25557}" type="presParOf" srcId="{34B3DBF2-48D8-4A01-BDD6-D98CACC535FB}" destId="{5D5E011B-AA54-4B63-B88F-B96632CADACC}" srcOrd="19" destOrd="0" presId="urn:microsoft.com/office/officeart/2005/8/layout/default"/>
    <dgm:cxn modelId="{FC4767B2-A993-4F91-900C-84AA3EAA4A30}" type="presParOf" srcId="{34B3DBF2-48D8-4A01-BDD6-D98CACC535FB}" destId="{79248AE6-5CAA-4680-87D0-66FBC5427B12}" srcOrd="20" destOrd="0" presId="urn:microsoft.com/office/officeart/2005/8/layout/default"/>
    <dgm:cxn modelId="{CB39B0A4-2A5F-4328-9281-B7611A125CBA}" type="presParOf" srcId="{34B3DBF2-48D8-4A01-BDD6-D98CACC535FB}" destId="{54BC6C45-2197-49E3-9FEE-4CA4D20B2A9F}" srcOrd="21" destOrd="0" presId="urn:microsoft.com/office/officeart/2005/8/layout/default"/>
    <dgm:cxn modelId="{476FEA23-CB9C-4CC3-B386-1503781A508B}" type="presParOf" srcId="{34B3DBF2-48D8-4A01-BDD6-D98CACC535FB}" destId="{7F451028-9910-4C96-B1F2-632F17BAAC40}" srcOrd="22" destOrd="0" presId="urn:microsoft.com/office/officeart/2005/8/layout/default"/>
    <dgm:cxn modelId="{1FC1F185-B5BF-42C0-A1EC-517E8315707B}" type="presParOf" srcId="{34B3DBF2-48D8-4A01-BDD6-D98CACC535FB}" destId="{E56FCC61-A8CC-416D-9C59-A0637CAAD79B}" srcOrd="23" destOrd="0" presId="urn:microsoft.com/office/officeart/2005/8/layout/default"/>
    <dgm:cxn modelId="{DCAE6999-F7E0-40CC-BC61-555DB2D99D63}" type="presParOf" srcId="{34B3DBF2-48D8-4A01-BDD6-D98CACC535FB}" destId="{3EA3A8B2-DD99-421F-83BB-1D7897C784CC}" srcOrd="24" destOrd="0" presId="urn:microsoft.com/office/officeart/2005/8/layout/default"/>
    <dgm:cxn modelId="{D00E67BF-E862-4019-B132-81470510372C}" type="presParOf" srcId="{34B3DBF2-48D8-4A01-BDD6-D98CACC535FB}" destId="{E0073894-560F-4F6F-9C38-2CC82ED33990}" srcOrd="25" destOrd="0" presId="urn:microsoft.com/office/officeart/2005/8/layout/default"/>
    <dgm:cxn modelId="{A10B3BD7-8843-47CF-92CC-C35AA11AAD32}" type="presParOf" srcId="{34B3DBF2-48D8-4A01-BDD6-D98CACC535FB}" destId="{C6D6F373-0EC7-45C9-AF39-1C2ED64E4411}" srcOrd="26" destOrd="0" presId="urn:microsoft.com/office/officeart/2005/8/layout/default"/>
    <dgm:cxn modelId="{7BA1B456-AAF4-4484-970A-C5F64D0B5952}" type="presParOf" srcId="{34B3DBF2-48D8-4A01-BDD6-D98CACC535FB}" destId="{D1BE4829-8EE2-44F1-A323-3FF764DC7F9A}" srcOrd="27" destOrd="0" presId="urn:microsoft.com/office/officeart/2005/8/layout/default"/>
    <dgm:cxn modelId="{76A35FE0-DB7C-4678-96FA-D28DB42F4F0A}" type="presParOf" srcId="{34B3DBF2-48D8-4A01-BDD6-D98CACC535FB}" destId="{78134789-9483-4DBF-8494-1D61E0459C51}"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214F1-945A-4106-B33F-4193E4BA23C2}">
      <dsp:nvSpPr>
        <dsp:cNvPr id="0" name=""/>
        <dsp:cNvSpPr/>
      </dsp:nvSpPr>
      <dsp:spPr>
        <a:xfrm>
          <a:off x="3558584" y="571525"/>
          <a:ext cx="3797266" cy="3818190"/>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2B892-DE0B-471C-88EF-A21D2174AF5F}">
      <dsp:nvSpPr>
        <dsp:cNvPr id="0" name=""/>
        <dsp:cNvSpPr/>
      </dsp:nvSpPr>
      <dsp:spPr>
        <a:xfrm>
          <a:off x="3548122" y="571525"/>
          <a:ext cx="3818190" cy="3818190"/>
        </a:xfrm>
        <a:prstGeom prst="blockArc">
          <a:avLst>
            <a:gd name="adj1" fmla="val 5400000"/>
            <a:gd name="adj2" fmla="val 108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8561E-2FF5-4C31-BD96-E83FDF934E6E}">
      <dsp:nvSpPr>
        <dsp:cNvPr id="0" name=""/>
        <dsp:cNvSpPr/>
      </dsp:nvSpPr>
      <dsp:spPr>
        <a:xfrm>
          <a:off x="3548122" y="571525"/>
          <a:ext cx="3818190" cy="3818190"/>
        </a:xfrm>
        <a:prstGeom prst="blockArc">
          <a:avLst>
            <a:gd name="adj1" fmla="val 0"/>
            <a:gd name="adj2" fmla="val 54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5F9DC-B2F8-46D5-84BC-D17BC17CC02A}">
      <dsp:nvSpPr>
        <dsp:cNvPr id="0" name=""/>
        <dsp:cNvSpPr/>
      </dsp:nvSpPr>
      <dsp:spPr>
        <a:xfrm>
          <a:off x="3548122" y="571525"/>
          <a:ext cx="3818190" cy="3818190"/>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FE391D-5A1B-4958-8EB7-E5E77F945A0C}">
      <dsp:nvSpPr>
        <dsp:cNvPr id="0" name=""/>
        <dsp:cNvSpPr/>
      </dsp:nvSpPr>
      <dsp:spPr>
        <a:xfrm>
          <a:off x="4578536" y="1576876"/>
          <a:ext cx="1757362" cy="1757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Key Issues</a:t>
          </a:r>
        </a:p>
      </dsp:txBody>
      <dsp:txXfrm>
        <a:off x="4835896" y="1834236"/>
        <a:ext cx="1242642" cy="1242642"/>
      </dsp:txXfrm>
    </dsp:sp>
    <dsp:sp modelId="{80D8C17A-E2F5-47E7-8952-1FD04AA66F35}">
      <dsp:nvSpPr>
        <dsp:cNvPr id="0" name=""/>
        <dsp:cNvSpPr/>
      </dsp:nvSpPr>
      <dsp:spPr>
        <a:xfrm>
          <a:off x="4516556" y="734"/>
          <a:ext cx="1881323" cy="12301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Contact issues</a:t>
          </a:r>
        </a:p>
      </dsp:txBody>
      <dsp:txXfrm>
        <a:off x="4792069" y="180886"/>
        <a:ext cx="1330297" cy="869849"/>
      </dsp:txXfrm>
    </dsp:sp>
    <dsp:sp modelId="{242EA767-1091-4CC8-8F85-2DE14D365315}">
      <dsp:nvSpPr>
        <dsp:cNvPr id="0" name=""/>
        <dsp:cNvSpPr/>
      </dsp:nvSpPr>
      <dsp:spPr>
        <a:xfrm>
          <a:off x="6395051" y="1865544"/>
          <a:ext cx="1853952" cy="12301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Changing AHP workforce</a:t>
          </a:r>
        </a:p>
      </dsp:txBody>
      <dsp:txXfrm>
        <a:off x="6666556" y="2045696"/>
        <a:ext cx="1310942" cy="869849"/>
      </dsp:txXfrm>
    </dsp:sp>
    <dsp:sp modelId="{1941DEE2-E9CD-4F23-B33C-4196288A59F0}">
      <dsp:nvSpPr>
        <dsp:cNvPr id="0" name=""/>
        <dsp:cNvSpPr/>
      </dsp:nvSpPr>
      <dsp:spPr>
        <a:xfrm>
          <a:off x="4475327" y="3730353"/>
          <a:ext cx="1963780" cy="12301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Lack of visibility or access</a:t>
          </a:r>
        </a:p>
      </dsp:txBody>
      <dsp:txXfrm>
        <a:off x="4762916" y="3910505"/>
        <a:ext cx="1388602" cy="869849"/>
      </dsp:txXfrm>
    </dsp:sp>
    <dsp:sp modelId="{A1A5B7F7-C36C-484D-835C-15335AC42ABB}">
      <dsp:nvSpPr>
        <dsp:cNvPr id="0" name=""/>
        <dsp:cNvSpPr/>
      </dsp:nvSpPr>
      <dsp:spPr>
        <a:xfrm>
          <a:off x="2723796" y="1865544"/>
          <a:ext cx="1737223" cy="123015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Process issues</a:t>
          </a:r>
        </a:p>
      </dsp:txBody>
      <dsp:txXfrm>
        <a:off x="2978206" y="2045696"/>
        <a:ext cx="1228403" cy="869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2C5B-59BB-4305-B633-29584B019857}">
      <dsp:nvSpPr>
        <dsp:cNvPr id="0" name=""/>
        <dsp:cNvSpPr/>
      </dsp:nvSpPr>
      <dsp:spPr>
        <a:xfrm>
          <a:off x="5094498" y="2034251"/>
          <a:ext cx="1261083" cy="1419757"/>
        </a:xfrm>
        <a:prstGeom prst="hexagon">
          <a:avLst>
            <a:gd name="adj" fmla="val 28570"/>
            <a:gd name="vf" fmla="val 1154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a:t>
          </a:r>
        </a:p>
      </dsp:txBody>
      <dsp:txXfrm>
        <a:off x="5327189" y="2296220"/>
        <a:ext cx="795701" cy="895819"/>
      </dsp:txXfrm>
    </dsp:sp>
    <dsp:sp modelId="{786B0C4C-9E67-43A7-B0E3-F47F16FC2B23}">
      <dsp:nvSpPr>
        <dsp:cNvPr id="0" name=""/>
        <dsp:cNvSpPr/>
      </dsp:nvSpPr>
      <dsp:spPr>
        <a:xfrm>
          <a:off x="6004162" y="872028"/>
          <a:ext cx="834537" cy="71906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9125-B4CF-463A-BD14-0BE266C2BA23}">
      <dsp:nvSpPr>
        <dsp:cNvPr id="0" name=""/>
        <dsp:cNvSpPr/>
      </dsp:nvSpPr>
      <dsp:spPr>
        <a:xfrm>
          <a:off x="4741757" y="-47236"/>
          <a:ext cx="1974797" cy="1757075"/>
        </a:xfrm>
        <a:prstGeom prst="hexagon">
          <a:avLst>
            <a:gd name="adj" fmla="val 28570"/>
            <a:gd name="vf" fmla="val 1154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Community of practice</a:t>
          </a:r>
        </a:p>
      </dsp:txBody>
      <dsp:txXfrm>
        <a:off x="5075038" y="249301"/>
        <a:ext cx="1308235" cy="1164001"/>
      </dsp:txXfrm>
    </dsp:sp>
    <dsp:sp modelId="{3DAA30C4-E980-4020-90E1-C72627D7CB27}">
      <dsp:nvSpPr>
        <dsp:cNvPr id="0" name=""/>
        <dsp:cNvSpPr/>
      </dsp:nvSpPr>
      <dsp:spPr>
        <a:xfrm>
          <a:off x="6978132" y="2216295"/>
          <a:ext cx="834537" cy="71906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7875A-CD2B-4DB1-B04B-7A22EC317CE8}">
      <dsp:nvSpPr>
        <dsp:cNvPr id="0" name=""/>
        <dsp:cNvSpPr/>
      </dsp:nvSpPr>
      <dsp:spPr>
        <a:xfrm>
          <a:off x="6399520" y="1011742"/>
          <a:ext cx="1984042" cy="1568131"/>
        </a:xfrm>
        <a:prstGeom prst="hexagon">
          <a:avLst>
            <a:gd name="adj" fmla="val 28570"/>
            <a:gd name="vf" fmla="val 115470"/>
          </a:avLst>
        </a:prstGeom>
        <a:solidFill>
          <a:schemeClr val="accent2">
            <a:shade val="80000"/>
            <a:hueOff val="16921"/>
            <a:satOff val="27"/>
            <a:lumOff val="4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Broadcast only WhatsApp</a:t>
          </a:r>
        </a:p>
      </dsp:txBody>
      <dsp:txXfrm>
        <a:off x="6714195" y="1260452"/>
        <a:ext cx="1354692" cy="1070711"/>
      </dsp:txXfrm>
    </dsp:sp>
    <dsp:sp modelId="{3B96A846-85EE-490D-8DF1-0098380BD44B}">
      <dsp:nvSpPr>
        <dsp:cNvPr id="0" name=""/>
        <dsp:cNvSpPr/>
      </dsp:nvSpPr>
      <dsp:spPr>
        <a:xfrm>
          <a:off x="6301549" y="3733720"/>
          <a:ext cx="834537" cy="71906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D09F5-541B-45A5-8A0F-B25A62E82FEA}">
      <dsp:nvSpPr>
        <dsp:cNvPr id="0" name=""/>
        <dsp:cNvSpPr/>
      </dsp:nvSpPr>
      <dsp:spPr>
        <a:xfrm>
          <a:off x="6485230" y="2907848"/>
          <a:ext cx="1812622" cy="1568131"/>
        </a:xfrm>
        <a:prstGeom prst="hexagon">
          <a:avLst>
            <a:gd name="adj" fmla="val 28570"/>
            <a:gd name="vf" fmla="val 115470"/>
          </a:avLst>
        </a:prstGeom>
        <a:solidFill>
          <a:schemeClr val="accent2">
            <a:shade val="80000"/>
            <a:hueOff val="33842"/>
            <a:satOff val="54"/>
            <a:lumOff val="9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Utilise PMP to best effect</a:t>
          </a:r>
        </a:p>
      </dsp:txBody>
      <dsp:txXfrm>
        <a:off x="6785620" y="3167721"/>
        <a:ext cx="1211842" cy="1048385"/>
      </dsp:txXfrm>
    </dsp:sp>
    <dsp:sp modelId="{E6E47CF0-6FDA-45BD-A89B-1B208BD97312}">
      <dsp:nvSpPr>
        <dsp:cNvPr id="0" name=""/>
        <dsp:cNvSpPr/>
      </dsp:nvSpPr>
      <dsp:spPr>
        <a:xfrm>
          <a:off x="4623214" y="3891234"/>
          <a:ext cx="834537" cy="71906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A0099-3D0E-46ED-ADFD-23EC23E1555A}">
      <dsp:nvSpPr>
        <dsp:cNvPr id="0" name=""/>
        <dsp:cNvSpPr/>
      </dsp:nvSpPr>
      <dsp:spPr>
        <a:xfrm>
          <a:off x="4822845" y="3873433"/>
          <a:ext cx="1812622" cy="1568131"/>
        </a:xfrm>
        <a:prstGeom prst="hexagon">
          <a:avLst>
            <a:gd name="adj" fmla="val 28570"/>
            <a:gd name="vf" fmla="val 115470"/>
          </a:avLst>
        </a:prstGeom>
        <a:solidFill>
          <a:schemeClr val="accent2">
            <a:shade val="80000"/>
            <a:hueOff val="50763"/>
            <a:satOff val="82"/>
            <a:lumOff val="14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Directory of contacts</a:t>
          </a:r>
        </a:p>
      </dsp:txBody>
      <dsp:txXfrm>
        <a:off x="5123235" y="4133306"/>
        <a:ext cx="1211842" cy="1048385"/>
      </dsp:txXfrm>
    </dsp:sp>
    <dsp:sp modelId="{0EB72795-1ED6-4D5E-AEB1-D3B38658D8EE}">
      <dsp:nvSpPr>
        <dsp:cNvPr id="0" name=""/>
        <dsp:cNvSpPr/>
      </dsp:nvSpPr>
      <dsp:spPr>
        <a:xfrm>
          <a:off x="3633295" y="2547507"/>
          <a:ext cx="834537" cy="71906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C5298-E615-4113-ABCE-4FC359A63696}">
      <dsp:nvSpPr>
        <dsp:cNvPr id="0" name=""/>
        <dsp:cNvSpPr/>
      </dsp:nvSpPr>
      <dsp:spPr>
        <a:xfrm>
          <a:off x="3026384" y="2908927"/>
          <a:ext cx="2065338" cy="1568131"/>
        </a:xfrm>
        <a:prstGeom prst="hexagon">
          <a:avLst>
            <a:gd name="adj" fmla="val 28570"/>
            <a:gd name="vf" fmla="val 115470"/>
          </a:avLst>
        </a:prstGeom>
        <a:solidFill>
          <a:schemeClr val="accent2">
            <a:shade val="80000"/>
            <a:hueOff val="67684"/>
            <a:satOff val="109"/>
            <a:lumOff val="19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Principles</a:t>
          </a:r>
        </a:p>
        <a:p>
          <a:pPr marL="0" lvl="0" indent="0" algn="ctr" defTabSz="889000">
            <a:lnSpc>
              <a:spcPct val="90000"/>
            </a:lnSpc>
            <a:spcBef>
              <a:spcPct val="0"/>
            </a:spcBef>
            <a:spcAft>
              <a:spcPct val="35000"/>
            </a:spcAft>
            <a:buNone/>
          </a:pPr>
          <a:r>
            <a:rPr lang="en-GB" sz="2000" b="1" kern="1200" dirty="0"/>
            <a:t>Document</a:t>
          </a:r>
        </a:p>
      </dsp:txBody>
      <dsp:txXfrm>
        <a:off x="3347834" y="3152991"/>
        <a:ext cx="1422438" cy="1080003"/>
      </dsp:txXfrm>
    </dsp:sp>
    <dsp:sp modelId="{406C172D-D0C6-46FA-B4B9-AC0037889A8E}">
      <dsp:nvSpPr>
        <dsp:cNvPr id="0" name=""/>
        <dsp:cNvSpPr/>
      </dsp:nvSpPr>
      <dsp:spPr>
        <a:xfrm>
          <a:off x="3152742" y="1009584"/>
          <a:ext cx="1812622" cy="1568131"/>
        </a:xfrm>
        <a:prstGeom prst="hexagon">
          <a:avLst>
            <a:gd name="adj" fmla="val 28570"/>
            <a:gd name="vf" fmla="val 115470"/>
          </a:avLst>
        </a:prstGeom>
        <a:solidFill>
          <a:schemeClr val="accent2">
            <a:shade val="80000"/>
            <a:hueOff val="84605"/>
            <a:satOff val="136"/>
            <a:lumOff val="243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Digital Platform to host resources</a:t>
          </a:r>
        </a:p>
      </dsp:txBody>
      <dsp:txXfrm>
        <a:off x="3453132" y="1269457"/>
        <a:ext cx="1211842" cy="1048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EB4AA-CD1A-4BDC-90D6-3854D93CA4D6}">
      <dsp:nvSpPr>
        <dsp:cNvPr id="0" name=""/>
        <dsp:cNvSpPr/>
      </dsp:nvSpPr>
      <dsp:spPr>
        <a:xfrm>
          <a:off x="3984" y="369107"/>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Placement contact information should be simplified to ensure clear lines of communication between HEIs and placement provider organisations.</a:t>
          </a:r>
          <a:endParaRPr lang="en-GB" sz="1300" kern="1200" dirty="0"/>
        </a:p>
      </dsp:txBody>
      <dsp:txXfrm>
        <a:off x="3984" y="369107"/>
        <a:ext cx="2157524" cy="1294514"/>
      </dsp:txXfrm>
    </dsp:sp>
    <dsp:sp modelId="{4CF55C30-743A-41C4-8CDA-5E9064DA3D48}">
      <dsp:nvSpPr>
        <dsp:cNvPr id="0" name=""/>
        <dsp:cNvSpPr/>
      </dsp:nvSpPr>
      <dsp:spPr>
        <a:xfrm>
          <a:off x="2377261" y="369107"/>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Accurate and relevant information should be maintained on collaborative placement platforms, to facilitate effective communication pathways.</a:t>
          </a:r>
          <a:endParaRPr lang="en-GB" sz="1300" kern="1200" dirty="0"/>
        </a:p>
      </dsp:txBody>
      <dsp:txXfrm>
        <a:off x="2377261" y="369107"/>
        <a:ext cx="2157524" cy="1294514"/>
      </dsp:txXfrm>
    </dsp:sp>
    <dsp:sp modelId="{69805102-1AEB-4A53-9361-EE239FFBD67F}">
      <dsp:nvSpPr>
        <dsp:cNvPr id="0" name=""/>
        <dsp:cNvSpPr/>
      </dsp:nvSpPr>
      <dsp:spPr>
        <a:xfrm>
          <a:off x="4750537" y="369107"/>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Timely placement allocation with named contacts is advocated.</a:t>
          </a:r>
          <a:endParaRPr lang="en-GB" sz="1300" kern="1200" dirty="0"/>
        </a:p>
      </dsp:txBody>
      <dsp:txXfrm>
        <a:off x="4750537" y="369107"/>
        <a:ext cx="2157524" cy="1294514"/>
      </dsp:txXfrm>
    </dsp:sp>
    <dsp:sp modelId="{E150D2CD-598E-4778-B36E-CE25363EEFF9}">
      <dsp:nvSpPr>
        <dsp:cNvPr id="0" name=""/>
        <dsp:cNvSpPr/>
      </dsp:nvSpPr>
      <dsp:spPr>
        <a:xfrm>
          <a:off x="7123814" y="369107"/>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Learners should be informed of their named practice educator following allocation.</a:t>
          </a:r>
          <a:endParaRPr lang="en-GB" sz="1300" kern="1200" dirty="0"/>
        </a:p>
      </dsp:txBody>
      <dsp:txXfrm>
        <a:off x="7123814" y="369107"/>
        <a:ext cx="2157524" cy="1294514"/>
      </dsp:txXfrm>
    </dsp:sp>
    <dsp:sp modelId="{EA154287-104F-4C5D-BD5C-0779375E2918}">
      <dsp:nvSpPr>
        <dsp:cNvPr id="0" name=""/>
        <dsp:cNvSpPr/>
      </dsp:nvSpPr>
      <dsp:spPr>
        <a:xfrm>
          <a:off x="9497091" y="369107"/>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Unused placement offers should be managed effectively. </a:t>
          </a:r>
          <a:endParaRPr lang="en-GB" sz="1300" kern="1200" dirty="0"/>
        </a:p>
      </dsp:txBody>
      <dsp:txXfrm>
        <a:off x="9497091" y="369107"/>
        <a:ext cx="2157524" cy="1294514"/>
      </dsp:txXfrm>
    </dsp:sp>
    <dsp:sp modelId="{4D33B9E9-B84E-4971-9591-5EC73A070318}">
      <dsp:nvSpPr>
        <dsp:cNvPr id="0" name=""/>
        <dsp:cNvSpPr/>
      </dsp:nvSpPr>
      <dsp:spPr>
        <a:xfrm>
          <a:off x="3984" y="1879374"/>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Allocated placements should not be cancelled.</a:t>
          </a:r>
          <a:endParaRPr lang="en-GB" sz="1300" kern="1200" dirty="0"/>
        </a:p>
      </dsp:txBody>
      <dsp:txXfrm>
        <a:off x="3984" y="1879374"/>
        <a:ext cx="2157524" cy="1294514"/>
      </dsp:txXfrm>
    </dsp:sp>
    <dsp:sp modelId="{21134484-8036-4F15-A9B3-68424EF0A1F3}">
      <dsp:nvSpPr>
        <dsp:cNvPr id="0" name=""/>
        <dsp:cNvSpPr/>
      </dsp:nvSpPr>
      <dsp:spPr>
        <a:xfrm>
          <a:off x="2377261" y="1879374"/>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Learners should be empowered to share any relevant information that may affect their learning during placement.</a:t>
          </a:r>
          <a:endParaRPr lang="en-GB" sz="1300" kern="1200" dirty="0"/>
        </a:p>
      </dsp:txBody>
      <dsp:txXfrm>
        <a:off x="2377261" y="1879374"/>
        <a:ext cx="2157524" cy="1294514"/>
      </dsp:txXfrm>
    </dsp:sp>
    <dsp:sp modelId="{082EA629-DAC4-4B87-BC13-943AF99055EC}">
      <dsp:nvSpPr>
        <dsp:cNvPr id="0" name=""/>
        <dsp:cNvSpPr/>
      </dsp:nvSpPr>
      <dsp:spPr>
        <a:xfrm>
          <a:off x="4750537" y="1879374"/>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Clear communication between HEIs and placement providers is expected during placements.</a:t>
          </a:r>
          <a:endParaRPr lang="en-GB" sz="1300" kern="1200" dirty="0"/>
        </a:p>
      </dsp:txBody>
      <dsp:txXfrm>
        <a:off x="4750537" y="1879374"/>
        <a:ext cx="2157524" cy="1294514"/>
      </dsp:txXfrm>
    </dsp:sp>
    <dsp:sp modelId="{7D932BB6-6621-47CA-BF22-CE119B1552BE}">
      <dsp:nvSpPr>
        <dsp:cNvPr id="0" name=""/>
        <dsp:cNvSpPr/>
      </dsp:nvSpPr>
      <dsp:spPr>
        <a:xfrm>
          <a:off x="7123814" y="1879374"/>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Early identification of placement-related issues is essential.</a:t>
          </a:r>
          <a:endParaRPr lang="en-GB" sz="1300" kern="1200" dirty="0"/>
        </a:p>
      </dsp:txBody>
      <dsp:txXfrm>
        <a:off x="7123814" y="1879374"/>
        <a:ext cx="2157524" cy="1294514"/>
      </dsp:txXfrm>
    </dsp:sp>
    <dsp:sp modelId="{B2803184-4BB7-476D-9C60-F70E92EACCBC}">
      <dsp:nvSpPr>
        <dsp:cNvPr id="0" name=""/>
        <dsp:cNvSpPr/>
      </dsp:nvSpPr>
      <dsp:spPr>
        <a:xfrm>
          <a:off x="9497091" y="1879374"/>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Clinical or link tutor meetings</a:t>
          </a:r>
          <a:r>
            <a:rPr lang="en-GB" sz="1300" kern="1200" dirty="0"/>
            <a:t> </a:t>
          </a:r>
          <a:r>
            <a:rPr lang="en-GB" sz="1300" b="1" kern="1200" dirty="0"/>
            <a:t>are essential for placements.</a:t>
          </a:r>
          <a:r>
            <a:rPr lang="en-GB" sz="1300" kern="1200" dirty="0"/>
            <a:t> </a:t>
          </a:r>
        </a:p>
      </dsp:txBody>
      <dsp:txXfrm>
        <a:off x="9497091" y="1879374"/>
        <a:ext cx="2157524" cy="1294514"/>
      </dsp:txXfrm>
    </dsp:sp>
    <dsp:sp modelId="{79248AE6-5CAA-4680-87D0-66FBC5427B12}">
      <dsp:nvSpPr>
        <dsp:cNvPr id="0" name=""/>
        <dsp:cNvSpPr/>
      </dsp:nvSpPr>
      <dsp:spPr>
        <a:xfrm>
          <a:off x="3984" y="3389641"/>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Placement evaluation information should be shared regularly.</a:t>
          </a:r>
          <a:endParaRPr lang="en-GB" sz="1300" kern="1200" dirty="0"/>
        </a:p>
      </dsp:txBody>
      <dsp:txXfrm>
        <a:off x="3984" y="3389641"/>
        <a:ext cx="2157524" cy="1294514"/>
      </dsp:txXfrm>
    </dsp:sp>
    <dsp:sp modelId="{7F451028-9910-4C96-B1F2-632F17BAAC40}">
      <dsp:nvSpPr>
        <dsp:cNvPr id="0" name=""/>
        <dsp:cNvSpPr/>
      </dsp:nvSpPr>
      <dsp:spPr>
        <a:xfrm>
          <a:off x="2377261" y="3389641"/>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Identified points of contact should be established for Student Data Collection Tool (SDCT) processes.</a:t>
          </a:r>
          <a:endParaRPr lang="en-GB" sz="1300" kern="1200" dirty="0"/>
        </a:p>
      </dsp:txBody>
      <dsp:txXfrm>
        <a:off x="2377261" y="3389641"/>
        <a:ext cx="2157524" cy="1294514"/>
      </dsp:txXfrm>
    </dsp:sp>
    <dsp:sp modelId="{3EA3A8B2-DD99-421F-83BB-1D7897C784CC}">
      <dsp:nvSpPr>
        <dsp:cNvPr id="0" name=""/>
        <dsp:cNvSpPr/>
      </dsp:nvSpPr>
      <dsp:spPr>
        <a:xfrm>
          <a:off x="4750537" y="3389641"/>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Active engagement in networking and collaboration opportunities is encouraged to sustain and improve quality and build capacity.</a:t>
          </a:r>
          <a:endParaRPr lang="en-GB" sz="1300" kern="1200" dirty="0"/>
        </a:p>
      </dsp:txBody>
      <dsp:txXfrm>
        <a:off x="4750537" y="3389641"/>
        <a:ext cx="2157524" cy="1294514"/>
      </dsp:txXfrm>
    </dsp:sp>
    <dsp:sp modelId="{C6D6F373-0EC7-45C9-AF39-1C2ED64E4411}">
      <dsp:nvSpPr>
        <dsp:cNvPr id="0" name=""/>
        <dsp:cNvSpPr/>
      </dsp:nvSpPr>
      <dsp:spPr>
        <a:xfrm>
          <a:off x="7123814" y="3389641"/>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All learners should be provided with a named point of contact on placement to raise any placement-related concerns.</a:t>
          </a:r>
          <a:endParaRPr lang="en-GB" sz="1300" kern="1200" dirty="0"/>
        </a:p>
      </dsp:txBody>
      <dsp:txXfrm>
        <a:off x="7123814" y="3389641"/>
        <a:ext cx="2157524" cy="1294514"/>
      </dsp:txXfrm>
    </dsp:sp>
    <dsp:sp modelId="{78134789-9483-4DBF-8494-1D61E0459C51}">
      <dsp:nvSpPr>
        <dsp:cNvPr id="0" name=""/>
        <dsp:cNvSpPr/>
      </dsp:nvSpPr>
      <dsp:spPr>
        <a:xfrm>
          <a:off x="9497091" y="3389641"/>
          <a:ext cx="2157524" cy="129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Placement providers and HEIs must adhere to General Data Protection Regulation (GDPR) principles when handling learner-related information.</a:t>
          </a:r>
          <a:endParaRPr lang="en-GB" sz="1300" kern="1200" dirty="0"/>
        </a:p>
      </dsp:txBody>
      <dsp:txXfrm>
        <a:off x="9497091" y="3389641"/>
        <a:ext cx="2157524" cy="12945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AC5B9-E562-488A-9584-8A8D8BD99FB6}" type="datetimeFigureOut">
              <a:rPr lang="en-GB" smtClean="0"/>
              <a:t>03/03/2026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0DC6B-C8E4-4FA0-A61D-7DB8B3E6F44E}" type="slidenum">
              <a:rPr lang="en-GB" smtClean="0"/>
              <a:t>‹#›</a:t>
            </a:fld>
            <a:endParaRPr lang="en-GB"/>
          </a:p>
        </p:txBody>
      </p:sp>
    </p:spTree>
    <p:extLst>
      <p:ext uri="{BB962C8B-B14F-4D97-AF65-F5344CB8AC3E}">
        <p14:creationId xmlns:p14="http://schemas.microsoft.com/office/powerpoint/2010/main" val="278540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1</a:t>
            </a:fld>
            <a:endParaRPr lang="en-GB"/>
          </a:p>
        </p:txBody>
      </p:sp>
    </p:spTree>
    <p:extLst>
      <p:ext uri="{BB962C8B-B14F-4D97-AF65-F5344CB8AC3E}">
        <p14:creationId xmlns:p14="http://schemas.microsoft.com/office/powerpoint/2010/main" val="143231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2</a:t>
            </a:fld>
            <a:endParaRPr lang="en-GB"/>
          </a:p>
        </p:txBody>
      </p:sp>
    </p:spTree>
    <p:extLst>
      <p:ext uri="{BB962C8B-B14F-4D97-AF65-F5344CB8AC3E}">
        <p14:creationId xmlns:p14="http://schemas.microsoft.com/office/powerpoint/2010/main" val="330972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3</a:t>
            </a:fld>
            <a:endParaRPr lang="en-GB"/>
          </a:p>
        </p:txBody>
      </p:sp>
    </p:spTree>
    <p:extLst>
      <p:ext uri="{BB962C8B-B14F-4D97-AF65-F5344CB8AC3E}">
        <p14:creationId xmlns:p14="http://schemas.microsoft.com/office/powerpoint/2010/main" val="119268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7</a:t>
            </a:fld>
            <a:endParaRPr lang="en-GB"/>
          </a:p>
        </p:txBody>
      </p:sp>
    </p:spTree>
    <p:extLst>
      <p:ext uri="{BB962C8B-B14F-4D97-AF65-F5344CB8AC3E}">
        <p14:creationId xmlns:p14="http://schemas.microsoft.com/office/powerpoint/2010/main" val="92403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8</a:t>
            </a:fld>
            <a:endParaRPr lang="en-GB"/>
          </a:p>
        </p:txBody>
      </p:sp>
    </p:spTree>
    <p:extLst>
      <p:ext uri="{BB962C8B-B14F-4D97-AF65-F5344CB8AC3E}">
        <p14:creationId xmlns:p14="http://schemas.microsoft.com/office/powerpoint/2010/main" val="162891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9</a:t>
            </a:fld>
            <a:endParaRPr lang="en-GB"/>
          </a:p>
        </p:txBody>
      </p:sp>
    </p:spTree>
    <p:extLst>
      <p:ext uri="{BB962C8B-B14F-4D97-AF65-F5344CB8AC3E}">
        <p14:creationId xmlns:p14="http://schemas.microsoft.com/office/powerpoint/2010/main" val="426597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10</a:t>
            </a:fld>
            <a:endParaRPr lang="en-GB"/>
          </a:p>
        </p:txBody>
      </p:sp>
    </p:spTree>
    <p:extLst>
      <p:ext uri="{BB962C8B-B14F-4D97-AF65-F5344CB8AC3E}">
        <p14:creationId xmlns:p14="http://schemas.microsoft.com/office/powerpoint/2010/main" val="377676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0DC6B-C8E4-4FA0-A61D-7DB8B3E6F44E}" type="slidenum">
              <a:rPr lang="en-GB" smtClean="0"/>
              <a:t>11</a:t>
            </a:fld>
            <a:endParaRPr lang="en-GB"/>
          </a:p>
        </p:txBody>
      </p:sp>
    </p:spTree>
    <p:extLst>
      <p:ext uri="{BB962C8B-B14F-4D97-AF65-F5344CB8AC3E}">
        <p14:creationId xmlns:p14="http://schemas.microsoft.com/office/powerpoint/2010/main" val="328304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914400" y="4382600"/>
            <a:ext cx="10363200" cy="1238091"/>
          </a:xfrm>
        </p:spPr>
        <p:txBody>
          <a:bodyPr>
            <a:normAutofit/>
          </a:bodyPr>
          <a:lstStyle>
            <a:lvl1pPr algn="ctr">
              <a:defRPr sz="5333" b="1" i="0">
                <a:solidFill>
                  <a:srgbClr val="005EB8"/>
                </a:solidFill>
                <a:latin typeface="Arial"/>
                <a:cs typeface="Arial"/>
              </a:defRPr>
            </a:lvl1pPr>
          </a:lstStyle>
          <a:p>
            <a:r>
              <a:rPr lang="en-GB" dirty="0"/>
              <a:t>Click to edit Master title style</a:t>
            </a:r>
            <a:endParaRPr lang="en-US" dirty="0"/>
          </a:p>
        </p:txBody>
      </p:sp>
      <p:sp>
        <p:nvSpPr>
          <p:cNvPr id="8" name="Subtitle 2"/>
          <p:cNvSpPr>
            <a:spLocks noGrp="1"/>
          </p:cNvSpPr>
          <p:nvPr>
            <p:ph type="subTitle" idx="1"/>
          </p:nvPr>
        </p:nvSpPr>
        <p:spPr>
          <a:xfrm>
            <a:off x="1828800" y="5629746"/>
            <a:ext cx="8534400" cy="563847"/>
          </a:xfrm>
        </p:spPr>
        <p:txBody>
          <a:bodyPr>
            <a:normAutofit/>
          </a:bodyPr>
          <a:lstStyle>
            <a:lvl1pPr marL="0" indent="0" algn="ctr">
              <a:buNone/>
              <a:defRPr sz="2667">
                <a:solidFill>
                  <a:srgbClr val="1F2E38"/>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2548709" y="2902954"/>
            <a:ext cx="7094583" cy="1052092"/>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0"/>
            <a:ext cx="12191996" cy="2657723"/>
          </a:xfrm>
          <a:prstGeom prst="rect">
            <a:avLst/>
          </a:prstGeom>
        </p:spPr>
      </p:pic>
    </p:spTree>
    <p:extLst>
      <p:ext uri="{BB962C8B-B14F-4D97-AF65-F5344CB8AC3E}">
        <p14:creationId xmlns:p14="http://schemas.microsoft.com/office/powerpoint/2010/main" val="289433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6126165"/>
            <a:ext cx="12126232" cy="6604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592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2510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spTree>
    <p:extLst>
      <p:ext uri="{BB962C8B-B14F-4D97-AF65-F5344CB8AC3E}">
        <p14:creationId xmlns:p14="http://schemas.microsoft.com/office/powerpoint/2010/main" val="416704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6126165"/>
            <a:ext cx="12126232" cy="6604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696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spTree>
    <p:extLst>
      <p:ext uri="{BB962C8B-B14F-4D97-AF65-F5344CB8AC3E}">
        <p14:creationId xmlns:p14="http://schemas.microsoft.com/office/powerpoint/2010/main" val="2973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14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6126165"/>
            <a:ext cx="12126232" cy="6604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695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79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6"/>
            <a:ext cx="10972800" cy="1143000"/>
          </a:xfrm>
          <a:prstGeom prst="rect">
            <a:avLst/>
          </a:prstGeom>
        </p:spPr>
        <p:txBody>
          <a:bodyPr>
            <a:normAutofit/>
          </a:bodyPr>
          <a:lstStyle>
            <a:lvl1pPr>
              <a:defRPr sz="3733"/>
            </a:lvl1p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212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6126165"/>
            <a:ext cx="12126232" cy="6604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0336"/>
            <a:ext cx="10972800" cy="1143000"/>
          </a:xfrm>
          <a:prstGeom prst="rect">
            <a:avLst/>
          </a:prstGeom>
        </p:spPr>
        <p:txBody>
          <a:bodyPr>
            <a:normAutofit/>
          </a:bodyPr>
          <a:lstStyle>
            <a:lvl1pPr>
              <a:defRPr sz="3733"/>
            </a:lvl1p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6841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7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1" y="-1048033"/>
            <a:ext cx="12191999" cy="7912033"/>
          </a:xfrm>
          <a:prstGeom prst="rect">
            <a:avLst/>
          </a:prstGeom>
        </p:spPr>
      </p:pic>
      <p:sp>
        <p:nvSpPr>
          <p:cNvPr id="7" name="Title 1"/>
          <p:cNvSpPr>
            <a:spLocks noGrp="1"/>
          </p:cNvSpPr>
          <p:nvPr>
            <p:ph type="title"/>
          </p:nvPr>
        </p:nvSpPr>
        <p:spPr>
          <a:xfrm>
            <a:off x="963084" y="227967"/>
            <a:ext cx="10363200" cy="4472491"/>
          </a:xfrm>
        </p:spPr>
        <p:txBody>
          <a:bodyPr anchor="ctr">
            <a:noAutofit/>
          </a:bodyPr>
          <a:lstStyle>
            <a:lvl1pPr algn="ctr">
              <a:defRPr sz="7200" b="1" cap="none"/>
            </a:lvl1pPr>
          </a:lstStyle>
          <a:p>
            <a:r>
              <a:rPr lang="en-GB" dirty="0"/>
              <a:t>Click to edit Master title style</a:t>
            </a:r>
            <a:endParaRPr lang="en-US" dirty="0"/>
          </a:p>
        </p:txBody>
      </p:sp>
    </p:spTree>
    <p:extLst>
      <p:ext uri="{BB962C8B-B14F-4D97-AF65-F5344CB8AC3E}">
        <p14:creationId xmlns:p14="http://schemas.microsoft.com/office/powerpoint/2010/main" val="3689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527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6126165"/>
            <a:ext cx="12126232" cy="6604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805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84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3827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160336"/>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72753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09585" rtl="0" eaLnBrk="1" latinLnBrk="0" hangingPunct="1">
        <a:spcBef>
          <a:spcPct val="0"/>
        </a:spcBef>
        <a:buNone/>
        <a:defRPr sz="3733" b="1" kern="1200">
          <a:solidFill>
            <a:srgbClr val="005EB8"/>
          </a:solidFill>
          <a:latin typeface="Arial"/>
          <a:ea typeface="+mj-ea"/>
          <a:cs typeface="Arial"/>
        </a:defRPr>
      </a:lvl1pPr>
    </p:titleStyle>
    <p:bodyStyle>
      <a:lvl1pPr marL="457189" indent="-457189" algn="l" defTabSz="609585" rtl="0" eaLnBrk="1" latinLnBrk="0" hangingPunct="1">
        <a:spcBef>
          <a:spcPct val="20000"/>
        </a:spcBef>
        <a:buClr>
          <a:srgbClr val="005EB8"/>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5EB8"/>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5EB8"/>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005EB8"/>
        </a:buClr>
        <a:buFont typeface="Arial"/>
        <a:buChar char="–"/>
        <a:defRPr sz="2400" kern="1200">
          <a:solidFill>
            <a:schemeClr val="tx1"/>
          </a:solidFill>
          <a:latin typeface="Arial"/>
          <a:ea typeface="+mn-ea"/>
          <a:cs typeface="Arial"/>
        </a:defRPr>
      </a:lvl4pPr>
      <a:lvl5pPr marL="2743131" indent="-304792" algn="l" defTabSz="609585" rtl="0" eaLnBrk="1" latinLnBrk="0" hangingPunct="1">
        <a:spcBef>
          <a:spcPct val="20000"/>
        </a:spcBef>
        <a:buClr>
          <a:srgbClr val="005EB8"/>
        </a:buClr>
        <a:buFont typeface="Arial"/>
        <a:buChar char="»"/>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Grd5cjikb2g?feature=oembed" TargetMode="External"/><Relationship Id="rId5" Type="http://schemas.openxmlformats.org/officeDocument/2006/relationships/image" Target="../media/image12.jpeg"/><Relationship Id="rId4" Type="http://schemas.openxmlformats.org/officeDocument/2006/relationships/hyperlink" Target="https://www.youtube.com/watch?v=Grd5cjikb2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C122-5968-22AB-F516-C464259A422A}"/>
              </a:ext>
            </a:extLst>
          </p:cNvPr>
          <p:cNvSpPr>
            <a:spLocks noGrp="1"/>
          </p:cNvSpPr>
          <p:nvPr>
            <p:ph type="ctrTitle"/>
          </p:nvPr>
        </p:nvSpPr>
        <p:spPr/>
        <p:txBody>
          <a:bodyPr>
            <a:normAutofit fontScale="90000"/>
          </a:bodyPr>
          <a:lstStyle/>
          <a:p>
            <a:r>
              <a:rPr lang="en-GB" sz="2700" dirty="0"/>
              <a:t>Capital AHP Fair Share Communication Principles for Practice-based Learning (PBL): development, implementation and evaluation</a:t>
            </a:r>
            <a:endParaRPr lang="en-GB" dirty="0"/>
          </a:p>
        </p:txBody>
      </p:sp>
      <p:sp>
        <p:nvSpPr>
          <p:cNvPr id="3" name="Subtitle 2">
            <a:extLst>
              <a:ext uri="{FF2B5EF4-FFF2-40B4-BE49-F238E27FC236}">
                <a16:creationId xmlns:a16="http://schemas.microsoft.com/office/drawing/2014/main" id="{16E4DB24-DB6C-25BF-8F78-678946E5497F}"/>
              </a:ext>
            </a:extLst>
          </p:cNvPr>
          <p:cNvSpPr>
            <a:spLocks noGrp="1"/>
          </p:cNvSpPr>
          <p:nvPr>
            <p:ph type="subTitle" idx="1"/>
          </p:nvPr>
        </p:nvSpPr>
        <p:spPr>
          <a:xfrm>
            <a:off x="1199147" y="5490287"/>
            <a:ext cx="9793705" cy="946607"/>
          </a:xfrm>
        </p:spPr>
        <p:txBody>
          <a:bodyPr>
            <a:noAutofit/>
          </a:bodyPr>
          <a:lstStyle/>
          <a:p>
            <a:r>
              <a:rPr lang="en-GB" sz="1800" dirty="0"/>
              <a:t>Victoria Jackson &amp; Wendy Casterton (NHS placement-provider organisation representatives)</a:t>
            </a:r>
          </a:p>
          <a:p>
            <a:r>
              <a:rPr lang="en-GB" sz="1800" dirty="0"/>
              <a:t>Lorna Johnson &amp; Rachel Chan (HEI representatives)</a:t>
            </a:r>
          </a:p>
          <a:p>
            <a:r>
              <a:rPr lang="en-GB" sz="1800" dirty="0"/>
              <a:t>Ellie Melkuhn &amp; Laura Smith (</a:t>
            </a:r>
            <a:r>
              <a:rPr lang="en-GB" sz="1800" dirty="0" err="1"/>
              <a:t>CapitalAHP</a:t>
            </a:r>
            <a:r>
              <a:rPr lang="en-GB" sz="1800" dirty="0"/>
              <a:t> representatives)</a:t>
            </a:r>
          </a:p>
          <a:p>
            <a:endParaRPr lang="en-GB" sz="1800" dirty="0"/>
          </a:p>
        </p:txBody>
      </p:sp>
    </p:spTree>
    <p:extLst>
      <p:ext uri="{BB962C8B-B14F-4D97-AF65-F5344CB8AC3E}">
        <p14:creationId xmlns:p14="http://schemas.microsoft.com/office/powerpoint/2010/main" val="23612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3346-BFB0-7716-FCBB-31BCAEC84B53}"/>
              </a:ext>
            </a:extLst>
          </p:cNvPr>
          <p:cNvSpPr>
            <a:spLocks noGrp="1"/>
          </p:cNvSpPr>
          <p:nvPr>
            <p:ph type="title"/>
          </p:nvPr>
        </p:nvSpPr>
        <p:spPr>
          <a:xfrm>
            <a:off x="609600" y="184328"/>
            <a:ext cx="10972800" cy="1143000"/>
          </a:xfrm>
        </p:spPr>
        <p:txBody>
          <a:bodyPr anchor="ctr">
            <a:normAutofit/>
          </a:bodyPr>
          <a:lstStyle/>
          <a:p>
            <a:r>
              <a:rPr lang="en-GB" dirty="0"/>
              <a:t>Access &amp; Engagement</a:t>
            </a:r>
          </a:p>
        </p:txBody>
      </p:sp>
      <p:sp>
        <p:nvSpPr>
          <p:cNvPr id="3" name="Content Placeholder 2">
            <a:extLst>
              <a:ext uri="{FF2B5EF4-FFF2-40B4-BE49-F238E27FC236}">
                <a16:creationId xmlns:a16="http://schemas.microsoft.com/office/drawing/2014/main" id="{A7044BF5-E15A-2A6B-5A69-F901F0CEDEEB}"/>
              </a:ext>
            </a:extLst>
          </p:cNvPr>
          <p:cNvSpPr>
            <a:spLocks noGrp="1"/>
          </p:cNvSpPr>
          <p:nvPr>
            <p:ph sz="half" idx="1"/>
          </p:nvPr>
        </p:nvSpPr>
        <p:spPr>
          <a:xfrm>
            <a:off x="609600" y="1710383"/>
            <a:ext cx="5384800" cy="4455576"/>
          </a:xfrm>
        </p:spPr>
        <p:txBody>
          <a:bodyPr>
            <a:normAutofit/>
          </a:bodyPr>
          <a:lstStyle/>
          <a:p>
            <a:pPr>
              <a:lnSpc>
                <a:spcPct val="90000"/>
              </a:lnSpc>
            </a:pPr>
            <a:r>
              <a:rPr lang="en-GB" sz="2800" dirty="0"/>
              <a:t>6 Regional Engagement events</a:t>
            </a:r>
          </a:p>
          <a:p>
            <a:pPr>
              <a:lnSpc>
                <a:spcPct val="90000"/>
              </a:lnSpc>
            </a:pPr>
            <a:r>
              <a:rPr lang="en-GB" sz="2800" dirty="0"/>
              <a:t>MS Form – 14 responses</a:t>
            </a:r>
          </a:p>
          <a:p>
            <a:pPr>
              <a:lnSpc>
                <a:spcPct val="90000"/>
              </a:lnSpc>
            </a:pPr>
            <a:r>
              <a:rPr lang="en-GB" sz="2800" dirty="0"/>
              <a:t>Capital AHP Futures Page</a:t>
            </a:r>
          </a:p>
          <a:p>
            <a:pPr>
              <a:lnSpc>
                <a:spcPct val="90000"/>
              </a:lnSpc>
            </a:pPr>
            <a:r>
              <a:rPr lang="en-GB" sz="2800" dirty="0"/>
              <a:t>YouTube video – 149 views</a:t>
            </a:r>
          </a:p>
          <a:p>
            <a:pPr>
              <a:lnSpc>
                <a:spcPct val="90000"/>
              </a:lnSpc>
            </a:pPr>
            <a:endParaRPr lang="en-GB" sz="3500" dirty="0"/>
          </a:p>
        </p:txBody>
      </p:sp>
      <p:pic>
        <p:nvPicPr>
          <p:cNvPr id="5" name="Picture 4">
            <a:extLst>
              <a:ext uri="{FF2B5EF4-FFF2-40B4-BE49-F238E27FC236}">
                <a16:creationId xmlns:a16="http://schemas.microsoft.com/office/drawing/2014/main" id="{7012539E-B1F2-C542-06BA-DA33644EE432}"/>
              </a:ext>
            </a:extLst>
          </p:cNvPr>
          <p:cNvPicPr>
            <a:picLocks noChangeAspect="1"/>
          </p:cNvPicPr>
          <p:nvPr/>
        </p:nvPicPr>
        <p:blipFill>
          <a:blip r:embed="rId3"/>
          <a:stretch>
            <a:fillRect/>
          </a:stretch>
        </p:blipFill>
        <p:spPr>
          <a:xfrm>
            <a:off x="5769429" y="1396000"/>
            <a:ext cx="6535222" cy="4769959"/>
          </a:xfrm>
          <a:prstGeom prst="rect">
            <a:avLst/>
          </a:prstGeom>
          <a:noFill/>
        </p:spPr>
      </p:pic>
      <p:sp>
        <p:nvSpPr>
          <p:cNvPr id="10" name="TextBox 9">
            <a:extLst>
              <a:ext uri="{FF2B5EF4-FFF2-40B4-BE49-F238E27FC236}">
                <a16:creationId xmlns:a16="http://schemas.microsoft.com/office/drawing/2014/main" id="{8BCDF24A-A298-8398-D872-3D4F7CC7362C}"/>
              </a:ext>
            </a:extLst>
          </p:cNvPr>
          <p:cNvSpPr txBox="1"/>
          <p:nvPr/>
        </p:nvSpPr>
        <p:spPr>
          <a:xfrm>
            <a:off x="6770914" y="2274838"/>
            <a:ext cx="5018314" cy="3416320"/>
          </a:xfrm>
          <a:prstGeom prst="rect">
            <a:avLst/>
          </a:prstGeom>
          <a:noFill/>
        </p:spPr>
        <p:txBody>
          <a:bodyPr wrap="square">
            <a:spAutoFit/>
          </a:bodyPr>
          <a:lstStyle/>
          <a:p>
            <a:r>
              <a:rPr lang="en-GB" sz="1600" dirty="0">
                <a:solidFill>
                  <a:srgbClr val="242424"/>
                </a:solidFill>
                <a:latin typeface="Arial" panose="020B0604020202020204" pitchFamily="34" charset="0"/>
                <a:cs typeface="Arial" panose="020B0604020202020204" pitchFamily="34" charset="0"/>
              </a:rPr>
              <a:t>‘I am a fairly new placement lead (one year in) and I have come from clinical practice so have no experience of the placement process to fall back on. This piece of work helps me understand what is needed and helps solidify what I am doing well, and not so well. As these are best practice guidelines offering a standardised approach, I am sure everyone will benefit immensely and hopefully result in making the whole process more streamlined’.</a:t>
            </a:r>
          </a:p>
          <a:p>
            <a:endParaRPr lang="en-GB" sz="1600" dirty="0">
              <a:solidFill>
                <a:srgbClr val="242424"/>
              </a:solidFill>
              <a:latin typeface="Arial" panose="020B0604020202020204" pitchFamily="34" charset="0"/>
              <a:cs typeface="Arial" panose="020B0604020202020204" pitchFamily="34" charset="0"/>
            </a:endParaRPr>
          </a:p>
          <a:p>
            <a:endParaRPr lang="en-GB" sz="1600" dirty="0">
              <a:solidFill>
                <a:srgbClr val="242424"/>
              </a:solidFill>
              <a:latin typeface="Arial" panose="020B0604020202020204" pitchFamily="34" charset="0"/>
              <a:cs typeface="Arial" panose="020B0604020202020204" pitchFamily="34" charset="0"/>
            </a:endParaRPr>
          </a:p>
          <a:p>
            <a:pPr algn="ctr">
              <a:buNone/>
            </a:pPr>
            <a:r>
              <a:rPr lang="en-GB" sz="1600" dirty="0">
                <a:solidFill>
                  <a:srgbClr val="242424"/>
                </a:solidFill>
                <a:latin typeface="Arial" panose="020B0604020202020204" pitchFamily="34" charset="0"/>
                <a:cs typeface="Arial" panose="020B0604020202020204" pitchFamily="34" charset="0"/>
              </a:rPr>
              <a:t>(Placement Lead, London HEI)</a:t>
            </a:r>
          </a:p>
          <a:p>
            <a:endParaRPr lang="en-GB" sz="1600" dirty="0">
              <a:solidFill>
                <a:srgbClr val="242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02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F617-5223-0D47-0295-D011E6C54649}"/>
              </a:ext>
            </a:extLst>
          </p:cNvPr>
          <p:cNvSpPr>
            <a:spLocks noGrp="1"/>
          </p:cNvSpPr>
          <p:nvPr>
            <p:ph type="title"/>
          </p:nvPr>
        </p:nvSpPr>
        <p:spPr/>
        <p:txBody>
          <a:bodyPr/>
          <a:lstStyle/>
          <a:p>
            <a:r>
              <a:rPr lang="en-GB" dirty="0"/>
              <a:t>Challenges &amp; Opportunities</a:t>
            </a:r>
          </a:p>
        </p:txBody>
      </p:sp>
      <p:graphicFrame>
        <p:nvGraphicFramePr>
          <p:cNvPr id="7" name="Table 6">
            <a:extLst>
              <a:ext uri="{FF2B5EF4-FFF2-40B4-BE49-F238E27FC236}">
                <a16:creationId xmlns:a16="http://schemas.microsoft.com/office/drawing/2014/main" id="{21C92E78-B27D-D0D1-A033-F689EE08899E}"/>
              </a:ext>
            </a:extLst>
          </p:cNvPr>
          <p:cNvGraphicFramePr>
            <a:graphicFrameLocks noGrp="1"/>
          </p:cNvGraphicFramePr>
          <p:nvPr>
            <p:extLst>
              <p:ext uri="{D42A27DB-BD31-4B8C-83A1-F6EECF244321}">
                <p14:modId xmlns:p14="http://schemas.microsoft.com/office/powerpoint/2010/main" val="3335965965"/>
              </p:ext>
            </p:extLst>
          </p:nvPr>
        </p:nvGraphicFramePr>
        <p:xfrm>
          <a:off x="747963" y="1203158"/>
          <a:ext cx="10696074" cy="4978552"/>
        </p:xfrm>
        <a:graphic>
          <a:graphicData uri="http://schemas.openxmlformats.org/drawingml/2006/table">
            <a:tbl>
              <a:tblPr firstRow="1" bandRow="1">
                <a:tableStyleId>{5C22544A-7EE6-4342-B048-85BDC9FD1C3A}</a:tableStyleId>
              </a:tblPr>
              <a:tblGrid>
                <a:gridCol w="5348037">
                  <a:extLst>
                    <a:ext uri="{9D8B030D-6E8A-4147-A177-3AD203B41FA5}">
                      <a16:colId xmlns:a16="http://schemas.microsoft.com/office/drawing/2014/main" val="787207800"/>
                    </a:ext>
                  </a:extLst>
                </a:gridCol>
                <a:gridCol w="5348037">
                  <a:extLst>
                    <a:ext uri="{9D8B030D-6E8A-4147-A177-3AD203B41FA5}">
                      <a16:colId xmlns:a16="http://schemas.microsoft.com/office/drawing/2014/main" val="4244110189"/>
                    </a:ext>
                  </a:extLst>
                </a:gridCol>
              </a:tblGrid>
              <a:tr h="100034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609585" rtl="0" eaLnBrk="1" fontAlgn="auto" latinLnBrk="0" hangingPunct="1">
                        <a:lnSpc>
                          <a:spcPct val="100000"/>
                        </a:lnSpc>
                        <a:spcBef>
                          <a:spcPts val="0"/>
                        </a:spcBef>
                        <a:spcAft>
                          <a:spcPts val="0"/>
                        </a:spcAft>
                        <a:buClrTx/>
                        <a:buSzTx/>
                        <a:buFontTx/>
                        <a:buNone/>
                        <a:tabLst/>
                        <a:defRPr/>
                      </a:pPr>
                      <a:r>
                        <a:rPr lang="en-GB" sz="3200" dirty="0"/>
                        <a:t>Challenges</a:t>
                      </a:r>
                    </a:p>
                    <a:p>
                      <a:pPr algn="ctr"/>
                      <a:endParaRPr lang="en-GB" dirty="0"/>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609585" rtl="0" eaLnBrk="1" fontAlgn="auto" latinLnBrk="0" hangingPunct="1">
                        <a:lnSpc>
                          <a:spcPct val="100000"/>
                        </a:lnSpc>
                        <a:spcBef>
                          <a:spcPts val="0"/>
                        </a:spcBef>
                        <a:spcAft>
                          <a:spcPts val="0"/>
                        </a:spcAft>
                        <a:buClrTx/>
                        <a:buSzTx/>
                        <a:buFontTx/>
                        <a:buNone/>
                        <a:tabLst/>
                        <a:defRPr/>
                      </a:pPr>
                      <a:r>
                        <a:rPr lang="en-GB" sz="3200" dirty="0"/>
                        <a:t>Opportunities</a:t>
                      </a:r>
                    </a:p>
                    <a:p>
                      <a:pPr algn="ctr"/>
                      <a:endParaRPr lang="en-GB" dirty="0"/>
                    </a:p>
                  </a:txBody>
                  <a:tcPr/>
                </a:tc>
                <a:extLst>
                  <a:ext uri="{0D108BD9-81ED-4DB2-BD59-A6C34878D82A}">
                    <a16:rowId xmlns:a16="http://schemas.microsoft.com/office/drawing/2014/main" val="3274844493"/>
                  </a:ext>
                </a:extLst>
              </a:tr>
              <a:tr h="3667912">
                <a:tc>
                  <a:txBody>
                    <a:bodyPr/>
                    <a:lstStyle/>
                    <a:p>
                      <a:endParaRPr lang="en-GB" dirty="0"/>
                    </a:p>
                    <a:p>
                      <a:pPr marL="0" marR="0" lvl="0" indent="0" algn="l" defTabSz="609585" rtl="0" eaLnBrk="1" fontAlgn="auto" latinLnBrk="0" hangingPunct="1">
                        <a:lnSpc>
                          <a:spcPct val="100000"/>
                        </a:lnSpc>
                        <a:spcBef>
                          <a:spcPts val="0"/>
                        </a:spcBef>
                        <a:spcAft>
                          <a:spcPts val="0"/>
                        </a:spcAft>
                        <a:buClrTx/>
                        <a:buSzTx/>
                        <a:buFontTx/>
                        <a:buNone/>
                        <a:tabLst/>
                        <a:defRPr/>
                      </a:pPr>
                      <a:r>
                        <a:rPr lang="en-GB" dirty="0"/>
                        <a:t>Dissemination - identifying an easily accessible platform</a:t>
                      </a:r>
                    </a:p>
                    <a:p>
                      <a:endParaRPr lang="en-GB" dirty="0"/>
                    </a:p>
                    <a:p>
                      <a:r>
                        <a:rPr lang="en-GB" dirty="0"/>
                        <a:t>Changing landscape - workforce</a:t>
                      </a:r>
                    </a:p>
                    <a:p>
                      <a:endParaRPr lang="en-GB" dirty="0"/>
                    </a:p>
                    <a:p>
                      <a:r>
                        <a:rPr lang="en-GB" dirty="0"/>
                        <a:t>Increasing number of providers (HEIs)</a:t>
                      </a:r>
                    </a:p>
                  </a:txBody>
                  <a:tcPr/>
                </a:tc>
                <a:tc>
                  <a:txBody>
                    <a:bodyPr/>
                    <a:lstStyle/>
                    <a:p>
                      <a:endParaRPr lang="en-GB" dirty="0"/>
                    </a:p>
                    <a:p>
                      <a:r>
                        <a:rPr lang="en-GB" dirty="0"/>
                        <a:t>Social media</a:t>
                      </a:r>
                    </a:p>
                    <a:p>
                      <a:endParaRPr lang="en-GB" dirty="0">
                        <a:highlight>
                          <a:srgbClr val="FFFF00"/>
                        </a:highlight>
                      </a:endParaRPr>
                    </a:p>
                    <a:p>
                      <a:r>
                        <a:rPr lang="en-GB" dirty="0"/>
                        <a:t>Scope for national review +/- application</a:t>
                      </a:r>
                    </a:p>
                    <a:p>
                      <a:endParaRPr lang="en-GB" dirty="0"/>
                    </a:p>
                    <a:p>
                      <a:r>
                        <a:rPr lang="en-GB" dirty="0"/>
                        <a:t>Scale-up for other AHP professions</a:t>
                      </a:r>
                    </a:p>
                    <a:p>
                      <a:endParaRPr lang="en-GB" dirty="0"/>
                    </a:p>
                    <a:p>
                      <a:r>
                        <a:rPr lang="en-GB" dirty="0"/>
                        <a:t>Larger scale guidance document</a:t>
                      </a:r>
                    </a:p>
                    <a:p>
                      <a:endParaRPr lang="en-GB" dirty="0"/>
                    </a:p>
                  </a:txBody>
                  <a:tcPr/>
                </a:tc>
                <a:extLst>
                  <a:ext uri="{0D108BD9-81ED-4DB2-BD59-A6C34878D82A}">
                    <a16:rowId xmlns:a16="http://schemas.microsoft.com/office/drawing/2014/main" val="65084294"/>
                  </a:ext>
                </a:extLst>
              </a:tr>
            </a:tbl>
          </a:graphicData>
        </a:graphic>
      </p:graphicFrame>
    </p:spTree>
    <p:extLst>
      <p:ext uri="{BB962C8B-B14F-4D97-AF65-F5344CB8AC3E}">
        <p14:creationId xmlns:p14="http://schemas.microsoft.com/office/powerpoint/2010/main" val="249357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13D4B-3765-7749-A647-45231DD17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20214-DDFD-015B-653A-A008C7DF1A29}"/>
              </a:ext>
            </a:extLst>
          </p:cNvPr>
          <p:cNvSpPr>
            <a:spLocks noGrp="1"/>
          </p:cNvSpPr>
          <p:nvPr>
            <p:ph type="title"/>
          </p:nvPr>
        </p:nvSpPr>
        <p:spPr/>
        <p:txBody>
          <a:bodyPr/>
          <a:lstStyle/>
          <a:p>
            <a:r>
              <a:rPr lang="en-GB" dirty="0"/>
              <a:t>Acknowledgements</a:t>
            </a:r>
          </a:p>
        </p:txBody>
      </p:sp>
      <p:pic>
        <p:nvPicPr>
          <p:cNvPr id="5" name="Picture 4">
            <a:extLst>
              <a:ext uri="{FF2B5EF4-FFF2-40B4-BE49-F238E27FC236}">
                <a16:creationId xmlns:a16="http://schemas.microsoft.com/office/drawing/2014/main" id="{D6E7240B-B552-9307-6EAE-B9CEC512395B}"/>
              </a:ext>
            </a:extLst>
          </p:cNvPr>
          <p:cNvPicPr>
            <a:picLocks noChangeAspect="1"/>
          </p:cNvPicPr>
          <p:nvPr/>
        </p:nvPicPr>
        <p:blipFill>
          <a:blip r:embed="rId2"/>
          <a:srcRect b="4216"/>
          <a:stretch>
            <a:fillRect/>
          </a:stretch>
        </p:blipFill>
        <p:spPr>
          <a:xfrm>
            <a:off x="6306126" y="160336"/>
            <a:ext cx="4829849" cy="5965828"/>
          </a:xfrm>
          <a:prstGeom prst="rect">
            <a:avLst/>
          </a:prstGeom>
        </p:spPr>
      </p:pic>
      <p:pic>
        <p:nvPicPr>
          <p:cNvPr id="9" name="Picture 8">
            <a:extLst>
              <a:ext uri="{FF2B5EF4-FFF2-40B4-BE49-F238E27FC236}">
                <a16:creationId xmlns:a16="http://schemas.microsoft.com/office/drawing/2014/main" id="{4EC567C7-429E-0E31-09B3-CD3E41F8E9DC}"/>
              </a:ext>
            </a:extLst>
          </p:cNvPr>
          <p:cNvPicPr>
            <a:picLocks noChangeAspect="1"/>
          </p:cNvPicPr>
          <p:nvPr/>
        </p:nvPicPr>
        <p:blipFill>
          <a:blip r:embed="rId3"/>
          <a:stretch>
            <a:fillRect/>
          </a:stretch>
        </p:blipFill>
        <p:spPr>
          <a:xfrm>
            <a:off x="1056025" y="1303336"/>
            <a:ext cx="3766495" cy="5276870"/>
          </a:xfrm>
          <a:prstGeom prst="rect">
            <a:avLst/>
          </a:prstGeom>
        </p:spPr>
      </p:pic>
    </p:spTree>
    <p:extLst>
      <p:ext uri="{BB962C8B-B14F-4D97-AF65-F5344CB8AC3E}">
        <p14:creationId xmlns:p14="http://schemas.microsoft.com/office/powerpoint/2010/main" val="273359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304F-6AC8-B257-2904-00A4FF435812}"/>
              </a:ext>
            </a:extLst>
          </p:cNvPr>
          <p:cNvSpPr>
            <a:spLocks noGrp="1"/>
          </p:cNvSpPr>
          <p:nvPr>
            <p:ph type="title"/>
          </p:nvPr>
        </p:nvSpPr>
        <p:spPr>
          <a:xfrm>
            <a:off x="438412" y="160336"/>
            <a:ext cx="11143988" cy="1143000"/>
          </a:xfrm>
        </p:spPr>
        <p:txBody>
          <a:bodyPr>
            <a:noAutofit/>
          </a:bodyPr>
          <a:lstStyle/>
          <a:p>
            <a:pPr algn="ctr"/>
            <a:r>
              <a:rPr lang="en-GB" sz="2800" dirty="0"/>
              <a:t>Collaboration in action: Principle 13 ‘</a:t>
            </a:r>
            <a:r>
              <a:rPr lang="en-GB" sz="2800" i="1" dirty="0"/>
              <a:t>Active engagement in networking and collaboration opportunities is encouraged to sustain and improve quality and build capacity’</a:t>
            </a:r>
            <a:r>
              <a:rPr lang="en-GB" sz="2800" dirty="0"/>
              <a:t>.</a:t>
            </a:r>
          </a:p>
        </p:txBody>
      </p:sp>
      <p:pic>
        <p:nvPicPr>
          <p:cNvPr id="9" name="Content Placeholder 8">
            <a:extLst>
              <a:ext uri="{FF2B5EF4-FFF2-40B4-BE49-F238E27FC236}">
                <a16:creationId xmlns:a16="http://schemas.microsoft.com/office/drawing/2014/main" id="{947D7EFB-3CCB-C731-CD40-BB108D5017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8651" y="4657689"/>
            <a:ext cx="3481905" cy="1380100"/>
          </a:xfrm>
        </p:spPr>
      </p:pic>
      <p:pic>
        <p:nvPicPr>
          <p:cNvPr id="11" name="Picture 10">
            <a:extLst>
              <a:ext uri="{FF2B5EF4-FFF2-40B4-BE49-F238E27FC236}">
                <a16:creationId xmlns:a16="http://schemas.microsoft.com/office/drawing/2014/main" id="{1149589C-AC63-2B4C-7813-B8B782A6B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34" y="5013535"/>
            <a:ext cx="4838575" cy="1024254"/>
          </a:xfrm>
          <a:prstGeom prst="rect">
            <a:avLst/>
          </a:prstGeom>
        </p:spPr>
      </p:pic>
      <p:pic>
        <p:nvPicPr>
          <p:cNvPr id="15" name="Picture 14">
            <a:extLst>
              <a:ext uri="{FF2B5EF4-FFF2-40B4-BE49-F238E27FC236}">
                <a16:creationId xmlns:a16="http://schemas.microsoft.com/office/drawing/2014/main" id="{CBF4EE8D-55C7-DFBA-F386-477581EBE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927" y="2281640"/>
            <a:ext cx="2581559" cy="1147360"/>
          </a:xfrm>
          <a:prstGeom prst="rect">
            <a:avLst/>
          </a:prstGeom>
        </p:spPr>
      </p:pic>
      <p:pic>
        <p:nvPicPr>
          <p:cNvPr id="1026" name="Picture 2" descr="Organisation's logo">
            <a:extLst>
              <a:ext uri="{FF2B5EF4-FFF2-40B4-BE49-F238E27FC236}">
                <a16:creationId xmlns:a16="http://schemas.microsoft.com/office/drawing/2014/main" id="{472A6608-10FA-5C53-7299-3FC91D827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264" y="3078266"/>
            <a:ext cx="4062124"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g's College London">
            <a:extLst>
              <a:ext uri="{FF2B5EF4-FFF2-40B4-BE49-F238E27FC236}">
                <a16:creationId xmlns:a16="http://schemas.microsoft.com/office/drawing/2014/main" id="{6789E0EA-A0A1-BFC5-BAA1-9F388705C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6481" y="2102664"/>
            <a:ext cx="21240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6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CBD5-42F8-2473-8FDD-9CF605503B84}"/>
              </a:ext>
            </a:extLst>
          </p:cNvPr>
          <p:cNvSpPr>
            <a:spLocks noGrp="1"/>
          </p:cNvSpPr>
          <p:nvPr>
            <p:ph type="title"/>
          </p:nvPr>
        </p:nvSpPr>
        <p:spPr/>
        <p:txBody>
          <a:bodyPr/>
          <a:lstStyle/>
          <a:p>
            <a:r>
              <a:rPr lang="en-GB" dirty="0"/>
              <a:t>Session outline</a:t>
            </a:r>
          </a:p>
        </p:txBody>
      </p:sp>
      <p:sp>
        <p:nvSpPr>
          <p:cNvPr id="3" name="Content Placeholder 2">
            <a:extLst>
              <a:ext uri="{FF2B5EF4-FFF2-40B4-BE49-F238E27FC236}">
                <a16:creationId xmlns:a16="http://schemas.microsoft.com/office/drawing/2014/main" id="{B1D6095C-9C51-356F-252C-F4041736A4FC}"/>
              </a:ext>
            </a:extLst>
          </p:cNvPr>
          <p:cNvSpPr>
            <a:spLocks noGrp="1"/>
          </p:cNvSpPr>
          <p:nvPr>
            <p:ph sz="half" idx="1"/>
          </p:nvPr>
        </p:nvSpPr>
        <p:spPr>
          <a:xfrm>
            <a:off x="521917" y="1555267"/>
            <a:ext cx="6292241" cy="4455576"/>
          </a:xfrm>
        </p:spPr>
        <p:txBody>
          <a:bodyPr>
            <a:normAutofit/>
          </a:bodyPr>
          <a:lstStyle/>
          <a:p>
            <a:pPr>
              <a:lnSpc>
                <a:spcPct val="150000"/>
              </a:lnSpc>
            </a:pPr>
            <a:r>
              <a:rPr lang="en-GB" sz="3000" dirty="0"/>
              <a:t>Background</a:t>
            </a:r>
          </a:p>
          <a:p>
            <a:pPr>
              <a:lnSpc>
                <a:spcPct val="150000"/>
              </a:lnSpc>
            </a:pPr>
            <a:r>
              <a:rPr lang="en-GB" sz="3000" dirty="0"/>
              <a:t>Aims</a:t>
            </a:r>
          </a:p>
          <a:p>
            <a:pPr>
              <a:lnSpc>
                <a:spcPct val="150000"/>
              </a:lnSpc>
            </a:pPr>
            <a:r>
              <a:rPr lang="en-GB" sz="3000" dirty="0"/>
              <a:t>Communication principles</a:t>
            </a:r>
          </a:p>
          <a:p>
            <a:pPr>
              <a:lnSpc>
                <a:spcPct val="150000"/>
              </a:lnSpc>
            </a:pPr>
            <a:r>
              <a:rPr lang="en-GB" sz="3000" dirty="0"/>
              <a:t>Digital engagement - evaluation</a:t>
            </a:r>
          </a:p>
          <a:p>
            <a:pPr>
              <a:lnSpc>
                <a:spcPct val="150000"/>
              </a:lnSpc>
            </a:pPr>
            <a:r>
              <a:rPr lang="en-GB" sz="3000" dirty="0"/>
              <a:t>Challenges</a:t>
            </a:r>
          </a:p>
        </p:txBody>
      </p:sp>
      <p:pic>
        <p:nvPicPr>
          <p:cNvPr id="12" name="Picture 11">
            <a:extLst>
              <a:ext uri="{FF2B5EF4-FFF2-40B4-BE49-F238E27FC236}">
                <a16:creationId xmlns:a16="http://schemas.microsoft.com/office/drawing/2014/main" id="{DBB70AA5-AC62-2CCD-9D19-F37149E89971}"/>
              </a:ext>
            </a:extLst>
          </p:cNvPr>
          <p:cNvPicPr>
            <a:picLocks noChangeAspect="1"/>
          </p:cNvPicPr>
          <p:nvPr/>
        </p:nvPicPr>
        <p:blipFill>
          <a:blip r:embed="rId3"/>
          <a:stretch>
            <a:fillRect/>
          </a:stretch>
        </p:blipFill>
        <p:spPr>
          <a:xfrm>
            <a:off x="6961725" y="243435"/>
            <a:ext cx="4708358" cy="63711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1076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BB9E-97C6-2305-1ECF-0E64990F2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F561F-14C9-E6EA-0753-2BCD99DDB4EA}"/>
              </a:ext>
            </a:extLst>
          </p:cNvPr>
          <p:cNvSpPr>
            <a:spLocks noGrp="1"/>
          </p:cNvSpPr>
          <p:nvPr>
            <p:ph type="title"/>
          </p:nvPr>
        </p:nvSpPr>
        <p:spPr/>
        <p:txBody>
          <a:bodyPr/>
          <a:lstStyle/>
          <a:p>
            <a:r>
              <a:rPr lang="en-GB" dirty="0"/>
              <a:t>Background</a:t>
            </a:r>
          </a:p>
        </p:txBody>
      </p:sp>
      <p:sp>
        <p:nvSpPr>
          <p:cNvPr id="4" name="Content Placeholder 3">
            <a:extLst>
              <a:ext uri="{FF2B5EF4-FFF2-40B4-BE49-F238E27FC236}">
                <a16:creationId xmlns:a16="http://schemas.microsoft.com/office/drawing/2014/main" id="{EAEA42BC-21A0-7B0A-700C-A7035D6EFA06}"/>
              </a:ext>
            </a:extLst>
          </p:cNvPr>
          <p:cNvSpPr>
            <a:spLocks noGrp="1"/>
          </p:cNvSpPr>
          <p:nvPr>
            <p:ph idx="1"/>
          </p:nvPr>
        </p:nvSpPr>
        <p:spPr/>
        <p:txBody>
          <a:bodyPr>
            <a:normAutofit/>
          </a:bodyPr>
          <a:lstStyle/>
          <a:p>
            <a:pPr marL="0" indent="0">
              <a:buNone/>
            </a:pPr>
            <a:r>
              <a:rPr lang="en-GB" sz="2400" b="1" dirty="0"/>
              <a:t>The Capital AHP Fair Share model for Practice Placements </a:t>
            </a:r>
          </a:p>
          <a:p>
            <a:r>
              <a:rPr lang="en-GB" sz="2400" dirty="0"/>
              <a:t>designed to provide placement providers with a benchmark for placement offer numbers to support strategic planning for placements across the sector</a:t>
            </a:r>
          </a:p>
          <a:p>
            <a:pPr lvl="1"/>
            <a:r>
              <a:rPr lang="en-GB" sz="2000" dirty="0"/>
              <a:t>Launched in 2021</a:t>
            </a:r>
          </a:p>
          <a:p>
            <a:pPr lvl="1"/>
            <a:r>
              <a:rPr lang="en-GB" sz="2000" dirty="0"/>
              <a:t>Updated in 2024</a:t>
            </a:r>
          </a:p>
          <a:p>
            <a:pPr lvl="1"/>
            <a:r>
              <a:rPr lang="en-GB" sz="2000" dirty="0"/>
              <a:t>Uncertainty and lack of clarity with implementation</a:t>
            </a:r>
          </a:p>
          <a:p>
            <a:pPr marL="0" indent="0">
              <a:buNone/>
            </a:pPr>
            <a:r>
              <a:rPr lang="en-GB" sz="2400" b="1" dirty="0"/>
              <a:t>The Communication Principles for PBL </a:t>
            </a:r>
          </a:p>
          <a:p>
            <a:r>
              <a:rPr lang="en-GB" sz="2400" dirty="0"/>
              <a:t>aim to support Allied Health profession (AHP) education through recommendations to optimise HEI and placement provider relationships that enhance high quality placement capacity provision using the Capital AHP Fairshare model</a:t>
            </a:r>
          </a:p>
          <a:p>
            <a:endParaRPr lang="en-GB" sz="2400" dirty="0"/>
          </a:p>
        </p:txBody>
      </p:sp>
    </p:spTree>
    <p:extLst>
      <p:ext uri="{BB962C8B-B14F-4D97-AF65-F5344CB8AC3E}">
        <p14:creationId xmlns:p14="http://schemas.microsoft.com/office/powerpoint/2010/main" val="121836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2D59-53CC-1402-B214-A0A01D2D0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1C17E-D72A-2B35-1BB0-626827BB007D}"/>
              </a:ext>
            </a:extLst>
          </p:cNvPr>
          <p:cNvSpPr>
            <a:spLocks noGrp="1"/>
          </p:cNvSpPr>
          <p:nvPr>
            <p:ph type="title"/>
          </p:nvPr>
        </p:nvSpPr>
        <p:spPr>
          <a:xfrm>
            <a:off x="196393" y="160336"/>
            <a:ext cx="10972800" cy="1143000"/>
          </a:xfrm>
        </p:spPr>
        <p:txBody>
          <a:bodyPr/>
          <a:lstStyle/>
          <a:p>
            <a:r>
              <a:rPr lang="en-GB" dirty="0"/>
              <a:t>Developing the Guiding Principles</a:t>
            </a:r>
          </a:p>
        </p:txBody>
      </p:sp>
      <p:sp>
        <p:nvSpPr>
          <p:cNvPr id="4" name="Content Placeholder 3">
            <a:extLst>
              <a:ext uri="{FF2B5EF4-FFF2-40B4-BE49-F238E27FC236}">
                <a16:creationId xmlns:a16="http://schemas.microsoft.com/office/drawing/2014/main" id="{F4F995E5-C458-E0AB-7553-B10EE5F8FB7D}"/>
              </a:ext>
            </a:extLst>
          </p:cNvPr>
          <p:cNvSpPr>
            <a:spLocks noGrp="1"/>
          </p:cNvSpPr>
          <p:nvPr>
            <p:ph idx="1"/>
          </p:nvPr>
        </p:nvSpPr>
        <p:spPr>
          <a:xfrm>
            <a:off x="609600" y="1600201"/>
            <a:ext cx="8056518" cy="4525963"/>
          </a:xfrm>
        </p:spPr>
        <p:txBody>
          <a:bodyPr>
            <a:normAutofit fontScale="92500"/>
          </a:bodyPr>
          <a:lstStyle/>
          <a:p>
            <a:r>
              <a:rPr lang="en-GB" sz="3000" dirty="0"/>
              <a:t>Collaborative approach</a:t>
            </a:r>
          </a:p>
          <a:p>
            <a:r>
              <a:rPr lang="en-GB" sz="3000" dirty="0"/>
              <a:t>Communications working group (NHS providers, HEIs representing three Fairshare professions (OT, SLT &amp; PT)</a:t>
            </a:r>
          </a:p>
          <a:p>
            <a:r>
              <a:rPr lang="en-GB" sz="3000" dirty="0"/>
              <a:t>Stakeholder consultation (on-line, in-person)</a:t>
            </a:r>
          </a:p>
          <a:p>
            <a:r>
              <a:rPr lang="en-GB" sz="3000" dirty="0"/>
              <a:t>Identified:</a:t>
            </a:r>
          </a:p>
          <a:p>
            <a:pPr lvl="1"/>
            <a:r>
              <a:rPr lang="en-GB" sz="3000" dirty="0"/>
              <a:t>Communication issues</a:t>
            </a:r>
          </a:p>
          <a:p>
            <a:pPr lvl="1"/>
            <a:r>
              <a:rPr lang="en-GB" sz="3000" dirty="0"/>
              <a:t>Need to future-proof to avoid single point of failure</a:t>
            </a:r>
          </a:p>
        </p:txBody>
      </p:sp>
      <p:pic>
        <p:nvPicPr>
          <p:cNvPr id="3" name="Picture 2">
            <a:extLst>
              <a:ext uri="{FF2B5EF4-FFF2-40B4-BE49-F238E27FC236}">
                <a16:creationId xmlns:a16="http://schemas.microsoft.com/office/drawing/2014/main" id="{386A84B9-8505-ADA0-03EE-597A7BFD8D83}"/>
              </a:ext>
            </a:extLst>
          </p:cNvPr>
          <p:cNvPicPr>
            <a:picLocks noChangeAspect="1"/>
          </p:cNvPicPr>
          <p:nvPr/>
        </p:nvPicPr>
        <p:blipFill>
          <a:blip r:embed="rId2"/>
          <a:stretch>
            <a:fillRect/>
          </a:stretch>
        </p:blipFill>
        <p:spPr>
          <a:xfrm>
            <a:off x="8666118" y="395158"/>
            <a:ext cx="3329489" cy="2410086"/>
          </a:xfrm>
          <a:prstGeom prst="rect">
            <a:avLst/>
          </a:prstGeom>
        </p:spPr>
      </p:pic>
    </p:spTree>
    <p:extLst>
      <p:ext uri="{BB962C8B-B14F-4D97-AF65-F5344CB8AC3E}">
        <p14:creationId xmlns:p14="http://schemas.microsoft.com/office/powerpoint/2010/main" val="146989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462F-1DB3-7822-A977-B8D28D5EC701}"/>
              </a:ext>
            </a:extLst>
          </p:cNvPr>
          <p:cNvSpPr>
            <a:spLocks noGrp="1"/>
          </p:cNvSpPr>
          <p:nvPr>
            <p:ph type="title"/>
          </p:nvPr>
        </p:nvSpPr>
        <p:spPr/>
        <p:txBody>
          <a:bodyPr/>
          <a:lstStyle/>
          <a:p>
            <a:r>
              <a:rPr lang="en-GB" dirty="0"/>
              <a:t>Communication issues</a:t>
            </a:r>
          </a:p>
        </p:txBody>
      </p:sp>
      <p:graphicFrame>
        <p:nvGraphicFramePr>
          <p:cNvPr id="8" name="Content Placeholder 7">
            <a:extLst>
              <a:ext uri="{FF2B5EF4-FFF2-40B4-BE49-F238E27FC236}">
                <a16:creationId xmlns:a16="http://schemas.microsoft.com/office/drawing/2014/main" id="{A8F6AE40-0BBF-5BD9-CAA7-1D94DA81515D}"/>
              </a:ext>
            </a:extLst>
          </p:cNvPr>
          <p:cNvGraphicFramePr>
            <a:graphicFrameLocks noGrp="1"/>
          </p:cNvGraphicFramePr>
          <p:nvPr>
            <p:ph idx="1"/>
            <p:extLst>
              <p:ext uri="{D42A27DB-BD31-4B8C-83A1-F6EECF244321}">
                <p14:modId xmlns:p14="http://schemas.microsoft.com/office/powerpoint/2010/main" val="4221692639"/>
              </p:ext>
            </p:extLst>
          </p:nvPr>
        </p:nvGraphicFramePr>
        <p:xfrm>
          <a:off x="609600" y="1303336"/>
          <a:ext cx="10972800" cy="496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12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97CE-4024-7859-2733-5A001DF156BA}"/>
              </a:ext>
            </a:extLst>
          </p:cNvPr>
          <p:cNvSpPr>
            <a:spLocks noGrp="1"/>
          </p:cNvSpPr>
          <p:nvPr>
            <p:ph type="title"/>
          </p:nvPr>
        </p:nvSpPr>
        <p:spPr>
          <a:xfrm>
            <a:off x="609600" y="160336"/>
            <a:ext cx="10972800" cy="1143000"/>
          </a:xfrm>
        </p:spPr>
        <p:txBody>
          <a:bodyPr anchor="ctr">
            <a:normAutofit/>
          </a:bodyPr>
          <a:lstStyle/>
          <a:p>
            <a:r>
              <a:rPr lang="en-GB" dirty="0"/>
              <a:t>Scoping of alternative communication options</a:t>
            </a:r>
          </a:p>
        </p:txBody>
      </p:sp>
      <p:graphicFrame>
        <p:nvGraphicFramePr>
          <p:cNvPr id="4" name="Diagram 3">
            <a:extLst>
              <a:ext uri="{FF2B5EF4-FFF2-40B4-BE49-F238E27FC236}">
                <a16:creationId xmlns:a16="http://schemas.microsoft.com/office/drawing/2014/main" id="{6C392A07-C13E-C952-0D93-98B499B80F6E}"/>
              </a:ext>
            </a:extLst>
          </p:cNvPr>
          <p:cNvGraphicFramePr/>
          <p:nvPr>
            <p:extLst>
              <p:ext uri="{D42A27DB-BD31-4B8C-83A1-F6EECF244321}">
                <p14:modId xmlns:p14="http://schemas.microsoft.com/office/powerpoint/2010/main" val="2738808885"/>
              </p:ext>
            </p:extLst>
          </p:nvPr>
        </p:nvGraphicFramePr>
        <p:xfrm>
          <a:off x="391026" y="1303335"/>
          <a:ext cx="11409947" cy="539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52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13DD-56C0-03DC-8426-FD6FA9114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59583-8D9A-B179-DA09-EB0A45A5D096}"/>
              </a:ext>
            </a:extLst>
          </p:cNvPr>
          <p:cNvSpPr>
            <a:spLocks noGrp="1"/>
          </p:cNvSpPr>
          <p:nvPr>
            <p:ph type="title"/>
          </p:nvPr>
        </p:nvSpPr>
        <p:spPr/>
        <p:txBody>
          <a:bodyPr/>
          <a:lstStyle/>
          <a:p>
            <a:r>
              <a:rPr lang="en-GB" dirty="0"/>
              <a:t>Communication Principles</a:t>
            </a:r>
          </a:p>
        </p:txBody>
      </p:sp>
      <p:graphicFrame>
        <p:nvGraphicFramePr>
          <p:cNvPr id="3" name="Content Placeholder 2">
            <a:extLst>
              <a:ext uri="{FF2B5EF4-FFF2-40B4-BE49-F238E27FC236}">
                <a16:creationId xmlns:a16="http://schemas.microsoft.com/office/drawing/2014/main" id="{967EDD66-859C-6635-17DF-6A4875EC8E0E}"/>
              </a:ext>
            </a:extLst>
          </p:cNvPr>
          <p:cNvGraphicFramePr>
            <a:graphicFrameLocks noGrp="1"/>
          </p:cNvGraphicFramePr>
          <p:nvPr>
            <p:ph idx="1"/>
            <p:extLst>
              <p:ext uri="{D42A27DB-BD31-4B8C-83A1-F6EECF244321}">
                <p14:modId xmlns:p14="http://schemas.microsoft.com/office/powerpoint/2010/main" val="3257437407"/>
              </p:ext>
            </p:extLst>
          </p:nvPr>
        </p:nvGraphicFramePr>
        <p:xfrm>
          <a:off x="348916" y="1094874"/>
          <a:ext cx="11658600" cy="505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34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B54A-8297-E2AF-D109-F425709CD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43C22-A63B-8642-B088-2282F3E3A7F2}"/>
              </a:ext>
            </a:extLst>
          </p:cNvPr>
          <p:cNvSpPr>
            <a:spLocks noGrp="1"/>
          </p:cNvSpPr>
          <p:nvPr>
            <p:ph type="title"/>
          </p:nvPr>
        </p:nvSpPr>
        <p:spPr>
          <a:xfrm>
            <a:off x="609600" y="184328"/>
            <a:ext cx="10972800" cy="1143000"/>
          </a:xfrm>
        </p:spPr>
        <p:txBody>
          <a:bodyPr anchor="ctr">
            <a:normAutofit/>
          </a:bodyPr>
          <a:lstStyle/>
          <a:p>
            <a:r>
              <a:rPr lang="en-GB" dirty="0"/>
              <a:t>Communication Principles</a:t>
            </a:r>
          </a:p>
        </p:txBody>
      </p:sp>
      <p:sp>
        <p:nvSpPr>
          <p:cNvPr id="4" name="Content Placeholder 3">
            <a:extLst>
              <a:ext uri="{FF2B5EF4-FFF2-40B4-BE49-F238E27FC236}">
                <a16:creationId xmlns:a16="http://schemas.microsoft.com/office/drawing/2014/main" id="{46B3072A-8614-CDC0-1217-03AF722655E7}"/>
              </a:ext>
            </a:extLst>
          </p:cNvPr>
          <p:cNvSpPr>
            <a:spLocks noGrp="1"/>
          </p:cNvSpPr>
          <p:nvPr>
            <p:ph sz="half" idx="1"/>
          </p:nvPr>
        </p:nvSpPr>
        <p:spPr>
          <a:xfrm>
            <a:off x="609600" y="1710383"/>
            <a:ext cx="5384800" cy="4455576"/>
          </a:xfrm>
        </p:spPr>
        <p:txBody>
          <a:bodyPr>
            <a:normAutofit/>
          </a:bodyPr>
          <a:lstStyle/>
          <a:p>
            <a:pPr hangingPunct="0">
              <a:lnSpc>
                <a:spcPct val="90000"/>
              </a:lnSpc>
            </a:pPr>
            <a:r>
              <a:rPr lang="en-GB" sz="3200" dirty="0"/>
              <a:t>15 ‘Communication Principles’ were launched in September 2025 with an accompanying video </a:t>
            </a:r>
            <a:r>
              <a:rPr lang="en-GB" sz="3200" u="sng" dirty="0">
                <a:hlinkClick r:id="rId4"/>
              </a:rPr>
              <a:t>Capital AHP </a:t>
            </a:r>
            <a:r>
              <a:rPr lang="en-GB" sz="3200" u="sng" dirty="0" err="1">
                <a:hlinkClick r:id="rId4"/>
              </a:rPr>
              <a:t>FairShare</a:t>
            </a:r>
            <a:r>
              <a:rPr lang="en-GB" sz="3200" u="sng" dirty="0">
                <a:hlinkClick r:id="rId4"/>
              </a:rPr>
              <a:t> Communication Principles Comms video</a:t>
            </a:r>
            <a:r>
              <a:rPr lang="en-GB" sz="3200" dirty="0"/>
              <a:t> aimed at improving engagement.</a:t>
            </a:r>
          </a:p>
          <a:p>
            <a:pPr marL="0" indent="0" hangingPunct="0">
              <a:lnSpc>
                <a:spcPct val="90000"/>
              </a:lnSpc>
              <a:buNone/>
            </a:pPr>
            <a:r>
              <a:rPr lang="en-GB" sz="3200" dirty="0"/>
              <a:t> </a:t>
            </a:r>
          </a:p>
          <a:p>
            <a:pPr>
              <a:lnSpc>
                <a:spcPct val="90000"/>
              </a:lnSpc>
            </a:pPr>
            <a:endParaRPr lang="en-GB" sz="3200" dirty="0"/>
          </a:p>
        </p:txBody>
      </p:sp>
      <p:pic>
        <p:nvPicPr>
          <p:cNvPr id="3" name="Online Media 2" title="Capital AHP FairShare Communication Principles Comms video">
            <a:hlinkClick r:id="" action="ppaction://media"/>
            <a:extLst>
              <a:ext uri="{FF2B5EF4-FFF2-40B4-BE49-F238E27FC236}">
                <a16:creationId xmlns:a16="http://schemas.microsoft.com/office/drawing/2014/main" id="{0DD8621D-731E-18F2-88B8-33F2379BFDF5}"/>
              </a:ext>
            </a:extLst>
          </p:cNvPr>
          <p:cNvPicPr>
            <a:picLocks noRot="1" noChangeAspect="1"/>
          </p:cNvPicPr>
          <p:nvPr>
            <a:videoFile r:link="rId1"/>
          </p:nvPr>
        </p:nvPicPr>
        <p:blipFill>
          <a:blip r:embed="rId5"/>
          <a:stretch>
            <a:fillRect/>
          </a:stretch>
        </p:blipFill>
        <p:spPr>
          <a:xfrm>
            <a:off x="6197600" y="2004452"/>
            <a:ext cx="5384800" cy="3042412"/>
          </a:xfrm>
          <a:prstGeom prst="rect">
            <a:avLst/>
          </a:prstGeom>
          <a:noFill/>
        </p:spPr>
      </p:pic>
    </p:spTree>
    <p:extLst>
      <p:ext uri="{BB962C8B-B14F-4D97-AF65-F5344CB8AC3E}">
        <p14:creationId xmlns:p14="http://schemas.microsoft.com/office/powerpoint/2010/main" val="20859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64497b-b486-4562-84f4-c2454b65fd6f" xsi:nil="true"/>
    <lcf76f155ced4ddcb4097134ff3c332f xmlns="cada5e76-a6be-4042-a550-726da6388da1">
      <Terms xmlns="http://schemas.microsoft.com/office/infopath/2007/PartnerControls"/>
    </lcf76f155ced4ddcb4097134ff3c332f>
    <Number xmlns="cada5e76-a6be-4042-a550-726da6388d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8E3B20-43E5-4355-AEC8-F3F97ABDF899}"/>
</file>

<file path=customXml/itemProps2.xml><?xml version="1.0" encoding="utf-8"?>
<ds:datastoreItem xmlns:ds="http://schemas.openxmlformats.org/officeDocument/2006/customXml" ds:itemID="{5A01B148-7AFE-42CA-B339-EBC9D34DDAB4}">
  <ds:schemaRefs>
    <ds:schemaRef ds:uri="http://schemas.microsoft.com/office/2006/documentManagement/types"/>
    <ds:schemaRef ds:uri="http://www.w3.org/XML/1998/namespace"/>
    <ds:schemaRef ds:uri="http://purl.org/dc/terms/"/>
    <ds:schemaRef ds:uri="http://schemas.microsoft.com/office/2006/metadata/properties"/>
    <ds:schemaRef ds:uri="0185932a-321e-4d87-90f0-d0a420427a34"/>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DB710F9-CEAE-4257-A4FF-E3CE7DF72939}">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9127</TotalTime>
  <Words>647</Words>
  <Application>Microsoft Office PowerPoint</Application>
  <PresentationFormat>Widescreen</PresentationFormat>
  <Paragraphs>97</Paragraphs>
  <Slides>12</Slides>
  <Notes>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Capital AHP Fair Share Communication Principles for Practice-based Learning (PBL): development, implementation and evaluation</vt:lpstr>
      <vt:lpstr>Collaboration in action: Principle 13 ‘Active engagement in networking and collaboration opportunities is encouraged to sustain and improve quality and build capacity’.</vt:lpstr>
      <vt:lpstr>Session outline</vt:lpstr>
      <vt:lpstr>Background</vt:lpstr>
      <vt:lpstr>Developing the Guiding Principles</vt:lpstr>
      <vt:lpstr>Communication issues</vt:lpstr>
      <vt:lpstr>Scoping of alternative communication options</vt:lpstr>
      <vt:lpstr>Communication Principles</vt:lpstr>
      <vt:lpstr>Communication Principles</vt:lpstr>
      <vt:lpstr>Access &amp; Engagement</vt:lpstr>
      <vt:lpstr>Challenges &amp; Opportunities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CPEF Welcome</dc:title>
  <dc:creator>Eleanor Melkuhn</dc:creator>
  <cp:lastModifiedBy>Lorna Johnson</cp:lastModifiedBy>
  <cp:revision>33</cp:revision>
  <dcterms:created xsi:type="dcterms:W3CDTF">2020-11-25T20:44:49Z</dcterms:created>
  <dcterms:modified xsi:type="dcterms:W3CDTF">2026-03-03T09:08:47Z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0x010100520C866B6537804D86EA93CE77116DC4</vt:lpwstr>
  </property>
</Properties>
</file>