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2.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86" r:id="rId2"/>
    <p:sldId id="306" r:id="rId3"/>
    <p:sldId id="287" r:id="rId4"/>
    <p:sldId id="307" r:id="rId5"/>
    <p:sldId id="315" r:id="rId6"/>
    <p:sldId id="300" r:id="rId7"/>
    <p:sldId id="290" r:id="rId8"/>
    <p:sldId id="309" r:id="rId9"/>
    <p:sldId id="291" r:id="rId10"/>
    <p:sldId id="301" r:id="rId11"/>
    <p:sldId id="294" r:id="rId12"/>
    <p:sldId id="297" r:id="rId13"/>
    <p:sldId id="302" r:id="rId14"/>
    <p:sldId id="310" r:id="rId15"/>
    <p:sldId id="311" r:id="rId16"/>
    <p:sldId id="303" r:id="rId17"/>
    <p:sldId id="312" r:id="rId18"/>
    <p:sldId id="314"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2C263C0-9DC6-333F-7CD5-56E40D03BC7C}" name="DEMPSEY, Lucy (BARTS HEALTH NHS TRUST)" initials="DT" userId="S::l.dempsey2@nhs.net::fd87d946-e03b-4e27-abd1-767b8d8364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9F89F0-F8FB-B1DA-3CB2-05EDFC42EF94}" v="61" dt="2026-03-02T14:20:24.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 Id="rId30"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DCCCA-978C-49A1-8D95-1EFC32443418}"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4197D3AC-44B5-4BFE-94C2-545DF7F4BBED}">
      <dgm:prSet phldrT="[Text]" phldr="1" custT="1"/>
      <dgm:spPr>
        <a:blipFill rotWithShape="0">
          <a:blip xmlns:r="http://schemas.openxmlformats.org/officeDocument/2006/relationships" r:embed="rId1"/>
          <a:srcRect/>
          <a:stretch>
            <a:fillRect/>
          </a:stretch>
        </a:blipFill>
      </dgm:spPr>
      <dgm:t>
        <a:bodyPr/>
        <a:lstStyle/>
        <a:p>
          <a:endParaRPr lang="en-GB" sz="900"/>
        </a:p>
      </dgm:t>
    </dgm:pt>
    <dgm:pt modelId="{FE339461-647D-4D90-A314-A518EABD92AF}" type="parTrans" cxnId="{E8750482-BF22-48C2-840C-D344CC95F2F7}">
      <dgm:prSet/>
      <dgm:spPr/>
      <dgm:t>
        <a:bodyPr/>
        <a:lstStyle/>
        <a:p>
          <a:endParaRPr lang="en-GB"/>
        </a:p>
      </dgm:t>
    </dgm:pt>
    <dgm:pt modelId="{FEF1E8B3-1AB8-4089-9289-6AE046D0DCC9}" type="sibTrans" cxnId="{E8750482-BF22-48C2-840C-D344CC95F2F7}">
      <dgm:prSet/>
      <dgm:spPr/>
      <dgm:t>
        <a:bodyPr/>
        <a:lstStyle/>
        <a:p>
          <a:endParaRPr lang="en-GB"/>
        </a:p>
      </dgm:t>
    </dgm:pt>
    <dgm:pt modelId="{BC7B079D-9624-4DDE-8446-B487B532E503}">
      <dgm:prSet phldrT="[Text]"/>
      <dgm:spPr/>
      <dgm:t>
        <a:bodyPr/>
        <a:lstStyle/>
        <a:p>
          <a:r>
            <a:rPr lang="en-GB"/>
            <a:t>Career Events</a:t>
          </a:r>
        </a:p>
      </dgm:t>
    </dgm:pt>
    <dgm:pt modelId="{CA153042-59A4-46D3-8761-FD4B96407E39}" type="parTrans" cxnId="{8E916EC4-74DE-444C-9E24-F990B9E6F5A6}">
      <dgm:prSet/>
      <dgm:spPr/>
      <dgm:t>
        <a:bodyPr/>
        <a:lstStyle/>
        <a:p>
          <a:endParaRPr lang="en-GB"/>
        </a:p>
      </dgm:t>
    </dgm:pt>
    <dgm:pt modelId="{7FA03F71-6E1B-4AF7-8833-B99B1D1FD2D8}" type="sibTrans" cxnId="{8E916EC4-74DE-444C-9E24-F990B9E6F5A6}">
      <dgm:prSet/>
      <dgm:spPr/>
      <dgm:t>
        <a:bodyPr/>
        <a:lstStyle/>
        <a:p>
          <a:endParaRPr lang="en-GB"/>
        </a:p>
      </dgm:t>
    </dgm:pt>
    <dgm:pt modelId="{A4CF1726-3EF0-4950-BE02-932BD077BA1C}">
      <dgm:prSet phldrT="[Text]"/>
      <dgm:spPr/>
      <dgm:t>
        <a:bodyPr/>
        <a:lstStyle/>
        <a:p>
          <a:r>
            <a:rPr lang="en-GB"/>
            <a:t>Parents Engagement</a:t>
          </a:r>
        </a:p>
      </dgm:t>
    </dgm:pt>
    <dgm:pt modelId="{9D9B5E36-BA3B-489B-91CA-6A32D693E483}" type="parTrans" cxnId="{99670EFF-9940-451A-85F2-A321D8EF32DC}">
      <dgm:prSet/>
      <dgm:spPr/>
      <dgm:t>
        <a:bodyPr/>
        <a:lstStyle/>
        <a:p>
          <a:endParaRPr lang="en-GB"/>
        </a:p>
      </dgm:t>
    </dgm:pt>
    <dgm:pt modelId="{58F5C461-A71B-4551-962C-B84E8E9F6D57}" type="sibTrans" cxnId="{99670EFF-9940-451A-85F2-A321D8EF32DC}">
      <dgm:prSet/>
      <dgm:spPr/>
      <dgm:t>
        <a:bodyPr/>
        <a:lstStyle/>
        <a:p>
          <a:endParaRPr lang="en-GB"/>
        </a:p>
      </dgm:t>
    </dgm:pt>
    <dgm:pt modelId="{642C6E59-D402-4898-B63C-4C07954B4353}">
      <dgm:prSet phldrT="[Text]"/>
      <dgm:spPr/>
      <dgm:t>
        <a:bodyPr/>
        <a:lstStyle/>
        <a:p>
          <a:r>
            <a:rPr lang="en-GB"/>
            <a:t>Work Experience</a:t>
          </a:r>
        </a:p>
      </dgm:t>
    </dgm:pt>
    <dgm:pt modelId="{9C9CB4CC-4D90-4480-8DC6-9DB904060D46}" type="parTrans" cxnId="{79B8F3EE-D3C7-4F0E-B257-3778E52EE5E1}">
      <dgm:prSet/>
      <dgm:spPr/>
      <dgm:t>
        <a:bodyPr/>
        <a:lstStyle/>
        <a:p>
          <a:endParaRPr lang="en-GB"/>
        </a:p>
      </dgm:t>
    </dgm:pt>
    <dgm:pt modelId="{92E51074-D7C3-4325-8D25-87FAA4B1489F}" type="sibTrans" cxnId="{79B8F3EE-D3C7-4F0E-B257-3778E52EE5E1}">
      <dgm:prSet/>
      <dgm:spPr/>
      <dgm:t>
        <a:bodyPr/>
        <a:lstStyle/>
        <a:p>
          <a:endParaRPr lang="en-GB"/>
        </a:p>
      </dgm:t>
    </dgm:pt>
    <dgm:pt modelId="{10309856-A8B0-4FF6-BEF2-A97C7A874114}">
      <dgm:prSet phldrT="[Text]"/>
      <dgm:spPr/>
      <dgm:t>
        <a:bodyPr/>
        <a:lstStyle/>
        <a:p>
          <a:r>
            <a:rPr lang="en-GB"/>
            <a:t>Online Mentoring</a:t>
          </a:r>
        </a:p>
      </dgm:t>
    </dgm:pt>
    <dgm:pt modelId="{8A738CB4-1DDC-4A5E-8243-A25858B34C50}" type="parTrans" cxnId="{ABA9737A-369F-4134-B680-D972BA7A619C}">
      <dgm:prSet/>
      <dgm:spPr/>
      <dgm:t>
        <a:bodyPr/>
        <a:lstStyle/>
        <a:p>
          <a:endParaRPr lang="en-GB"/>
        </a:p>
      </dgm:t>
    </dgm:pt>
    <dgm:pt modelId="{122E6BC0-6F5C-4FB9-8219-51C25DB6CD9F}" type="sibTrans" cxnId="{ABA9737A-369F-4134-B680-D972BA7A619C}">
      <dgm:prSet/>
      <dgm:spPr/>
      <dgm:t>
        <a:bodyPr/>
        <a:lstStyle/>
        <a:p>
          <a:endParaRPr lang="en-GB"/>
        </a:p>
      </dgm:t>
    </dgm:pt>
    <dgm:pt modelId="{089C1E36-6B26-4073-B9AF-83891CB04231}">
      <dgm:prSet phldrT="[Text]"/>
      <dgm:spPr/>
      <dgm:t>
        <a:bodyPr/>
        <a:lstStyle/>
        <a:p>
          <a:r>
            <a:rPr lang="en-GB"/>
            <a:t>Virtual Work Experience Platform</a:t>
          </a:r>
        </a:p>
      </dgm:t>
    </dgm:pt>
    <dgm:pt modelId="{0AACC867-78E7-4D6F-A2AE-794ABB1BA69A}" type="parTrans" cxnId="{879C7F95-604E-4AA0-9068-51210F1E46F2}">
      <dgm:prSet/>
      <dgm:spPr/>
      <dgm:t>
        <a:bodyPr/>
        <a:lstStyle/>
        <a:p>
          <a:endParaRPr lang="en-GB"/>
        </a:p>
      </dgm:t>
    </dgm:pt>
    <dgm:pt modelId="{FCCBA6FE-B402-4B97-8E9D-925D2C89E284}" type="sibTrans" cxnId="{879C7F95-604E-4AA0-9068-51210F1E46F2}">
      <dgm:prSet/>
      <dgm:spPr/>
      <dgm:t>
        <a:bodyPr/>
        <a:lstStyle/>
        <a:p>
          <a:endParaRPr lang="en-GB"/>
        </a:p>
      </dgm:t>
    </dgm:pt>
    <dgm:pt modelId="{341F93BC-6FC2-446D-9099-D3C4B2A1738E}" type="pres">
      <dgm:prSet presAssocID="{AA4DCCCA-978C-49A1-8D95-1EFC32443418}" presName="cycle" presStyleCnt="0">
        <dgm:presLayoutVars>
          <dgm:chMax val="1"/>
          <dgm:dir/>
          <dgm:animLvl val="ctr"/>
          <dgm:resizeHandles val="exact"/>
        </dgm:presLayoutVars>
      </dgm:prSet>
      <dgm:spPr/>
    </dgm:pt>
    <dgm:pt modelId="{E247C238-A3BD-4703-9CAC-A677B86A79CE}" type="pres">
      <dgm:prSet presAssocID="{4197D3AC-44B5-4BFE-94C2-545DF7F4BBED}" presName="centerShape" presStyleLbl="node0" presStyleIdx="0" presStyleCnt="1" custLinFactNeighborX="-3615" custLinFactNeighborY="-2708"/>
      <dgm:spPr/>
    </dgm:pt>
    <dgm:pt modelId="{80E6A218-E110-4FF0-8EB3-4BCE95DDC2BE}" type="pres">
      <dgm:prSet presAssocID="{CA153042-59A4-46D3-8761-FD4B96407E39}" presName="parTrans" presStyleLbl="bgSibTrans2D1" presStyleIdx="0" presStyleCnt="5"/>
      <dgm:spPr/>
    </dgm:pt>
    <dgm:pt modelId="{BB1FF35A-35FE-4DCE-8E48-45E05F7A09F0}" type="pres">
      <dgm:prSet presAssocID="{BC7B079D-9624-4DDE-8446-B487B532E503}" presName="node" presStyleLbl="node1" presStyleIdx="0" presStyleCnt="5">
        <dgm:presLayoutVars>
          <dgm:bulletEnabled val="1"/>
        </dgm:presLayoutVars>
      </dgm:prSet>
      <dgm:spPr/>
    </dgm:pt>
    <dgm:pt modelId="{65A57CC9-3060-48B9-BE81-22B9FED7241C}" type="pres">
      <dgm:prSet presAssocID="{9D9B5E36-BA3B-489B-91CA-6A32D693E483}" presName="parTrans" presStyleLbl="bgSibTrans2D1" presStyleIdx="1" presStyleCnt="5"/>
      <dgm:spPr/>
    </dgm:pt>
    <dgm:pt modelId="{DE13B44F-FC0A-4D59-A382-458F319B2256}" type="pres">
      <dgm:prSet presAssocID="{A4CF1726-3EF0-4950-BE02-932BD077BA1C}" presName="node" presStyleLbl="node1" presStyleIdx="1" presStyleCnt="5">
        <dgm:presLayoutVars>
          <dgm:bulletEnabled val="1"/>
        </dgm:presLayoutVars>
      </dgm:prSet>
      <dgm:spPr/>
    </dgm:pt>
    <dgm:pt modelId="{B09F283F-222B-402C-80CD-E9C381775C6D}" type="pres">
      <dgm:prSet presAssocID="{9C9CB4CC-4D90-4480-8DC6-9DB904060D46}" presName="parTrans" presStyleLbl="bgSibTrans2D1" presStyleIdx="2" presStyleCnt="5"/>
      <dgm:spPr/>
    </dgm:pt>
    <dgm:pt modelId="{EBA0FC22-5A24-43AC-81A7-F385C117EBFC}" type="pres">
      <dgm:prSet presAssocID="{642C6E59-D402-4898-B63C-4C07954B4353}" presName="node" presStyleLbl="node1" presStyleIdx="2" presStyleCnt="5">
        <dgm:presLayoutVars>
          <dgm:bulletEnabled val="1"/>
        </dgm:presLayoutVars>
      </dgm:prSet>
      <dgm:spPr/>
    </dgm:pt>
    <dgm:pt modelId="{7EC8DB60-70C2-4812-85CB-BEB22C23AB51}" type="pres">
      <dgm:prSet presAssocID="{8A738CB4-1DDC-4A5E-8243-A25858B34C50}" presName="parTrans" presStyleLbl="bgSibTrans2D1" presStyleIdx="3" presStyleCnt="5"/>
      <dgm:spPr/>
    </dgm:pt>
    <dgm:pt modelId="{624C0817-6ACA-41EF-9845-21BE43637DA7}" type="pres">
      <dgm:prSet presAssocID="{10309856-A8B0-4FF6-BEF2-A97C7A874114}" presName="node" presStyleLbl="node1" presStyleIdx="3" presStyleCnt="5">
        <dgm:presLayoutVars>
          <dgm:bulletEnabled val="1"/>
        </dgm:presLayoutVars>
      </dgm:prSet>
      <dgm:spPr/>
    </dgm:pt>
    <dgm:pt modelId="{FB16B269-F707-49D4-A585-7C91D61D24FF}" type="pres">
      <dgm:prSet presAssocID="{0AACC867-78E7-4D6F-A2AE-794ABB1BA69A}" presName="parTrans" presStyleLbl="bgSibTrans2D1" presStyleIdx="4" presStyleCnt="5"/>
      <dgm:spPr/>
    </dgm:pt>
    <dgm:pt modelId="{D75D2166-7101-4404-96D9-486740BA6F18}" type="pres">
      <dgm:prSet presAssocID="{089C1E36-6B26-4073-B9AF-83891CB04231}" presName="node" presStyleLbl="node1" presStyleIdx="4" presStyleCnt="5">
        <dgm:presLayoutVars>
          <dgm:bulletEnabled val="1"/>
        </dgm:presLayoutVars>
      </dgm:prSet>
      <dgm:spPr/>
    </dgm:pt>
  </dgm:ptLst>
  <dgm:cxnLst>
    <dgm:cxn modelId="{8113A43A-8E1E-4785-9A09-4A41DFF3BA21}" type="presOf" srcId="{4197D3AC-44B5-4BFE-94C2-545DF7F4BBED}" destId="{E247C238-A3BD-4703-9CAC-A677B86A79CE}" srcOrd="0" destOrd="0" presId="urn:microsoft.com/office/officeart/2005/8/layout/radial4"/>
    <dgm:cxn modelId="{D6E3A33B-C016-4D0F-91E9-9EDAF7604556}" type="presOf" srcId="{0AACC867-78E7-4D6F-A2AE-794ABB1BA69A}" destId="{FB16B269-F707-49D4-A585-7C91D61D24FF}" srcOrd="0" destOrd="0" presId="urn:microsoft.com/office/officeart/2005/8/layout/radial4"/>
    <dgm:cxn modelId="{6062554D-1C43-4BFC-85DC-410D87D00B87}" type="presOf" srcId="{9D9B5E36-BA3B-489B-91CA-6A32D693E483}" destId="{65A57CC9-3060-48B9-BE81-22B9FED7241C}" srcOrd="0" destOrd="0" presId="urn:microsoft.com/office/officeart/2005/8/layout/radial4"/>
    <dgm:cxn modelId="{6489D477-1CF3-4030-81EF-003BE0D0B1F7}" type="presOf" srcId="{642C6E59-D402-4898-B63C-4C07954B4353}" destId="{EBA0FC22-5A24-43AC-81A7-F385C117EBFC}" srcOrd="0" destOrd="0" presId="urn:microsoft.com/office/officeart/2005/8/layout/radial4"/>
    <dgm:cxn modelId="{55DB6258-FE19-4564-89EF-C5283C3ABBA8}" type="presOf" srcId="{10309856-A8B0-4FF6-BEF2-A97C7A874114}" destId="{624C0817-6ACA-41EF-9845-21BE43637DA7}" srcOrd="0" destOrd="0" presId="urn:microsoft.com/office/officeart/2005/8/layout/radial4"/>
    <dgm:cxn modelId="{ABA9737A-369F-4134-B680-D972BA7A619C}" srcId="{4197D3AC-44B5-4BFE-94C2-545DF7F4BBED}" destId="{10309856-A8B0-4FF6-BEF2-A97C7A874114}" srcOrd="3" destOrd="0" parTransId="{8A738CB4-1DDC-4A5E-8243-A25858B34C50}" sibTransId="{122E6BC0-6F5C-4FB9-8219-51C25DB6CD9F}"/>
    <dgm:cxn modelId="{39DBA77C-31EF-4E4F-AF4E-C8111C295C86}" type="presOf" srcId="{9C9CB4CC-4D90-4480-8DC6-9DB904060D46}" destId="{B09F283F-222B-402C-80CD-E9C381775C6D}" srcOrd="0" destOrd="0" presId="urn:microsoft.com/office/officeart/2005/8/layout/radial4"/>
    <dgm:cxn modelId="{E8750482-BF22-48C2-840C-D344CC95F2F7}" srcId="{AA4DCCCA-978C-49A1-8D95-1EFC32443418}" destId="{4197D3AC-44B5-4BFE-94C2-545DF7F4BBED}" srcOrd="0" destOrd="0" parTransId="{FE339461-647D-4D90-A314-A518EABD92AF}" sibTransId="{FEF1E8B3-1AB8-4089-9289-6AE046D0DCC9}"/>
    <dgm:cxn modelId="{F3E06890-486E-4569-A775-154407979326}" type="presOf" srcId="{A4CF1726-3EF0-4950-BE02-932BD077BA1C}" destId="{DE13B44F-FC0A-4D59-A382-458F319B2256}" srcOrd="0" destOrd="0" presId="urn:microsoft.com/office/officeart/2005/8/layout/radial4"/>
    <dgm:cxn modelId="{7CD22395-95DA-4EDF-B5AF-7C088E690653}" type="presOf" srcId="{CA153042-59A4-46D3-8761-FD4B96407E39}" destId="{80E6A218-E110-4FF0-8EB3-4BCE95DDC2BE}" srcOrd="0" destOrd="0" presId="urn:microsoft.com/office/officeart/2005/8/layout/radial4"/>
    <dgm:cxn modelId="{879C7F95-604E-4AA0-9068-51210F1E46F2}" srcId="{4197D3AC-44B5-4BFE-94C2-545DF7F4BBED}" destId="{089C1E36-6B26-4073-B9AF-83891CB04231}" srcOrd="4" destOrd="0" parTransId="{0AACC867-78E7-4D6F-A2AE-794ABB1BA69A}" sibTransId="{FCCBA6FE-B402-4B97-8E9D-925D2C89E284}"/>
    <dgm:cxn modelId="{9B62D99F-2461-4B48-A982-9C84A1C46680}" type="presOf" srcId="{089C1E36-6B26-4073-B9AF-83891CB04231}" destId="{D75D2166-7101-4404-96D9-486740BA6F18}" srcOrd="0" destOrd="0" presId="urn:microsoft.com/office/officeart/2005/8/layout/radial4"/>
    <dgm:cxn modelId="{990098C0-FD0A-4739-8E17-D5D9579CF946}" type="presOf" srcId="{BC7B079D-9624-4DDE-8446-B487B532E503}" destId="{BB1FF35A-35FE-4DCE-8E48-45E05F7A09F0}" srcOrd="0" destOrd="0" presId="urn:microsoft.com/office/officeart/2005/8/layout/radial4"/>
    <dgm:cxn modelId="{008C92C3-A226-4C5E-992C-3549CF5E1028}" type="presOf" srcId="{8A738CB4-1DDC-4A5E-8243-A25858B34C50}" destId="{7EC8DB60-70C2-4812-85CB-BEB22C23AB51}" srcOrd="0" destOrd="0" presId="urn:microsoft.com/office/officeart/2005/8/layout/radial4"/>
    <dgm:cxn modelId="{8E916EC4-74DE-444C-9E24-F990B9E6F5A6}" srcId="{4197D3AC-44B5-4BFE-94C2-545DF7F4BBED}" destId="{BC7B079D-9624-4DDE-8446-B487B532E503}" srcOrd="0" destOrd="0" parTransId="{CA153042-59A4-46D3-8761-FD4B96407E39}" sibTransId="{7FA03F71-6E1B-4AF7-8833-B99B1D1FD2D8}"/>
    <dgm:cxn modelId="{33B96ACA-DCAA-47E6-AAB5-DAB7A6101DBE}" type="presOf" srcId="{AA4DCCCA-978C-49A1-8D95-1EFC32443418}" destId="{341F93BC-6FC2-446D-9099-D3C4B2A1738E}" srcOrd="0" destOrd="0" presId="urn:microsoft.com/office/officeart/2005/8/layout/radial4"/>
    <dgm:cxn modelId="{79B8F3EE-D3C7-4F0E-B257-3778E52EE5E1}" srcId="{4197D3AC-44B5-4BFE-94C2-545DF7F4BBED}" destId="{642C6E59-D402-4898-B63C-4C07954B4353}" srcOrd="2" destOrd="0" parTransId="{9C9CB4CC-4D90-4480-8DC6-9DB904060D46}" sibTransId="{92E51074-D7C3-4325-8D25-87FAA4B1489F}"/>
    <dgm:cxn modelId="{99670EFF-9940-451A-85F2-A321D8EF32DC}" srcId="{4197D3AC-44B5-4BFE-94C2-545DF7F4BBED}" destId="{A4CF1726-3EF0-4950-BE02-932BD077BA1C}" srcOrd="1" destOrd="0" parTransId="{9D9B5E36-BA3B-489B-91CA-6A32D693E483}" sibTransId="{58F5C461-A71B-4551-962C-B84E8E9F6D57}"/>
    <dgm:cxn modelId="{B5322655-222F-4788-A70D-81C26FF0D394}" type="presParOf" srcId="{341F93BC-6FC2-446D-9099-D3C4B2A1738E}" destId="{E247C238-A3BD-4703-9CAC-A677B86A79CE}" srcOrd="0" destOrd="0" presId="urn:microsoft.com/office/officeart/2005/8/layout/radial4"/>
    <dgm:cxn modelId="{B8AAE067-73A0-4962-964F-5458C805C0B3}" type="presParOf" srcId="{341F93BC-6FC2-446D-9099-D3C4B2A1738E}" destId="{80E6A218-E110-4FF0-8EB3-4BCE95DDC2BE}" srcOrd="1" destOrd="0" presId="urn:microsoft.com/office/officeart/2005/8/layout/radial4"/>
    <dgm:cxn modelId="{A64E9B78-4F85-4FCF-BE22-D0F36D642ED5}" type="presParOf" srcId="{341F93BC-6FC2-446D-9099-D3C4B2A1738E}" destId="{BB1FF35A-35FE-4DCE-8E48-45E05F7A09F0}" srcOrd="2" destOrd="0" presId="urn:microsoft.com/office/officeart/2005/8/layout/radial4"/>
    <dgm:cxn modelId="{D54338E5-8267-45AD-81E0-13CADD45024B}" type="presParOf" srcId="{341F93BC-6FC2-446D-9099-D3C4B2A1738E}" destId="{65A57CC9-3060-48B9-BE81-22B9FED7241C}" srcOrd="3" destOrd="0" presId="urn:microsoft.com/office/officeart/2005/8/layout/radial4"/>
    <dgm:cxn modelId="{4B148F0C-9060-4674-8D83-E79309DDA49B}" type="presParOf" srcId="{341F93BC-6FC2-446D-9099-D3C4B2A1738E}" destId="{DE13B44F-FC0A-4D59-A382-458F319B2256}" srcOrd="4" destOrd="0" presId="urn:microsoft.com/office/officeart/2005/8/layout/radial4"/>
    <dgm:cxn modelId="{95E18DE6-3160-4C20-ACCA-520309322AFD}" type="presParOf" srcId="{341F93BC-6FC2-446D-9099-D3C4B2A1738E}" destId="{B09F283F-222B-402C-80CD-E9C381775C6D}" srcOrd="5" destOrd="0" presId="urn:microsoft.com/office/officeart/2005/8/layout/radial4"/>
    <dgm:cxn modelId="{D2D5D277-3F21-49CA-B9DF-8F30F8994137}" type="presParOf" srcId="{341F93BC-6FC2-446D-9099-D3C4B2A1738E}" destId="{EBA0FC22-5A24-43AC-81A7-F385C117EBFC}" srcOrd="6" destOrd="0" presId="urn:microsoft.com/office/officeart/2005/8/layout/radial4"/>
    <dgm:cxn modelId="{E8CE118F-8946-4793-B059-977CA8BE76B8}" type="presParOf" srcId="{341F93BC-6FC2-446D-9099-D3C4B2A1738E}" destId="{7EC8DB60-70C2-4812-85CB-BEB22C23AB51}" srcOrd="7" destOrd="0" presId="urn:microsoft.com/office/officeart/2005/8/layout/radial4"/>
    <dgm:cxn modelId="{457B485E-202C-4493-8643-0FE1F7E94916}" type="presParOf" srcId="{341F93BC-6FC2-446D-9099-D3C4B2A1738E}" destId="{624C0817-6ACA-41EF-9845-21BE43637DA7}" srcOrd="8" destOrd="0" presId="urn:microsoft.com/office/officeart/2005/8/layout/radial4"/>
    <dgm:cxn modelId="{6CB4FC5B-559D-4BC2-8CFF-C513AEEE12B0}" type="presParOf" srcId="{341F93BC-6FC2-446D-9099-D3C4B2A1738E}" destId="{FB16B269-F707-49D4-A585-7C91D61D24FF}" srcOrd="9" destOrd="0" presId="urn:microsoft.com/office/officeart/2005/8/layout/radial4"/>
    <dgm:cxn modelId="{68243BD4-3D63-4638-A3DA-FDEDB43D2F2F}" type="presParOf" srcId="{341F93BC-6FC2-446D-9099-D3C4B2A1738E}" destId="{D75D2166-7101-4404-96D9-486740BA6F18}"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DBBA48-4472-41B6-8BF5-D9696E987B17}" type="doc">
      <dgm:prSet loTypeId="urn:microsoft.com/office/officeart/2005/8/layout/hProcess11" loCatId="process" qsTypeId="urn:microsoft.com/office/officeart/2005/8/quickstyle/simple1" qsCatId="simple" csTypeId="urn:microsoft.com/office/officeart/2005/8/colors/colorful1" csCatId="colorful" phldr="1"/>
      <dgm:spPr/>
    </dgm:pt>
    <dgm:pt modelId="{EDBFAB60-3025-4D07-AC44-96F293F1E38B}">
      <dgm:prSet phldrT="[Text]" phldr="0"/>
      <dgm:spPr/>
      <dgm:t>
        <a:bodyPr/>
        <a:lstStyle/>
        <a:p>
          <a:pPr rtl="0"/>
          <a:r>
            <a:rPr lang="en-US" dirty="0"/>
            <a:t>Build resources for AHPs to engage with HH </a:t>
          </a:r>
          <a:r>
            <a:rPr lang="en-US" dirty="0" err="1"/>
            <a:t>programmes</a:t>
          </a:r>
          <a:r>
            <a:rPr lang="en-US" dirty="0"/>
            <a:t> to promote AHP Careers</a:t>
          </a:r>
        </a:p>
      </dgm:t>
    </dgm:pt>
    <dgm:pt modelId="{D8571919-F0A1-4781-B471-A43500503879}" type="parTrans" cxnId="{6160C7DE-AB4D-4147-8436-3657CBFF8C22}">
      <dgm:prSet/>
      <dgm:spPr/>
      <dgm:t>
        <a:bodyPr/>
        <a:lstStyle/>
        <a:p>
          <a:endParaRPr lang="en-GB"/>
        </a:p>
      </dgm:t>
    </dgm:pt>
    <dgm:pt modelId="{5AD788B5-7A29-4D27-BD90-1ADA06890301}" type="sibTrans" cxnId="{6160C7DE-AB4D-4147-8436-3657CBFF8C22}">
      <dgm:prSet/>
      <dgm:spPr/>
      <dgm:t>
        <a:bodyPr/>
        <a:lstStyle/>
        <a:p>
          <a:endParaRPr lang="en-GB"/>
        </a:p>
      </dgm:t>
    </dgm:pt>
    <dgm:pt modelId="{E4E0D75D-53F6-4A25-9DF7-44F486CEBEF7}">
      <dgm:prSet phldrT="[Text]" phldr="0"/>
      <dgm:spPr/>
      <dgm:t>
        <a:bodyPr/>
        <a:lstStyle/>
        <a:p>
          <a:pPr rtl="0"/>
          <a:r>
            <a:rPr lang="en-US" dirty="0" err="1"/>
            <a:t>Utilise</a:t>
          </a:r>
          <a:r>
            <a:rPr lang="en-US" dirty="0"/>
            <a:t> leadership practice-based learning opportunity to </a:t>
          </a:r>
          <a:r>
            <a:rPr lang="en-US" dirty="0">
              <a:latin typeface="Aptos Display" panose="02110004020202020204"/>
            </a:rPr>
            <a:t>support</a:t>
          </a:r>
          <a:endParaRPr lang="en-US" dirty="0"/>
        </a:p>
      </dgm:t>
    </dgm:pt>
    <dgm:pt modelId="{57CF02C7-AF99-4097-8BF4-856DC52C408F}" type="parTrans" cxnId="{6DF91BD6-5227-42F4-B929-0F2008560B82}">
      <dgm:prSet/>
      <dgm:spPr/>
      <dgm:t>
        <a:bodyPr/>
        <a:lstStyle/>
        <a:p>
          <a:endParaRPr lang="en-GB"/>
        </a:p>
      </dgm:t>
    </dgm:pt>
    <dgm:pt modelId="{AFDA3BF1-68F5-43E0-B2AB-33AF53EB0D4F}" type="sibTrans" cxnId="{6DF91BD6-5227-42F4-B929-0F2008560B82}">
      <dgm:prSet/>
      <dgm:spPr/>
      <dgm:t>
        <a:bodyPr/>
        <a:lstStyle/>
        <a:p>
          <a:endParaRPr lang="en-GB"/>
        </a:p>
      </dgm:t>
    </dgm:pt>
    <dgm:pt modelId="{7700E260-7F61-48BF-BA3F-FB201A09683E}">
      <dgm:prSet phldrT="[Text]" phldr="0"/>
      <dgm:spPr/>
      <dgm:t>
        <a:bodyPr/>
        <a:lstStyle/>
        <a:p>
          <a:pPr rtl="0"/>
          <a:r>
            <a:rPr lang="en-US" dirty="0">
              <a:latin typeface="Aptos Display" panose="02110004020202020204"/>
            </a:rPr>
            <a:t>Link with ongoing AHP work experience workstream</a:t>
          </a:r>
          <a:endParaRPr lang="en-US" dirty="0"/>
        </a:p>
      </dgm:t>
    </dgm:pt>
    <dgm:pt modelId="{848DC011-6E8F-4A3A-BE06-66BD1B7D2872}" type="parTrans" cxnId="{3EA3E3FC-F5DD-482C-B623-912E3A35C8CF}">
      <dgm:prSet/>
      <dgm:spPr/>
      <dgm:t>
        <a:bodyPr/>
        <a:lstStyle/>
        <a:p>
          <a:endParaRPr lang="en-GB"/>
        </a:p>
      </dgm:t>
    </dgm:pt>
    <dgm:pt modelId="{F241EB43-9C2B-40F6-8CA8-FA946F18D0DA}" type="sibTrans" cxnId="{3EA3E3FC-F5DD-482C-B623-912E3A35C8CF}">
      <dgm:prSet/>
      <dgm:spPr/>
      <dgm:t>
        <a:bodyPr/>
        <a:lstStyle/>
        <a:p>
          <a:endParaRPr lang="en-GB"/>
        </a:p>
      </dgm:t>
    </dgm:pt>
    <dgm:pt modelId="{DE45B4A5-9756-4828-93A5-708CC527226A}">
      <dgm:prSet phldr="0"/>
      <dgm:spPr/>
      <dgm:t>
        <a:bodyPr/>
        <a:lstStyle/>
        <a:p>
          <a:pPr rtl="0"/>
          <a:r>
            <a:rPr lang="en-US" dirty="0">
              <a:latin typeface="Aptos Display" panose="02110004020202020204"/>
            </a:rPr>
            <a:t>Hold resources in </a:t>
          </a:r>
          <a:r>
            <a:rPr lang="en-US" dirty="0" err="1">
              <a:latin typeface="Aptos Display" panose="02110004020202020204"/>
            </a:rPr>
            <a:t>centralised</a:t>
          </a:r>
          <a:r>
            <a:rPr lang="en-US" dirty="0">
              <a:latin typeface="Aptos Display" panose="02110004020202020204"/>
            </a:rPr>
            <a:t>, accessible platform for sustainable use</a:t>
          </a:r>
        </a:p>
      </dgm:t>
    </dgm:pt>
    <dgm:pt modelId="{5AA03041-E2CB-4CA8-8B47-5FDCD943A151}" type="parTrans" cxnId="{D7312E20-5045-4F38-9916-E2BF71665F0D}">
      <dgm:prSet/>
      <dgm:spPr/>
    </dgm:pt>
    <dgm:pt modelId="{099A16F9-8FCA-4D22-BDB8-B877EB514C02}" type="sibTrans" cxnId="{D7312E20-5045-4F38-9916-E2BF71665F0D}">
      <dgm:prSet/>
      <dgm:spPr/>
    </dgm:pt>
    <dgm:pt modelId="{4D8027BB-52DA-4716-8CCD-546ED751B50E}" type="pres">
      <dgm:prSet presAssocID="{C1DBBA48-4472-41B6-8BF5-D9696E987B17}" presName="Name0" presStyleCnt="0">
        <dgm:presLayoutVars>
          <dgm:dir/>
          <dgm:resizeHandles val="exact"/>
        </dgm:presLayoutVars>
      </dgm:prSet>
      <dgm:spPr/>
    </dgm:pt>
    <dgm:pt modelId="{42C179F8-D3B0-4584-A4D6-7E7B96ACF269}" type="pres">
      <dgm:prSet presAssocID="{C1DBBA48-4472-41B6-8BF5-D9696E987B17}" presName="arrow" presStyleLbl="bgShp" presStyleIdx="0" presStyleCnt="1"/>
      <dgm:spPr/>
    </dgm:pt>
    <dgm:pt modelId="{28FC99C2-7438-4690-BCA0-16F37BDCD9BC}" type="pres">
      <dgm:prSet presAssocID="{C1DBBA48-4472-41B6-8BF5-D9696E987B17}" presName="points" presStyleCnt="0"/>
      <dgm:spPr/>
    </dgm:pt>
    <dgm:pt modelId="{17C75C8F-09D4-4BA2-BD6C-DC526AEF9508}" type="pres">
      <dgm:prSet presAssocID="{EDBFAB60-3025-4D07-AC44-96F293F1E38B}" presName="compositeA" presStyleCnt="0"/>
      <dgm:spPr/>
    </dgm:pt>
    <dgm:pt modelId="{5114E510-E56C-4142-9C5E-BB595DB26335}" type="pres">
      <dgm:prSet presAssocID="{EDBFAB60-3025-4D07-AC44-96F293F1E38B}" presName="textA" presStyleLbl="revTx" presStyleIdx="0" presStyleCnt="4">
        <dgm:presLayoutVars>
          <dgm:bulletEnabled val="1"/>
        </dgm:presLayoutVars>
      </dgm:prSet>
      <dgm:spPr/>
    </dgm:pt>
    <dgm:pt modelId="{137216AB-6F13-4A8C-A398-02BDA01FF5DD}" type="pres">
      <dgm:prSet presAssocID="{EDBFAB60-3025-4D07-AC44-96F293F1E38B}" presName="circleA" presStyleLbl="node1" presStyleIdx="0" presStyleCnt="4"/>
      <dgm:spPr/>
    </dgm:pt>
    <dgm:pt modelId="{5631DE21-C1AA-4AF9-A004-34611A65C1A0}" type="pres">
      <dgm:prSet presAssocID="{EDBFAB60-3025-4D07-AC44-96F293F1E38B}" presName="spaceA" presStyleCnt="0"/>
      <dgm:spPr/>
    </dgm:pt>
    <dgm:pt modelId="{DCDC39A2-F3D1-478F-AC69-02D960D0996F}" type="pres">
      <dgm:prSet presAssocID="{5AD788B5-7A29-4D27-BD90-1ADA06890301}" presName="space" presStyleCnt="0"/>
      <dgm:spPr/>
    </dgm:pt>
    <dgm:pt modelId="{297A0022-C20D-4103-9A91-B6D180BBC5ED}" type="pres">
      <dgm:prSet presAssocID="{E4E0D75D-53F6-4A25-9DF7-44F486CEBEF7}" presName="compositeB" presStyleCnt="0"/>
      <dgm:spPr/>
    </dgm:pt>
    <dgm:pt modelId="{AB9D9135-3AC9-44FD-8C87-1A46DF576690}" type="pres">
      <dgm:prSet presAssocID="{E4E0D75D-53F6-4A25-9DF7-44F486CEBEF7}" presName="textB" presStyleLbl="revTx" presStyleIdx="1" presStyleCnt="4">
        <dgm:presLayoutVars>
          <dgm:bulletEnabled val="1"/>
        </dgm:presLayoutVars>
      </dgm:prSet>
      <dgm:spPr/>
    </dgm:pt>
    <dgm:pt modelId="{98D49FC2-4B82-40AB-840B-3AFC994A4846}" type="pres">
      <dgm:prSet presAssocID="{E4E0D75D-53F6-4A25-9DF7-44F486CEBEF7}" presName="circleB" presStyleLbl="node1" presStyleIdx="1" presStyleCnt="4"/>
      <dgm:spPr/>
    </dgm:pt>
    <dgm:pt modelId="{B1E1239C-C245-4FE0-8AED-2C992ECD648F}" type="pres">
      <dgm:prSet presAssocID="{E4E0D75D-53F6-4A25-9DF7-44F486CEBEF7}" presName="spaceB" presStyleCnt="0"/>
      <dgm:spPr/>
    </dgm:pt>
    <dgm:pt modelId="{9A37F6D1-6015-4BD1-ACD8-68F7EBCEBF07}" type="pres">
      <dgm:prSet presAssocID="{AFDA3BF1-68F5-43E0-B2AB-33AF53EB0D4F}" presName="space" presStyleCnt="0"/>
      <dgm:spPr/>
    </dgm:pt>
    <dgm:pt modelId="{9181EA05-E155-4391-A91F-712A172F3257}" type="pres">
      <dgm:prSet presAssocID="{7700E260-7F61-48BF-BA3F-FB201A09683E}" presName="compositeA" presStyleCnt="0"/>
      <dgm:spPr/>
    </dgm:pt>
    <dgm:pt modelId="{42E79840-C72F-4912-8375-92DA81C493D9}" type="pres">
      <dgm:prSet presAssocID="{7700E260-7F61-48BF-BA3F-FB201A09683E}" presName="textA" presStyleLbl="revTx" presStyleIdx="2" presStyleCnt="4">
        <dgm:presLayoutVars>
          <dgm:bulletEnabled val="1"/>
        </dgm:presLayoutVars>
      </dgm:prSet>
      <dgm:spPr/>
    </dgm:pt>
    <dgm:pt modelId="{911D32BD-211C-4D44-A627-1904D7CE65EB}" type="pres">
      <dgm:prSet presAssocID="{7700E260-7F61-48BF-BA3F-FB201A09683E}" presName="circleA" presStyleLbl="node1" presStyleIdx="2" presStyleCnt="4"/>
      <dgm:spPr/>
    </dgm:pt>
    <dgm:pt modelId="{55A56FCF-7785-4449-A134-03A7C156F4A6}" type="pres">
      <dgm:prSet presAssocID="{7700E260-7F61-48BF-BA3F-FB201A09683E}" presName="spaceA" presStyleCnt="0"/>
      <dgm:spPr/>
    </dgm:pt>
    <dgm:pt modelId="{0FE42DE9-DC62-4335-A341-3C26FD8F4407}" type="pres">
      <dgm:prSet presAssocID="{F241EB43-9C2B-40F6-8CA8-FA946F18D0DA}" presName="space" presStyleCnt="0"/>
      <dgm:spPr/>
    </dgm:pt>
    <dgm:pt modelId="{8D9EEDB4-0607-4143-A845-7882FF88FE4E}" type="pres">
      <dgm:prSet presAssocID="{DE45B4A5-9756-4828-93A5-708CC527226A}" presName="compositeB" presStyleCnt="0"/>
      <dgm:spPr/>
    </dgm:pt>
    <dgm:pt modelId="{767ACC68-3F6E-42AE-AD35-8C6DA9B41B07}" type="pres">
      <dgm:prSet presAssocID="{DE45B4A5-9756-4828-93A5-708CC527226A}" presName="textB" presStyleLbl="revTx" presStyleIdx="3" presStyleCnt="4">
        <dgm:presLayoutVars>
          <dgm:bulletEnabled val="1"/>
        </dgm:presLayoutVars>
      </dgm:prSet>
      <dgm:spPr/>
    </dgm:pt>
    <dgm:pt modelId="{6DF8FAAC-807D-40F0-B3D0-92C8C70538FB}" type="pres">
      <dgm:prSet presAssocID="{DE45B4A5-9756-4828-93A5-708CC527226A}" presName="circleB" presStyleLbl="node1" presStyleIdx="3" presStyleCnt="4"/>
      <dgm:spPr/>
    </dgm:pt>
    <dgm:pt modelId="{CBCB5F6C-0E96-450D-B39B-89B52202EED5}" type="pres">
      <dgm:prSet presAssocID="{DE45B4A5-9756-4828-93A5-708CC527226A}" presName="spaceB" presStyleCnt="0"/>
      <dgm:spPr/>
    </dgm:pt>
  </dgm:ptLst>
  <dgm:cxnLst>
    <dgm:cxn modelId="{5DCC7717-E271-4313-A94C-A8C435E2F319}" type="presOf" srcId="{DE45B4A5-9756-4828-93A5-708CC527226A}" destId="{767ACC68-3F6E-42AE-AD35-8C6DA9B41B07}" srcOrd="0" destOrd="0" presId="urn:microsoft.com/office/officeart/2005/8/layout/hProcess11"/>
    <dgm:cxn modelId="{D7312E20-5045-4F38-9916-E2BF71665F0D}" srcId="{C1DBBA48-4472-41B6-8BF5-D9696E987B17}" destId="{DE45B4A5-9756-4828-93A5-708CC527226A}" srcOrd="3" destOrd="0" parTransId="{5AA03041-E2CB-4CA8-8B47-5FDCD943A151}" sibTransId="{099A16F9-8FCA-4D22-BDB8-B877EB514C02}"/>
    <dgm:cxn modelId="{7596AB2C-A7DB-4DA3-8995-8E5A499134D8}" type="presOf" srcId="{EDBFAB60-3025-4D07-AC44-96F293F1E38B}" destId="{5114E510-E56C-4142-9C5E-BB595DB26335}" srcOrd="0" destOrd="0" presId="urn:microsoft.com/office/officeart/2005/8/layout/hProcess11"/>
    <dgm:cxn modelId="{A1D5D4BB-C13C-4AB2-B72D-F12F6AB5F28C}" type="presOf" srcId="{C1DBBA48-4472-41B6-8BF5-D9696E987B17}" destId="{4D8027BB-52DA-4716-8CCD-546ED751B50E}" srcOrd="0" destOrd="0" presId="urn:microsoft.com/office/officeart/2005/8/layout/hProcess11"/>
    <dgm:cxn modelId="{6DF91BD6-5227-42F4-B929-0F2008560B82}" srcId="{C1DBBA48-4472-41B6-8BF5-D9696E987B17}" destId="{E4E0D75D-53F6-4A25-9DF7-44F486CEBEF7}" srcOrd="1" destOrd="0" parTransId="{57CF02C7-AF99-4097-8BF4-856DC52C408F}" sibTransId="{AFDA3BF1-68F5-43E0-B2AB-33AF53EB0D4F}"/>
    <dgm:cxn modelId="{6160C7DE-AB4D-4147-8436-3657CBFF8C22}" srcId="{C1DBBA48-4472-41B6-8BF5-D9696E987B17}" destId="{EDBFAB60-3025-4D07-AC44-96F293F1E38B}" srcOrd="0" destOrd="0" parTransId="{D8571919-F0A1-4781-B471-A43500503879}" sibTransId="{5AD788B5-7A29-4D27-BD90-1ADA06890301}"/>
    <dgm:cxn modelId="{E3F317F0-79D8-4F0C-BE02-16EA6B3EB7EE}" type="presOf" srcId="{7700E260-7F61-48BF-BA3F-FB201A09683E}" destId="{42E79840-C72F-4912-8375-92DA81C493D9}" srcOrd="0" destOrd="0" presId="urn:microsoft.com/office/officeart/2005/8/layout/hProcess11"/>
    <dgm:cxn modelId="{0455CEF6-F46D-4335-B5F6-50168B153925}" type="presOf" srcId="{E4E0D75D-53F6-4A25-9DF7-44F486CEBEF7}" destId="{AB9D9135-3AC9-44FD-8C87-1A46DF576690}" srcOrd="0" destOrd="0" presId="urn:microsoft.com/office/officeart/2005/8/layout/hProcess11"/>
    <dgm:cxn modelId="{3EA3E3FC-F5DD-482C-B623-912E3A35C8CF}" srcId="{C1DBBA48-4472-41B6-8BF5-D9696E987B17}" destId="{7700E260-7F61-48BF-BA3F-FB201A09683E}" srcOrd="2" destOrd="0" parTransId="{848DC011-6E8F-4A3A-BE06-66BD1B7D2872}" sibTransId="{F241EB43-9C2B-40F6-8CA8-FA946F18D0DA}"/>
    <dgm:cxn modelId="{5E39F29C-9249-4D2C-8AEF-F6E8C9F5C563}" type="presParOf" srcId="{4D8027BB-52DA-4716-8CCD-546ED751B50E}" destId="{42C179F8-D3B0-4584-A4D6-7E7B96ACF269}" srcOrd="0" destOrd="0" presId="urn:microsoft.com/office/officeart/2005/8/layout/hProcess11"/>
    <dgm:cxn modelId="{A7E22B53-E234-4925-B0EB-0BE4027406FE}" type="presParOf" srcId="{4D8027BB-52DA-4716-8CCD-546ED751B50E}" destId="{28FC99C2-7438-4690-BCA0-16F37BDCD9BC}" srcOrd="1" destOrd="0" presId="urn:microsoft.com/office/officeart/2005/8/layout/hProcess11"/>
    <dgm:cxn modelId="{C20028B9-0E26-4BB2-B3CF-F7A1C14F6AB8}" type="presParOf" srcId="{28FC99C2-7438-4690-BCA0-16F37BDCD9BC}" destId="{17C75C8F-09D4-4BA2-BD6C-DC526AEF9508}" srcOrd="0" destOrd="0" presId="urn:microsoft.com/office/officeart/2005/8/layout/hProcess11"/>
    <dgm:cxn modelId="{A7DAE285-7B00-4B21-A30F-2408014E6E0B}" type="presParOf" srcId="{17C75C8F-09D4-4BA2-BD6C-DC526AEF9508}" destId="{5114E510-E56C-4142-9C5E-BB595DB26335}" srcOrd="0" destOrd="0" presId="urn:microsoft.com/office/officeart/2005/8/layout/hProcess11"/>
    <dgm:cxn modelId="{C7EB6585-308B-4F5C-AD77-7301D57080D7}" type="presParOf" srcId="{17C75C8F-09D4-4BA2-BD6C-DC526AEF9508}" destId="{137216AB-6F13-4A8C-A398-02BDA01FF5DD}" srcOrd="1" destOrd="0" presId="urn:microsoft.com/office/officeart/2005/8/layout/hProcess11"/>
    <dgm:cxn modelId="{E3F2A38F-808C-4FAC-8EB7-4F0421588542}" type="presParOf" srcId="{17C75C8F-09D4-4BA2-BD6C-DC526AEF9508}" destId="{5631DE21-C1AA-4AF9-A004-34611A65C1A0}" srcOrd="2" destOrd="0" presId="urn:microsoft.com/office/officeart/2005/8/layout/hProcess11"/>
    <dgm:cxn modelId="{C1A1E73E-D76F-4F7F-AC16-1AAC2A01A279}" type="presParOf" srcId="{28FC99C2-7438-4690-BCA0-16F37BDCD9BC}" destId="{DCDC39A2-F3D1-478F-AC69-02D960D0996F}" srcOrd="1" destOrd="0" presId="urn:microsoft.com/office/officeart/2005/8/layout/hProcess11"/>
    <dgm:cxn modelId="{33B59E63-0932-4668-9E6F-7B81269016FF}" type="presParOf" srcId="{28FC99C2-7438-4690-BCA0-16F37BDCD9BC}" destId="{297A0022-C20D-4103-9A91-B6D180BBC5ED}" srcOrd="2" destOrd="0" presId="urn:microsoft.com/office/officeart/2005/8/layout/hProcess11"/>
    <dgm:cxn modelId="{0BF2F123-B4A0-4B8E-876F-DFE78CE30790}" type="presParOf" srcId="{297A0022-C20D-4103-9A91-B6D180BBC5ED}" destId="{AB9D9135-3AC9-44FD-8C87-1A46DF576690}" srcOrd="0" destOrd="0" presId="urn:microsoft.com/office/officeart/2005/8/layout/hProcess11"/>
    <dgm:cxn modelId="{F1286C1F-74A6-4BFE-9F8E-FF19FBE31672}" type="presParOf" srcId="{297A0022-C20D-4103-9A91-B6D180BBC5ED}" destId="{98D49FC2-4B82-40AB-840B-3AFC994A4846}" srcOrd="1" destOrd="0" presId="urn:microsoft.com/office/officeart/2005/8/layout/hProcess11"/>
    <dgm:cxn modelId="{2823E890-5596-41E9-A495-62B201A665E0}" type="presParOf" srcId="{297A0022-C20D-4103-9A91-B6D180BBC5ED}" destId="{B1E1239C-C245-4FE0-8AED-2C992ECD648F}" srcOrd="2" destOrd="0" presId="urn:microsoft.com/office/officeart/2005/8/layout/hProcess11"/>
    <dgm:cxn modelId="{B34CD422-841D-4DFA-8C7C-EC27E4FC003F}" type="presParOf" srcId="{28FC99C2-7438-4690-BCA0-16F37BDCD9BC}" destId="{9A37F6D1-6015-4BD1-ACD8-68F7EBCEBF07}" srcOrd="3" destOrd="0" presId="urn:microsoft.com/office/officeart/2005/8/layout/hProcess11"/>
    <dgm:cxn modelId="{09C62C5F-D7F7-436C-ABCB-3492F0D05ADB}" type="presParOf" srcId="{28FC99C2-7438-4690-BCA0-16F37BDCD9BC}" destId="{9181EA05-E155-4391-A91F-712A172F3257}" srcOrd="4" destOrd="0" presId="urn:microsoft.com/office/officeart/2005/8/layout/hProcess11"/>
    <dgm:cxn modelId="{262B2C7A-4F06-4651-82DC-531108786514}" type="presParOf" srcId="{9181EA05-E155-4391-A91F-712A172F3257}" destId="{42E79840-C72F-4912-8375-92DA81C493D9}" srcOrd="0" destOrd="0" presId="urn:microsoft.com/office/officeart/2005/8/layout/hProcess11"/>
    <dgm:cxn modelId="{22D1F549-2D04-4D4F-B61A-DB64613618D7}" type="presParOf" srcId="{9181EA05-E155-4391-A91F-712A172F3257}" destId="{911D32BD-211C-4D44-A627-1904D7CE65EB}" srcOrd="1" destOrd="0" presId="urn:microsoft.com/office/officeart/2005/8/layout/hProcess11"/>
    <dgm:cxn modelId="{353BD9C6-CF68-40D5-8C82-DE64F79D69CC}" type="presParOf" srcId="{9181EA05-E155-4391-A91F-712A172F3257}" destId="{55A56FCF-7785-4449-A134-03A7C156F4A6}" srcOrd="2" destOrd="0" presId="urn:microsoft.com/office/officeart/2005/8/layout/hProcess11"/>
    <dgm:cxn modelId="{0709D9E2-2A50-4F2B-93E9-E2F702E9C3FE}" type="presParOf" srcId="{28FC99C2-7438-4690-BCA0-16F37BDCD9BC}" destId="{0FE42DE9-DC62-4335-A341-3C26FD8F4407}" srcOrd="5" destOrd="0" presId="urn:microsoft.com/office/officeart/2005/8/layout/hProcess11"/>
    <dgm:cxn modelId="{2D29864F-B105-4F9E-AAF7-64DF07045099}" type="presParOf" srcId="{28FC99C2-7438-4690-BCA0-16F37BDCD9BC}" destId="{8D9EEDB4-0607-4143-A845-7882FF88FE4E}" srcOrd="6" destOrd="0" presId="urn:microsoft.com/office/officeart/2005/8/layout/hProcess11"/>
    <dgm:cxn modelId="{77B8CDF3-4835-4999-9A4A-4DFCF9CCC0FC}" type="presParOf" srcId="{8D9EEDB4-0607-4143-A845-7882FF88FE4E}" destId="{767ACC68-3F6E-42AE-AD35-8C6DA9B41B07}" srcOrd="0" destOrd="0" presId="urn:microsoft.com/office/officeart/2005/8/layout/hProcess11"/>
    <dgm:cxn modelId="{82F9EAE7-CE0B-474F-9FE6-73A6CFECF803}" type="presParOf" srcId="{8D9EEDB4-0607-4143-A845-7882FF88FE4E}" destId="{6DF8FAAC-807D-40F0-B3D0-92C8C70538FB}" srcOrd="1" destOrd="0" presId="urn:microsoft.com/office/officeart/2005/8/layout/hProcess11"/>
    <dgm:cxn modelId="{910AC61E-F50A-4B1C-918E-D9C4E83F9FC3}" type="presParOf" srcId="{8D9EEDB4-0607-4143-A845-7882FF88FE4E}" destId="{CBCB5F6C-0E96-450D-B39B-89B52202EED5}"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3D5F60-8298-41A1-A0F4-A932E9CBF095}"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3C6393D3-67D8-40CB-B959-A76C76F481FB}">
      <dgm:prSet/>
      <dgm:spPr/>
      <dgm:t>
        <a:bodyPr/>
        <a:lstStyle/>
        <a:p>
          <a:pPr>
            <a:lnSpc>
              <a:spcPct val="100000"/>
            </a:lnSpc>
          </a:pPr>
          <a:r>
            <a:rPr lang="en-US" dirty="0" err="1">
              <a:latin typeface="Aptos Display" panose="02110004020202020204"/>
            </a:rPr>
            <a:t>Utilise</a:t>
          </a:r>
          <a:r>
            <a:rPr lang="en-US" dirty="0"/>
            <a:t> AI to generate posters</a:t>
          </a:r>
        </a:p>
      </dgm:t>
    </dgm:pt>
    <dgm:pt modelId="{5FBAACED-E57D-452B-A616-6D52CDAA7D78}" type="parTrans" cxnId="{CF72D1CA-48DB-4CBD-B075-1D61D7F4F915}">
      <dgm:prSet/>
      <dgm:spPr/>
      <dgm:t>
        <a:bodyPr/>
        <a:lstStyle/>
        <a:p>
          <a:endParaRPr lang="en-US"/>
        </a:p>
      </dgm:t>
    </dgm:pt>
    <dgm:pt modelId="{58E93ACF-626E-4A3B-AD2A-87C21BFCC337}" type="sibTrans" cxnId="{CF72D1CA-48DB-4CBD-B075-1D61D7F4F915}">
      <dgm:prSet/>
      <dgm:spPr/>
      <dgm:t>
        <a:bodyPr/>
        <a:lstStyle/>
        <a:p>
          <a:endParaRPr lang="en-US"/>
        </a:p>
      </dgm:t>
    </dgm:pt>
    <dgm:pt modelId="{855C7088-1D83-483C-A8A9-E6FB6E29393F}">
      <dgm:prSet phldr="0"/>
      <dgm:spPr/>
      <dgm:t>
        <a:bodyPr/>
        <a:lstStyle/>
        <a:p>
          <a:pPr>
            <a:lnSpc>
              <a:spcPct val="100000"/>
            </a:lnSpc>
          </a:pPr>
          <a:r>
            <a:rPr lang="en-US" dirty="0">
              <a:latin typeface="Aptos Display" panose="02110004020202020204"/>
            </a:rPr>
            <a:t>Record podcast with each AHP group</a:t>
          </a:r>
          <a:endParaRPr lang="en-US" dirty="0"/>
        </a:p>
      </dgm:t>
    </dgm:pt>
    <dgm:pt modelId="{F347E6E8-0F8F-4312-A431-95BFF10DD901}" type="parTrans" cxnId="{D7E2CBC2-5973-4141-938A-36C7C110EB74}">
      <dgm:prSet/>
      <dgm:spPr/>
      <dgm:t>
        <a:bodyPr/>
        <a:lstStyle/>
        <a:p>
          <a:endParaRPr lang="en-US"/>
        </a:p>
      </dgm:t>
    </dgm:pt>
    <dgm:pt modelId="{54585AE5-2A28-4E24-91ED-FF1C8AC66CAB}" type="sibTrans" cxnId="{D7E2CBC2-5973-4141-938A-36C7C110EB74}">
      <dgm:prSet/>
      <dgm:spPr/>
      <dgm:t>
        <a:bodyPr/>
        <a:lstStyle/>
        <a:p>
          <a:endParaRPr lang="en-US"/>
        </a:p>
      </dgm:t>
    </dgm:pt>
    <dgm:pt modelId="{F3B3F7E7-3D08-44CA-9FBB-DF3F9F6DB159}">
      <dgm:prSet/>
      <dgm:spPr/>
      <dgm:t>
        <a:bodyPr/>
        <a:lstStyle/>
        <a:p>
          <a:pPr>
            <a:lnSpc>
              <a:spcPct val="100000"/>
            </a:lnSpc>
          </a:pPr>
          <a:r>
            <a:rPr lang="en-US">
              <a:latin typeface="Aptos Display" panose="02110004020202020204"/>
            </a:rPr>
            <a:t>Develop</a:t>
          </a:r>
          <a:r>
            <a:rPr lang="en-US"/>
            <a:t> digital resource accessible via QR code</a:t>
          </a:r>
        </a:p>
      </dgm:t>
    </dgm:pt>
    <dgm:pt modelId="{4E8F1B4F-9BA7-417E-B166-2BDDDADACA62}" type="parTrans" cxnId="{0BEAA783-3E4C-4117-85FA-B37DE2942A17}">
      <dgm:prSet/>
      <dgm:spPr/>
      <dgm:t>
        <a:bodyPr/>
        <a:lstStyle/>
        <a:p>
          <a:endParaRPr lang="en-US"/>
        </a:p>
      </dgm:t>
    </dgm:pt>
    <dgm:pt modelId="{C6C8F209-E0AF-43FA-8038-CF6C9462434C}" type="sibTrans" cxnId="{0BEAA783-3E4C-4117-85FA-B37DE2942A17}">
      <dgm:prSet/>
      <dgm:spPr/>
      <dgm:t>
        <a:bodyPr/>
        <a:lstStyle/>
        <a:p>
          <a:endParaRPr lang="en-US"/>
        </a:p>
      </dgm:t>
    </dgm:pt>
    <dgm:pt modelId="{98F74018-D6D5-48CB-AD19-40B96A718709}">
      <dgm:prSet phldr="0"/>
      <dgm:spPr/>
      <dgm:t>
        <a:bodyPr/>
        <a:lstStyle/>
        <a:p>
          <a:pPr>
            <a:lnSpc>
              <a:spcPct val="100000"/>
            </a:lnSpc>
          </a:pPr>
          <a:r>
            <a:rPr lang="en-US">
              <a:latin typeface="Aptos Display" panose="02110004020202020204"/>
            </a:rPr>
            <a:t>Consider sustainability of resource</a:t>
          </a:r>
        </a:p>
      </dgm:t>
    </dgm:pt>
    <dgm:pt modelId="{B7B43761-4BC0-48E2-B0FE-827D82C224B0}" type="parTrans" cxnId="{4DC6E2FA-7AE2-4146-BC2F-67D361F47530}">
      <dgm:prSet/>
      <dgm:spPr/>
    </dgm:pt>
    <dgm:pt modelId="{E55B41AB-817E-4B60-A566-5D4B3D78106E}" type="sibTrans" cxnId="{4DC6E2FA-7AE2-4146-BC2F-67D361F47530}">
      <dgm:prSet/>
      <dgm:spPr/>
    </dgm:pt>
    <dgm:pt modelId="{07B5E462-FD00-4A6A-A5F3-6D7C9F96AB7E}" type="pres">
      <dgm:prSet presAssocID="{4F3D5F60-8298-41A1-A0F4-A932E9CBF095}" presName="root" presStyleCnt="0">
        <dgm:presLayoutVars>
          <dgm:dir/>
          <dgm:resizeHandles val="exact"/>
        </dgm:presLayoutVars>
      </dgm:prSet>
      <dgm:spPr/>
    </dgm:pt>
    <dgm:pt modelId="{C4E31567-E319-410D-831B-3A85ED37C134}" type="pres">
      <dgm:prSet presAssocID="{3C6393D3-67D8-40CB-B959-A76C76F481FB}" presName="compNode" presStyleCnt="0"/>
      <dgm:spPr/>
    </dgm:pt>
    <dgm:pt modelId="{0D1D4CF2-6DF8-45A6-8CF6-490FDA4F8540}" type="pres">
      <dgm:prSet presAssocID="{3C6393D3-67D8-40CB-B959-A76C76F481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itor"/>
        </a:ext>
      </dgm:extLst>
    </dgm:pt>
    <dgm:pt modelId="{77ADC1B5-7148-465B-ADA8-2896DA386EA5}" type="pres">
      <dgm:prSet presAssocID="{3C6393D3-67D8-40CB-B959-A76C76F481FB}" presName="spaceRect" presStyleCnt="0"/>
      <dgm:spPr/>
    </dgm:pt>
    <dgm:pt modelId="{743C508B-24E4-489D-B230-270CF12ECEC8}" type="pres">
      <dgm:prSet presAssocID="{3C6393D3-67D8-40CB-B959-A76C76F481FB}" presName="textRect" presStyleLbl="revTx" presStyleIdx="0" presStyleCnt="4">
        <dgm:presLayoutVars>
          <dgm:chMax val="1"/>
          <dgm:chPref val="1"/>
        </dgm:presLayoutVars>
      </dgm:prSet>
      <dgm:spPr/>
    </dgm:pt>
    <dgm:pt modelId="{6480A6F8-7034-40AD-A2AF-9BBA6C9580C6}" type="pres">
      <dgm:prSet presAssocID="{58E93ACF-626E-4A3B-AD2A-87C21BFCC337}" presName="sibTrans" presStyleCnt="0"/>
      <dgm:spPr/>
    </dgm:pt>
    <dgm:pt modelId="{C39252D8-AF80-4DE8-AD26-83B735C5C543}" type="pres">
      <dgm:prSet presAssocID="{855C7088-1D83-483C-A8A9-E6FB6E29393F}" presName="compNode" presStyleCnt="0"/>
      <dgm:spPr/>
    </dgm:pt>
    <dgm:pt modelId="{83FF5ED1-6EB9-4074-BE77-5C76D1185990}" type="pres">
      <dgm:prSet presAssocID="{855C7088-1D83-483C-A8A9-E6FB6E2939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5680191D-58CC-41C8-B0A2-6C68E6168A5A}" type="pres">
      <dgm:prSet presAssocID="{855C7088-1D83-483C-A8A9-E6FB6E29393F}" presName="spaceRect" presStyleCnt="0"/>
      <dgm:spPr/>
    </dgm:pt>
    <dgm:pt modelId="{590D6904-361C-4F20-9140-E79C26079E04}" type="pres">
      <dgm:prSet presAssocID="{855C7088-1D83-483C-A8A9-E6FB6E29393F}" presName="textRect" presStyleLbl="revTx" presStyleIdx="1" presStyleCnt="4">
        <dgm:presLayoutVars>
          <dgm:chMax val="1"/>
          <dgm:chPref val="1"/>
        </dgm:presLayoutVars>
      </dgm:prSet>
      <dgm:spPr/>
    </dgm:pt>
    <dgm:pt modelId="{E8F2E685-FB5C-4D27-9781-0920A5E8CA33}" type="pres">
      <dgm:prSet presAssocID="{54585AE5-2A28-4E24-91ED-FF1C8AC66CAB}" presName="sibTrans" presStyleCnt="0"/>
      <dgm:spPr/>
    </dgm:pt>
    <dgm:pt modelId="{51C86B03-C312-48DD-84B1-3DD6772FFAC8}" type="pres">
      <dgm:prSet presAssocID="{F3B3F7E7-3D08-44CA-9FBB-DF3F9F6DB159}" presName="compNode" presStyleCnt="0"/>
      <dgm:spPr/>
    </dgm:pt>
    <dgm:pt modelId="{0FBE70D2-51B1-4E74-8BF8-46BA04C5169C}" type="pres">
      <dgm:prSet presAssocID="{F3B3F7E7-3D08-44CA-9FBB-DF3F9F6DB1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014F471A-1009-4F0C-83B5-94B64891D401}" type="pres">
      <dgm:prSet presAssocID="{F3B3F7E7-3D08-44CA-9FBB-DF3F9F6DB159}" presName="spaceRect" presStyleCnt="0"/>
      <dgm:spPr/>
    </dgm:pt>
    <dgm:pt modelId="{C3BD6284-0CD2-4FA0-A8F3-80DF62ADD13E}" type="pres">
      <dgm:prSet presAssocID="{F3B3F7E7-3D08-44CA-9FBB-DF3F9F6DB159}" presName="textRect" presStyleLbl="revTx" presStyleIdx="2" presStyleCnt="4">
        <dgm:presLayoutVars>
          <dgm:chMax val="1"/>
          <dgm:chPref val="1"/>
        </dgm:presLayoutVars>
      </dgm:prSet>
      <dgm:spPr/>
    </dgm:pt>
    <dgm:pt modelId="{DEE0684C-8524-49FC-9386-37182A2496C7}" type="pres">
      <dgm:prSet presAssocID="{C6C8F209-E0AF-43FA-8038-CF6C9462434C}" presName="sibTrans" presStyleCnt="0"/>
      <dgm:spPr/>
    </dgm:pt>
    <dgm:pt modelId="{61C67819-34F3-448F-9B35-F83408AFFCC1}" type="pres">
      <dgm:prSet presAssocID="{98F74018-D6D5-48CB-AD19-40B96A718709}" presName="compNode" presStyleCnt="0"/>
      <dgm:spPr/>
    </dgm:pt>
    <dgm:pt modelId="{593B27E1-39C2-4F4C-BCA0-9D2B82DFA06A}" type="pres">
      <dgm:prSet presAssocID="{98F74018-D6D5-48CB-AD19-40B96A71870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cycle with solid fill"/>
        </a:ext>
      </dgm:extLst>
    </dgm:pt>
    <dgm:pt modelId="{0637F674-A219-453F-B98C-2E7EAA738030}" type="pres">
      <dgm:prSet presAssocID="{98F74018-D6D5-48CB-AD19-40B96A718709}" presName="spaceRect" presStyleCnt="0"/>
      <dgm:spPr/>
    </dgm:pt>
    <dgm:pt modelId="{0438F9C5-6493-4912-905D-ED563471E663}" type="pres">
      <dgm:prSet presAssocID="{98F74018-D6D5-48CB-AD19-40B96A718709}" presName="textRect" presStyleLbl="revTx" presStyleIdx="3" presStyleCnt="4">
        <dgm:presLayoutVars>
          <dgm:chMax val="1"/>
          <dgm:chPref val="1"/>
        </dgm:presLayoutVars>
      </dgm:prSet>
      <dgm:spPr/>
    </dgm:pt>
  </dgm:ptLst>
  <dgm:cxnLst>
    <dgm:cxn modelId="{51F4D162-8B27-410F-81E1-9FB62243E772}" type="presOf" srcId="{855C7088-1D83-483C-A8A9-E6FB6E29393F}" destId="{590D6904-361C-4F20-9140-E79C26079E04}" srcOrd="0" destOrd="0" presId="urn:microsoft.com/office/officeart/2018/2/layout/IconLabelList"/>
    <dgm:cxn modelId="{AF7AE257-C352-4716-AB8E-39C3C0B8C681}" type="presOf" srcId="{3C6393D3-67D8-40CB-B959-A76C76F481FB}" destId="{743C508B-24E4-489D-B230-270CF12ECEC8}" srcOrd="0" destOrd="0" presId="urn:microsoft.com/office/officeart/2018/2/layout/IconLabelList"/>
    <dgm:cxn modelId="{0BEAA783-3E4C-4117-85FA-B37DE2942A17}" srcId="{4F3D5F60-8298-41A1-A0F4-A932E9CBF095}" destId="{F3B3F7E7-3D08-44CA-9FBB-DF3F9F6DB159}" srcOrd="2" destOrd="0" parTransId="{4E8F1B4F-9BA7-417E-B166-2BDDDADACA62}" sibTransId="{C6C8F209-E0AF-43FA-8038-CF6C9462434C}"/>
    <dgm:cxn modelId="{CF96788C-1F26-45EB-B767-DE230FA690DB}" type="presOf" srcId="{98F74018-D6D5-48CB-AD19-40B96A718709}" destId="{0438F9C5-6493-4912-905D-ED563471E663}" srcOrd="0" destOrd="0" presId="urn:microsoft.com/office/officeart/2018/2/layout/IconLabelList"/>
    <dgm:cxn modelId="{D7E2CBC2-5973-4141-938A-36C7C110EB74}" srcId="{4F3D5F60-8298-41A1-A0F4-A932E9CBF095}" destId="{855C7088-1D83-483C-A8A9-E6FB6E29393F}" srcOrd="1" destOrd="0" parTransId="{F347E6E8-0F8F-4312-A431-95BFF10DD901}" sibTransId="{54585AE5-2A28-4E24-91ED-FF1C8AC66CAB}"/>
    <dgm:cxn modelId="{24477FC4-ACDC-4EA4-A1F8-2DC060A10E7B}" type="presOf" srcId="{F3B3F7E7-3D08-44CA-9FBB-DF3F9F6DB159}" destId="{C3BD6284-0CD2-4FA0-A8F3-80DF62ADD13E}" srcOrd="0" destOrd="0" presId="urn:microsoft.com/office/officeart/2018/2/layout/IconLabelList"/>
    <dgm:cxn modelId="{CF72D1CA-48DB-4CBD-B075-1D61D7F4F915}" srcId="{4F3D5F60-8298-41A1-A0F4-A932E9CBF095}" destId="{3C6393D3-67D8-40CB-B959-A76C76F481FB}" srcOrd="0" destOrd="0" parTransId="{5FBAACED-E57D-452B-A616-6D52CDAA7D78}" sibTransId="{58E93ACF-626E-4A3B-AD2A-87C21BFCC337}"/>
    <dgm:cxn modelId="{9CCE98E2-74A6-48F5-83FA-CA3DF10E30A4}" type="presOf" srcId="{4F3D5F60-8298-41A1-A0F4-A932E9CBF095}" destId="{07B5E462-FD00-4A6A-A5F3-6D7C9F96AB7E}" srcOrd="0" destOrd="0" presId="urn:microsoft.com/office/officeart/2018/2/layout/IconLabelList"/>
    <dgm:cxn modelId="{4DC6E2FA-7AE2-4146-BC2F-67D361F47530}" srcId="{4F3D5F60-8298-41A1-A0F4-A932E9CBF095}" destId="{98F74018-D6D5-48CB-AD19-40B96A718709}" srcOrd="3" destOrd="0" parTransId="{B7B43761-4BC0-48E2-B0FE-827D82C224B0}" sibTransId="{E55B41AB-817E-4B60-A566-5D4B3D78106E}"/>
    <dgm:cxn modelId="{7BC6F7C7-496B-4772-BC4D-3C0D4F80845B}" type="presParOf" srcId="{07B5E462-FD00-4A6A-A5F3-6D7C9F96AB7E}" destId="{C4E31567-E319-410D-831B-3A85ED37C134}" srcOrd="0" destOrd="0" presId="urn:microsoft.com/office/officeart/2018/2/layout/IconLabelList"/>
    <dgm:cxn modelId="{C3178C94-DF8E-4B26-91FB-D5D61D5079A5}" type="presParOf" srcId="{C4E31567-E319-410D-831B-3A85ED37C134}" destId="{0D1D4CF2-6DF8-45A6-8CF6-490FDA4F8540}" srcOrd="0" destOrd="0" presId="urn:microsoft.com/office/officeart/2018/2/layout/IconLabelList"/>
    <dgm:cxn modelId="{BC3A322B-C8B8-42F9-AE35-C617592F8539}" type="presParOf" srcId="{C4E31567-E319-410D-831B-3A85ED37C134}" destId="{77ADC1B5-7148-465B-ADA8-2896DA386EA5}" srcOrd="1" destOrd="0" presId="urn:microsoft.com/office/officeart/2018/2/layout/IconLabelList"/>
    <dgm:cxn modelId="{7C0BB0AE-35CD-47F6-8E34-A7ED7F28DEC5}" type="presParOf" srcId="{C4E31567-E319-410D-831B-3A85ED37C134}" destId="{743C508B-24E4-489D-B230-270CF12ECEC8}" srcOrd="2" destOrd="0" presId="urn:microsoft.com/office/officeart/2018/2/layout/IconLabelList"/>
    <dgm:cxn modelId="{5DD1D978-DD2C-482C-A4B8-6E03A5A1D052}" type="presParOf" srcId="{07B5E462-FD00-4A6A-A5F3-6D7C9F96AB7E}" destId="{6480A6F8-7034-40AD-A2AF-9BBA6C9580C6}" srcOrd="1" destOrd="0" presId="urn:microsoft.com/office/officeart/2018/2/layout/IconLabelList"/>
    <dgm:cxn modelId="{4B65221F-92DB-4916-AA72-F88B945A2190}" type="presParOf" srcId="{07B5E462-FD00-4A6A-A5F3-6D7C9F96AB7E}" destId="{C39252D8-AF80-4DE8-AD26-83B735C5C543}" srcOrd="2" destOrd="0" presId="urn:microsoft.com/office/officeart/2018/2/layout/IconLabelList"/>
    <dgm:cxn modelId="{518DD720-8C28-4867-B489-7791751B15B5}" type="presParOf" srcId="{C39252D8-AF80-4DE8-AD26-83B735C5C543}" destId="{83FF5ED1-6EB9-4074-BE77-5C76D1185990}" srcOrd="0" destOrd="0" presId="urn:microsoft.com/office/officeart/2018/2/layout/IconLabelList"/>
    <dgm:cxn modelId="{B041E91A-1B7D-4874-A9EB-276A3FFFBB59}" type="presParOf" srcId="{C39252D8-AF80-4DE8-AD26-83B735C5C543}" destId="{5680191D-58CC-41C8-B0A2-6C68E6168A5A}" srcOrd="1" destOrd="0" presId="urn:microsoft.com/office/officeart/2018/2/layout/IconLabelList"/>
    <dgm:cxn modelId="{268677EA-585C-464E-AF38-44AD258098FB}" type="presParOf" srcId="{C39252D8-AF80-4DE8-AD26-83B735C5C543}" destId="{590D6904-361C-4F20-9140-E79C26079E04}" srcOrd="2" destOrd="0" presId="urn:microsoft.com/office/officeart/2018/2/layout/IconLabelList"/>
    <dgm:cxn modelId="{B7BC3CF5-3571-4555-9FEE-E5515EFC8F24}" type="presParOf" srcId="{07B5E462-FD00-4A6A-A5F3-6D7C9F96AB7E}" destId="{E8F2E685-FB5C-4D27-9781-0920A5E8CA33}" srcOrd="3" destOrd="0" presId="urn:microsoft.com/office/officeart/2018/2/layout/IconLabelList"/>
    <dgm:cxn modelId="{4FB61802-1F17-49CD-A421-8FC9D3CB1217}" type="presParOf" srcId="{07B5E462-FD00-4A6A-A5F3-6D7C9F96AB7E}" destId="{51C86B03-C312-48DD-84B1-3DD6772FFAC8}" srcOrd="4" destOrd="0" presId="urn:microsoft.com/office/officeart/2018/2/layout/IconLabelList"/>
    <dgm:cxn modelId="{BB779D40-C2BB-4564-BC77-CC9AA706D890}" type="presParOf" srcId="{51C86B03-C312-48DD-84B1-3DD6772FFAC8}" destId="{0FBE70D2-51B1-4E74-8BF8-46BA04C5169C}" srcOrd="0" destOrd="0" presId="urn:microsoft.com/office/officeart/2018/2/layout/IconLabelList"/>
    <dgm:cxn modelId="{16355838-606F-49E8-B9EA-CA20C627BECA}" type="presParOf" srcId="{51C86B03-C312-48DD-84B1-3DD6772FFAC8}" destId="{014F471A-1009-4F0C-83B5-94B64891D401}" srcOrd="1" destOrd="0" presId="urn:microsoft.com/office/officeart/2018/2/layout/IconLabelList"/>
    <dgm:cxn modelId="{84A63ED9-D5DF-488B-9012-B34F3536CC5E}" type="presParOf" srcId="{51C86B03-C312-48DD-84B1-3DD6772FFAC8}" destId="{C3BD6284-0CD2-4FA0-A8F3-80DF62ADD13E}" srcOrd="2" destOrd="0" presId="urn:microsoft.com/office/officeart/2018/2/layout/IconLabelList"/>
    <dgm:cxn modelId="{640DAED9-533D-437D-8EFA-9D27DB1A3EAA}" type="presParOf" srcId="{07B5E462-FD00-4A6A-A5F3-6D7C9F96AB7E}" destId="{DEE0684C-8524-49FC-9386-37182A2496C7}" srcOrd="5" destOrd="0" presId="urn:microsoft.com/office/officeart/2018/2/layout/IconLabelList"/>
    <dgm:cxn modelId="{E9D458D2-1D9D-4C2D-A417-DD5EBC661609}" type="presParOf" srcId="{07B5E462-FD00-4A6A-A5F3-6D7C9F96AB7E}" destId="{61C67819-34F3-448F-9B35-F83408AFFCC1}" srcOrd="6" destOrd="0" presId="urn:microsoft.com/office/officeart/2018/2/layout/IconLabelList"/>
    <dgm:cxn modelId="{0AA32AB7-76C6-44B8-9474-D87A9A47EF1C}" type="presParOf" srcId="{61C67819-34F3-448F-9B35-F83408AFFCC1}" destId="{593B27E1-39C2-4F4C-BCA0-9D2B82DFA06A}" srcOrd="0" destOrd="0" presId="urn:microsoft.com/office/officeart/2018/2/layout/IconLabelList"/>
    <dgm:cxn modelId="{817D50E9-D311-4C39-93DA-C117A8474F92}" type="presParOf" srcId="{61C67819-34F3-448F-9B35-F83408AFFCC1}" destId="{0637F674-A219-453F-B98C-2E7EAA738030}" srcOrd="1" destOrd="0" presId="urn:microsoft.com/office/officeart/2018/2/layout/IconLabelList"/>
    <dgm:cxn modelId="{B0E40E97-248C-41A5-93EC-432535926651}" type="presParOf" srcId="{61C67819-34F3-448F-9B35-F83408AFFCC1}" destId="{0438F9C5-6493-4912-905D-ED563471E66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F35D1A-96D3-40B9-92AA-84EFBC2A2424}"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E702A06E-E2C2-4008-904C-9882D3B0B4C4}">
      <dgm:prSet/>
      <dgm:spPr/>
      <dgm:t>
        <a:bodyPr/>
        <a:lstStyle/>
        <a:p>
          <a:pPr>
            <a:lnSpc>
              <a:spcPct val="100000"/>
            </a:lnSpc>
          </a:pPr>
          <a:r>
            <a:rPr lang="en-US"/>
            <a:t>Used the most asked questions from the careers event </a:t>
          </a:r>
        </a:p>
      </dgm:t>
    </dgm:pt>
    <dgm:pt modelId="{1ADEF93F-17D9-4505-B19F-7D6FBA6F1B6A}" type="parTrans" cxnId="{E353803B-0245-4C91-A38F-8954630F6AF7}">
      <dgm:prSet/>
      <dgm:spPr/>
      <dgm:t>
        <a:bodyPr/>
        <a:lstStyle/>
        <a:p>
          <a:endParaRPr lang="en-US"/>
        </a:p>
      </dgm:t>
    </dgm:pt>
    <dgm:pt modelId="{2487D9A3-0F57-47C9-B0C3-91FD38E676CC}" type="sibTrans" cxnId="{E353803B-0245-4C91-A38F-8954630F6AF7}">
      <dgm:prSet/>
      <dgm:spPr/>
      <dgm:t>
        <a:bodyPr/>
        <a:lstStyle/>
        <a:p>
          <a:endParaRPr lang="en-US"/>
        </a:p>
      </dgm:t>
    </dgm:pt>
    <dgm:pt modelId="{06BCA87C-21E0-4F32-B4B6-477313C8A0A3}">
      <dgm:prSet/>
      <dgm:spPr/>
      <dgm:t>
        <a:bodyPr/>
        <a:lstStyle/>
        <a:p>
          <a:pPr>
            <a:lnSpc>
              <a:spcPct val="100000"/>
            </a:lnSpc>
          </a:pPr>
          <a:r>
            <a:rPr lang="en-US"/>
            <a:t>Gave the AHPs flexibility to speak around the questions </a:t>
          </a:r>
        </a:p>
      </dgm:t>
    </dgm:pt>
    <dgm:pt modelId="{EFA1832C-DE8D-451D-9913-B9DD5ACADD23}" type="parTrans" cxnId="{35F290AC-5CFA-4ADB-8814-4402CC202621}">
      <dgm:prSet/>
      <dgm:spPr/>
      <dgm:t>
        <a:bodyPr/>
        <a:lstStyle/>
        <a:p>
          <a:endParaRPr lang="en-US"/>
        </a:p>
      </dgm:t>
    </dgm:pt>
    <dgm:pt modelId="{E92845B2-364A-4F54-8385-EFEAB160E427}" type="sibTrans" cxnId="{35F290AC-5CFA-4ADB-8814-4402CC202621}">
      <dgm:prSet/>
      <dgm:spPr/>
      <dgm:t>
        <a:bodyPr/>
        <a:lstStyle/>
        <a:p>
          <a:endParaRPr lang="en-US"/>
        </a:p>
      </dgm:t>
    </dgm:pt>
    <dgm:pt modelId="{6862E9BC-E174-4962-A601-A534FF8E44CF}">
      <dgm:prSet/>
      <dgm:spPr/>
      <dgm:t>
        <a:bodyPr/>
        <a:lstStyle/>
        <a:p>
          <a:pPr>
            <a:lnSpc>
              <a:spcPct val="100000"/>
            </a:lnSpc>
          </a:pPr>
          <a:r>
            <a:rPr lang="en-US"/>
            <a:t>Differing lengths of time for each podcast </a:t>
          </a:r>
        </a:p>
      </dgm:t>
    </dgm:pt>
    <dgm:pt modelId="{955B704F-6CC8-4BE8-A780-C9D4903AE92A}" type="parTrans" cxnId="{A2EE4D8E-ECCF-4E4A-AAC6-D49FD03923ED}">
      <dgm:prSet/>
      <dgm:spPr/>
      <dgm:t>
        <a:bodyPr/>
        <a:lstStyle/>
        <a:p>
          <a:endParaRPr lang="en-US"/>
        </a:p>
      </dgm:t>
    </dgm:pt>
    <dgm:pt modelId="{A88CE3C7-8C30-4AF5-A79C-192A61FA086C}" type="sibTrans" cxnId="{A2EE4D8E-ECCF-4E4A-AAC6-D49FD03923ED}">
      <dgm:prSet/>
      <dgm:spPr/>
      <dgm:t>
        <a:bodyPr/>
        <a:lstStyle/>
        <a:p>
          <a:endParaRPr lang="en-US"/>
        </a:p>
      </dgm:t>
    </dgm:pt>
    <dgm:pt modelId="{23478D49-A287-4302-B7F5-9B40CCCF2615}">
      <dgm:prSet/>
      <dgm:spPr/>
      <dgm:t>
        <a:bodyPr/>
        <a:lstStyle/>
        <a:p>
          <a:pPr>
            <a:lnSpc>
              <a:spcPct val="100000"/>
            </a:lnSpc>
          </a:pPr>
          <a:r>
            <a:rPr lang="en-US"/>
            <a:t>A podcast for each AHP plus extras </a:t>
          </a:r>
        </a:p>
      </dgm:t>
    </dgm:pt>
    <dgm:pt modelId="{3335C793-D252-4900-91D8-4CBDC13C37AB}" type="parTrans" cxnId="{1E7ECD71-F3E6-4776-A9DA-138B0DDFFD46}">
      <dgm:prSet/>
      <dgm:spPr/>
      <dgm:t>
        <a:bodyPr/>
        <a:lstStyle/>
        <a:p>
          <a:endParaRPr lang="en-US"/>
        </a:p>
      </dgm:t>
    </dgm:pt>
    <dgm:pt modelId="{AAC1DC2C-BB3D-4972-8B1E-87FADEABE4D6}" type="sibTrans" cxnId="{1E7ECD71-F3E6-4776-A9DA-138B0DDFFD46}">
      <dgm:prSet/>
      <dgm:spPr/>
      <dgm:t>
        <a:bodyPr/>
        <a:lstStyle/>
        <a:p>
          <a:endParaRPr lang="en-US"/>
        </a:p>
      </dgm:t>
    </dgm:pt>
    <dgm:pt modelId="{F15D0DF8-DB8D-4807-9BE3-B48785493E44}">
      <dgm:prSet/>
      <dgm:spPr/>
      <dgm:t>
        <a:bodyPr/>
        <a:lstStyle/>
        <a:p>
          <a:pPr>
            <a:lnSpc>
              <a:spcPct val="100000"/>
            </a:lnSpc>
          </a:pPr>
          <a:r>
            <a:rPr lang="en-US"/>
            <a:t>Non-clinical terminology </a:t>
          </a:r>
        </a:p>
      </dgm:t>
    </dgm:pt>
    <dgm:pt modelId="{EE3C8DE2-D1EA-440E-8D3B-60484427B0E9}" type="parTrans" cxnId="{D7D24D3F-F73D-4173-9FDF-6938A2971126}">
      <dgm:prSet/>
      <dgm:spPr/>
      <dgm:t>
        <a:bodyPr/>
        <a:lstStyle/>
        <a:p>
          <a:endParaRPr lang="en-US"/>
        </a:p>
      </dgm:t>
    </dgm:pt>
    <dgm:pt modelId="{9554B4E6-ABAE-4658-A585-F94B1213F09A}" type="sibTrans" cxnId="{D7D24D3F-F73D-4173-9FDF-6938A2971126}">
      <dgm:prSet/>
      <dgm:spPr/>
      <dgm:t>
        <a:bodyPr/>
        <a:lstStyle/>
        <a:p>
          <a:endParaRPr lang="en-US"/>
        </a:p>
      </dgm:t>
    </dgm:pt>
    <dgm:pt modelId="{C221B954-427A-4739-8A0C-D9B0D2BCCEFD}" type="pres">
      <dgm:prSet presAssocID="{42F35D1A-96D3-40B9-92AA-84EFBC2A2424}" presName="root" presStyleCnt="0">
        <dgm:presLayoutVars>
          <dgm:dir/>
          <dgm:resizeHandles val="exact"/>
        </dgm:presLayoutVars>
      </dgm:prSet>
      <dgm:spPr/>
    </dgm:pt>
    <dgm:pt modelId="{363B0104-85CF-468F-A44F-5CDA6DEBF5DF}" type="pres">
      <dgm:prSet presAssocID="{E702A06E-E2C2-4008-904C-9882D3B0B4C4}" presName="compNode" presStyleCnt="0"/>
      <dgm:spPr/>
    </dgm:pt>
    <dgm:pt modelId="{82F9C565-F7A8-4860-B43C-E60B2FEE74BB}" type="pres">
      <dgm:prSet presAssocID="{E702A06E-E2C2-4008-904C-9882D3B0B4C4}" presName="bgRect" presStyleLbl="bgShp" presStyleIdx="0" presStyleCnt="5"/>
      <dgm:spPr/>
    </dgm:pt>
    <dgm:pt modelId="{97C09FDD-C622-4109-9879-EA7980252CE3}" type="pres">
      <dgm:prSet presAssocID="{E702A06E-E2C2-4008-904C-9882D3B0B4C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778B637D-C137-45B2-83CB-F269C698893A}" type="pres">
      <dgm:prSet presAssocID="{E702A06E-E2C2-4008-904C-9882D3B0B4C4}" presName="spaceRect" presStyleCnt="0"/>
      <dgm:spPr/>
    </dgm:pt>
    <dgm:pt modelId="{D44B1F9A-DD5F-4E75-8A35-2CC568EB77CD}" type="pres">
      <dgm:prSet presAssocID="{E702A06E-E2C2-4008-904C-9882D3B0B4C4}" presName="parTx" presStyleLbl="revTx" presStyleIdx="0" presStyleCnt="5">
        <dgm:presLayoutVars>
          <dgm:chMax val="0"/>
          <dgm:chPref val="0"/>
        </dgm:presLayoutVars>
      </dgm:prSet>
      <dgm:spPr/>
    </dgm:pt>
    <dgm:pt modelId="{3CABF920-A8BB-4796-8AEE-CC7EE2EB3916}" type="pres">
      <dgm:prSet presAssocID="{2487D9A3-0F57-47C9-B0C3-91FD38E676CC}" presName="sibTrans" presStyleCnt="0"/>
      <dgm:spPr/>
    </dgm:pt>
    <dgm:pt modelId="{31AEEB91-0715-4F32-92EC-B30A72119054}" type="pres">
      <dgm:prSet presAssocID="{06BCA87C-21E0-4F32-B4B6-477313C8A0A3}" presName="compNode" presStyleCnt="0"/>
      <dgm:spPr/>
    </dgm:pt>
    <dgm:pt modelId="{B1318A37-570B-45DB-BD33-910327054635}" type="pres">
      <dgm:prSet presAssocID="{06BCA87C-21E0-4F32-B4B6-477313C8A0A3}" presName="bgRect" presStyleLbl="bgShp" presStyleIdx="1" presStyleCnt="5"/>
      <dgm:spPr/>
    </dgm:pt>
    <dgm:pt modelId="{9A5984A0-7670-4536-8788-4876AC01BAA2}" type="pres">
      <dgm:prSet presAssocID="{06BCA87C-21E0-4F32-B4B6-477313C8A0A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A2EA84C3-162C-4710-AB9A-D5EE52BC5755}" type="pres">
      <dgm:prSet presAssocID="{06BCA87C-21E0-4F32-B4B6-477313C8A0A3}" presName="spaceRect" presStyleCnt="0"/>
      <dgm:spPr/>
    </dgm:pt>
    <dgm:pt modelId="{7F92856E-DD6E-4F25-A6B4-4BDF146041D6}" type="pres">
      <dgm:prSet presAssocID="{06BCA87C-21E0-4F32-B4B6-477313C8A0A3}" presName="parTx" presStyleLbl="revTx" presStyleIdx="1" presStyleCnt="5">
        <dgm:presLayoutVars>
          <dgm:chMax val="0"/>
          <dgm:chPref val="0"/>
        </dgm:presLayoutVars>
      </dgm:prSet>
      <dgm:spPr/>
    </dgm:pt>
    <dgm:pt modelId="{D16E9692-3B6D-4160-8F6D-4488CD59A103}" type="pres">
      <dgm:prSet presAssocID="{E92845B2-364A-4F54-8385-EFEAB160E427}" presName="sibTrans" presStyleCnt="0"/>
      <dgm:spPr/>
    </dgm:pt>
    <dgm:pt modelId="{9B93E536-42CE-4772-8E5C-7FF09C6F3F9C}" type="pres">
      <dgm:prSet presAssocID="{6862E9BC-E174-4962-A601-A534FF8E44CF}" presName="compNode" presStyleCnt="0"/>
      <dgm:spPr/>
    </dgm:pt>
    <dgm:pt modelId="{958B4B02-630B-4E80-A787-DE47988D57F3}" type="pres">
      <dgm:prSet presAssocID="{6862E9BC-E174-4962-A601-A534FF8E44CF}" presName="bgRect" presStyleLbl="bgShp" presStyleIdx="2" presStyleCnt="5"/>
      <dgm:spPr/>
    </dgm:pt>
    <dgm:pt modelId="{1FC32536-EDB6-46A7-8368-C48981A1C492}" type="pres">
      <dgm:prSet presAssocID="{6862E9BC-E174-4962-A601-A534FF8E44C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phones"/>
        </a:ext>
      </dgm:extLst>
    </dgm:pt>
    <dgm:pt modelId="{84E20C82-4470-412A-97CC-249AA29E53BE}" type="pres">
      <dgm:prSet presAssocID="{6862E9BC-E174-4962-A601-A534FF8E44CF}" presName="spaceRect" presStyleCnt="0"/>
      <dgm:spPr/>
    </dgm:pt>
    <dgm:pt modelId="{9D985C4C-2BE0-44A8-8961-96DFADB0709B}" type="pres">
      <dgm:prSet presAssocID="{6862E9BC-E174-4962-A601-A534FF8E44CF}" presName="parTx" presStyleLbl="revTx" presStyleIdx="2" presStyleCnt="5">
        <dgm:presLayoutVars>
          <dgm:chMax val="0"/>
          <dgm:chPref val="0"/>
        </dgm:presLayoutVars>
      </dgm:prSet>
      <dgm:spPr/>
    </dgm:pt>
    <dgm:pt modelId="{C397069A-3A2F-4951-8036-6EFD54CEFAD6}" type="pres">
      <dgm:prSet presAssocID="{A88CE3C7-8C30-4AF5-A79C-192A61FA086C}" presName="sibTrans" presStyleCnt="0"/>
      <dgm:spPr/>
    </dgm:pt>
    <dgm:pt modelId="{A4DD130C-BA4B-47ED-ABC4-613863E15D46}" type="pres">
      <dgm:prSet presAssocID="{23478D49-A287-4302-B7F5-9B40CCCF2615}" presName="compNode" presStyleCnt="0"/>
      <dgm:spPr/>
    </dgm:pt>
    <dgm:pt modelId="{D37F7B12-5F7A-4FE4-9BFE-6015CACAE5A8}" type="pres">
      <dgm:prSet presAssocID="{23478D49-A287-4302-B7F5-9B40CCCF2615}" presName="bgRect" presStyleLbl="bgShp" presStyleIdx="3" presStyleCnt="5"/>
      <dgm:spPr/>
    </dgm:pt>
    <dgm:pt modelId="{FC910982-BC61-49E6-871A-D88899A7C215}" type="pres">
      <dgm:prSet presAssocID="{23478D49-A287-4302-B7F5-9B40CCCF261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adio microphone"/>
        </a:ext>
      </dgm:extLst>
    </dgm:pt>
    <dgm:pt modelId="{773C6175-9A8B-4421-80E9-96DB249AE0A0}" type="pres">
      <dgm:prSet presAssocID="{23478D49-A287-4302-B7F5-9B40CCCF2615}" presName="spaceRect" presStyleCnt="0"/>
      <dgm:spPr/>
    </dgm:pt>
    <dgm:pt modelId="{5F1AFAD0-6103-4920-A8E6-8BED13CB849A}" type="pres">
      <dgm:prSet presAssocID="{23478D49-A287-4302-B7F5-9B40CCCF2615}" presName="parTx" presStyleLbl="revTx" presStyleIdx="3" presStyleCnt="5">
        <dgm:presLayoutVars>
          <dgm:chMax val="0"/>
          <dgm:chPref val="0"/>
        </dgm:presLayoutVars>
      </dgm:prSet>
      <dgm:spPr/>
    </dgm:pt>
    <dgm:pt modelId="{8362C490-B20F-4DDB-B8F8-6E8A7AC18337}" type="pres">
      <dgm:prSet presAssocID="{AAC1DC2C-BB3D-4972-8B1E-87FADEABE4D6}" presName="sibTrans" presStyleCnt="0"/>
      <dgm:spPr/>
    </dgm:pt>
    <dgm:pt modelId="{6CC3C120-9E3D-4516-8A54-D004C88B7964}" type="pres">
      <dgm:prSet presAssocID="{F15D0DF8-DB8D-4807-9BE3-B48785493E44}" presName="compNode" presStyleCnt="0"/>
      <dgm:spPr/>
    </dgm:pt>
    <dgm:pt modelId="{A0B35B84-D9CB-45CC-8852-16B5D62C7CB9}" type="pres">
      <dgm:prSet presAssocID="{F15D0DF8-DB8D-4807-9BE3-B48785493E44}" presName="bgRect" presStyleLbl="bgShp" presStyleIdx="4" presStyleCnt="5" custLinFactNeighborY="92966"/>
      <dgm:spPr/>
    </dgm:pt>
    <dgm:pt modelId="{4F57D356-9A63-445E-B7B7-E165F6489C4A}" type="pres">
      <dgm:prSet presAssocID="{F15D0DF8-DB8D-4807-9BE3-B48785493E4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137AD9DB-6BAA-43F8-A90F-DA402DCCBCB5}" type="pres">
      <dgm:prSet presAssocID="{F15D0DF8-DB8D-4807-9BE3-B48785493E44}" presName="spaceRect" presStyleCnt="0"/>
      <dgm:spPr/>
    </dgm:pt>
    <dgm:pt modelId="{45E7B690-E8CF-400E-99A6-2BCB701B2AC8}" type="pres">
      <dgm:prSet presAssocID="{F15D0DF8-DB8D-4807-9BE3-B48785493E44}" presName="parTx" presStyleLbl="revTx" presStyleIdx="4" presStyleCnt="5">
        <dgm:presLayoutVars>
          <dgm:chMax val="0"/>
          <dgm:chPref val="0"/>
        </dgm:presLayoutVars>
      </dgm:prSet>
      <dgm:spPr/>
    </dgm:pt>
  </dgm:ptLst>
  <dgm:cxnLst>
    <dgm:cxn modelId="{FF96050D-4C51-490A-A329-1A252FA9E99D}" type="presOf" srcId="{F15D0DF8-DB8D-4807-9BE3-B48785493E44}" destId="{45E7B690-E8CF-400E-99A6-2BCB701B2AC8}" srcOrd="0" destOrd="0" presId="urn:microsoft.com/office/officeart/2018/2/layout/IconVerticalSolidList"/>
    <dgm:cxn modelId="{E353803B-0245-4C91-A38F-8954630F6AF7}" srcId="{42F35D1A-96D3-40B9-92AA-84EFBC2A2424}" destId="{E702A06E-E2C2-4008-904C-9882D3B0B4C4}" srcOrd="0" destOrd="0" parTransId="{1ADEF93F-17D9-4505-B19F-7D6FBA6F1B6A}" sibTransId="{2487D9A3-0F57-47C9-B0C3-91FD38E676CC}"/>
    <dgm:cxn modelId="{D7D24D3F-F73D-4173-9FDF-6938A2971126}" srcId="{42F35D1A-96D3-40B9-92AA-84EFBC2A2424}" destId="{F15D0DF8-DB8D-4807-9BE3-B48785493E44}" srcOrd="4" destOrd="0" parTransId="{EE3C8DE2-D1EA-440E-8D3B-60484427B0E9}" sibTransId="{9554B4E6-ABAE-4658-A585-F94B1213F09A}"/>
    <dgm:cxn modelId="{1E7ECD71-F3E6-4776-A9DA-138B0DDFFD46}" srcId="{42F35D1A-96D3-40B9-92AA-84EFBC2A2424}" destId="{23478D49-A287-4302-B7F5-9B40CCCF2615}" srcOrd="3" destOrd="0" parTransId="{3335C793-D252-4900-91D8-4CBDC13C37AB}" sibTransId="{AAC1DC2C-BB3D-4972-8B1E-87FADEABE4D6}"/>
    <dgm:cxn modelId="{A2EE4D8E-ECCF-4E4A-AAC6-D49FD03923ED}" srcId="{42F35D1A-96D3-40B9-92AA-84EFBC2A2424}" destId="{6862E9BC-E174-4962-A601-A534FF8E44CF}" srcOrd="2" destOrd="0" parTransId="{955B704F-6CC8-4BE8-A780-C9D4903AE92A}" sibTransId="{A88CE3C7-8C30-4AF5-A79C-192A61FA086C}"/>
    <dgm:cxn modelId="{35F290AC-5CFA-4ADB-8814-4402CC202621}" srcId="{42F35D1A-96D3-40B9-92AA-84EFBC2A2424}" destId="{06BCA87C-21E0-4F32-B4B6-477313C8A0A3}" srcOrd="1" destOrd="0" parTransId="{EFA1832C-DE8D-451D-9913-B9DD5ACADD23}" sibTransId="{E92845B2-364A-4F54-8385-EFEAB160E427}"/>
    <dgm:cxn modelId="{F496F2BB-1165-4D2F-B734-AD1817524815}" type="presOf" srcId="{42F35D1A-96D3-40B9-92AA-84EFBC2A2424}" destId="{C221B954-427A-4739-8A0C-D9B0D2BCCEFD}" srcOrd="0" destOrd="0" presId="urn:microsoft.com/office/officeart/2018/2/layout/IconVerticalSolidList"/>
    <dgm:cxn modelId="{82E0DFBE-2160-495F-A3CB-0DE40375C32E}" type="presOf" srcId="{6862E9BC-E174-4962-A601-A534FF8E44CF}" destId="{9D985C4C-2BE0-44A8-8961-96DFADB0709B}" srcOrd="0" destOrd="0" presId="urn:microsoft.com/office/officeart/2018/2/layout/IconVerticalSolidList"/>
    <dgm:cxn modelId="{A6D4D3CC-33E5-4759-9C5D-E9C302AAE593}" type="presOf" srcId="{06BCA87C-21E0-4F32-B4B6-477313C8A0A3}" destId="{7F92856E-DD6E-4F25-A6B4-4BDF146041D6}" srcOrd="0" destOrd="0" presId="urn:microsoft.com/office/officeart/2018/2/layout/IconVerticalSolidList"/>
    <dgm:cxn modelId="{6F6F82E4-1E23-443D-A9ED-01EF0ADF242C}" type="presOf" srcId="{23478D49-A287-4302-B7F5-9B40CCCF2615}" destId="{5F1AFAD0-6103-4920-A8E6-8BED13CB849A}" srcOrd="0" destOrd="0" presId="urn:microsoft.com/office/officeart/2018/2/layout/IconVerticalSolidList"/>
    <dgm:cxn modelId="{41F780E8-7859-4DBC-9AC8-C310CAB7EF45}" type="presOf" srcId="{E702A06E-E2C2-4008-904C-9882D3B0B4C4}" destId="{D44B1F9A-DD5F-4E75-8A35-2CC568EB77CD}" srcOrd="0" destOrd="0" presId="urn:microsoft.com/office/officeart/2018/2/layout/IconVerticalSolidList"/>
    <dgm:cxn modelId="{3E5D97C0-F614-4960-9D22-3D4EAB9B3AC3}" type="presParOf" srcId="{C221B954-427A-4739-8A0C-D9B0D2BCCEFD}" destId="{363B0104-85CF-468F-A44F-5CDA6DEBF5DF}" srcOrd="0" destOrd="0" presId="urn:microsoft.com/office/officeart/2018/2/layout/IconVerticalSolidList"/>
    <dgm:cxn modelId="{82F1A74C-31A5-45F1-9EFC-A4A9316168AC}" type="presParOf" srcId="{363B0104-85CF-468F-A44F-5CDA6DEBF5DF}" destId="{82F9C565-F7A8-4860-B43C-E60B2FEE74BB}" srcOrd="0" destOrd="0" presId="urn:microsoft.com/office/officeart/2018/2/layout/IconVerticalSolidList"/>
    <dgm:cxn modelId="{6D7E5704-BC3D-4169-9E86-0D722035D8BC}" type="presParOf" srcId="{363B0104-85CF-468F-A44F-5CDA6DEBF5DF}" destId="{97C09FDD-C622-4109-9879-EA7980252CE3}" srcOrd="1" destOrd="0" presId="urn:microsoft.com/office/officeart/2018/2/layout/IconVerticalSolidList"/>
    <dgm:cxn modelId="{FC694825-48B7-42E2-BBE2-270167FC6233}" type="presParOf" srcId="{363B0104-85CF-468F-A44F-5CDA6DEBF5DF}" destId="{778B637D-C137-45B2-83CB-F269C698893A}" srcOrd="2" destOrd="0" presId="urn:microsoft.com/office/officeart/2018/2/layout/IconVerticalSolidList"/>
    <dgm:cxn modelId="{20F36884-1232-4890-B004-F1CCE1F1F019}" type="presParOf" srcId="{363B0104-85CF-468F-A44F-5CDA6DEBF5DF}" destId="{D44B1F9A-DD5F-4E75-8A35-2CC568EB77CD}" srcOrd="3" destOrd="0" presId="urn:microsoft.com/office/officeart/2018/2/layout/IconVerticalSolidList"/>
    <dgm:cxn modelId="{3CC16A8D-DF45-451A-9A63-C260ECDC18EE}" type="presParOf" srcId="{C221B954-427A-4739-8A0C-D9B0D2BCCEFD}" destId="{3CABF920-A8BB-4796-8AEE-CC7EE2EB3916}" srcOrd="1" destOrd="0" presId="urn:microsoft.com/office/officeart/2018/2/layout/IconVerticalSolidList"/>
    <dgm:cxn modelId="{F6DE3CCD-D265-4A83-AAD1-C6E44118EF49}" type="presParOf" srcId="{C221B954-427A-4739-8A0C-D9B0D2BCCEFD}" destId="{31AEEB91-0715-4F32-92EC-B30A72119054}" srcOrd="2" destOrd="0" presId="urn:microsoft.com/office/officeart/2018/2/layout/IconVerticalSolidList"/>
    <dgm:cxn modelId="{AF456FFE-5005-4003-8592-E75A50A9B348}" type="presParOf" srcId="{31AEEB91-0715-4F32-92EC-B30A72119054}" destId="{B1318A37-570B-45DB-BD33-910327054635}" srcOrd="0" destOrd="0" presId="urn:microsoft.com/office/officeart/2018/2/layout/IconVerticalSolidList"/>
    <dgm:cxn modelId="{5C45F9D8-D20D-41F6-A475-DB6518A36B14}" type="presParOf" srcId="{31AEEB91-0715-4F32-92EC-B30A72119054}" destId="{9A5984A0-7670-4536-8788-4876AC01BAA2}" srcOrd="1" destOrd="0" presId="urn:microsoft.com/office/officeart/2018/2/layout/IconVerticalSolidList"/>
    <dgm:cxn modelId="{B3775033-9CA7-47C3-BD0A-6C19ABED3C2F}" type="presParOf" srcId="{31AEEB91-0715-4F32-92EC-B30A72119054}" destId="{A2EA84C3-162C-4710-AB9A-D5EE52BC5755}" srcOrd="2" destOrd="0" presId="urn:microsoft.com/office/officeart/2018/2/layout/IconVerticalSolidList"/>
    <dgm:cxn modelId="{E5788A64-A0E4-4773-A69D-C7A9820E2664}" type="presParOf" srcId="{31AEEB91-0715-4F32-92EC-B30A72119054}" destId="{7F92856E-DD6E-4F25-A6B4-4BDF146041D6}" srcOrd="3" destOrd="0" presId="urn:microsoft.com/office/officeart/2018/2/layout/IconVerticalSolidList"/>
    <dgm:cxn modelId="{55BCC6FD-B512-4D71-BD3F-7D9FD2007A91}" type="presParOf" srcId="{C221B954-427A-4739-8A0C-D9B0D2BCCEFD}" destId="{D16E9692-3B6D-4160-8F6D-4488CD59A103}" srcOrd="3" destOrd="0" presId="urn:microsoft.com/office/officeart/2018/2/layout/IconVerticalSolidList"/>
    <dgm:cxn modelId="{6E304975-8E45-4A1F-8527-62B3928CEF7F}" type="presParOf" srcId="{C221B954-427A-4739-8A0C-D9B0D2BCCEFD}" destId="{9B93E536-42CE-4772-8E5C-7FF09C6F3F9C}" srcOrd="4" destOrd="0" presId="urn:microsoft.com/office/officeart/2018/2/layout/IconVerticalSolidList"/>
    <dgm:cxn modelId="{FF4E098F-A2A5-4B69-A0D4-F261CF8EAC99}" type="presParOf" srcId="{9B93E536-42CE-4772-8E5C-7FF09C6F3F9C}" destId="{958B4B02-630B-4E80-A787-DE47988D57F3}" srcOrd="0" destOrd="0" presId="urn:microsoft.com/office/officeart/2018/2/layout/IconVerticalSolidList"/>
    <dgm:cxn modelId="{781C9CD1-CF94-451E-9EB3-5F67C59670A4}" type="presParOf" srcId="{9B93E536-42CE-4772-8E5C-7FF09C6F3F9C}" destId="{1FC32536-EDB6-46A7-8368-C48981A1C492}" srcOrd="1" destOrd="0" presId="urn:microsoft.com/office/officeart/2018/2/layout/IconVerticalSolidList"/>
    <dgm:cxn modelId="{6EDC9CF6-C3C1-4E1F-824A-85C7158CDA5D}" type="presParOf" srcId="{9B93E536-42CE-4772-8E5C-7FF09C6F3F9C}" destId="{84E20C82-4470-412A-97CC-249AA29E53BE}" srcOrd="2" destOrd="0" presId="urn:microsoft.com/office/officeart/2018/2/layout/IconVerticalSolidList"/>
    <dgm:cxn modelId="{2F37A9A1-8863-445A-AE18-0C3DF013F08F}" type="presParOf" srcId="{9B93E536-42CE-4772-8E5C-7FF09C6F3F9C}" destId="{9D985C4C-2BE0-44A8-8961-96DFADB0709B}" srcOrd="3" destOrd="0" presId="urn:microsoft.com/office/officeart/2018/2/layout/IconVerticalSolidList"/>
    <dgm:cxn modelId="{547EE336-BB68-41C7-8B36-A5702FD17CAB}" type="presParOf" srcId="{C221B954-427A-4739-8A0C-D9B0D2BCCEFD}" destId="{C397069A-3A2F-4951-8036-6EFD54CEFAD6}" srcOrd="5" destOrd="0" presId="urn:microsoft.com/office/officeart/2018/2/layout/IconVerticalSolidList"/>
    <dgm:cxn modelId="{B5AF2485-9C78-4188-98E6-9CA48405DF1B}" type="presParOf" srcId="{C221B954-427A-4739-8A0C-D9B0D2BCCEFD}" destId="{A4DD130C-BA4B-47ED-ABC4-613863E15D46}" srcOrd="6" destOrd="0" presId="urn:microsoft.com/office/officeart/2018/2/layout/IconVerticalSolidList"/>
    <dgm:cxn modelId="{DB84BE32-FEF2-45EC-8F30-3F1F6F96CCDB}" type="presParOf" srcId="{A4DD130C-BA4B-47ED-ABC4-613863E15D46}" destId="{D37F7B12-5F7A-4FE4-9BFE-6015CACAE5A8}" srcOrd="0" destOrd="0" presId="urn:microsoft.com/office/officeart/2018/2/layout/IconVerticalSolidList"/>
    <dgm:cxn modelId="{ACDA8CE0-070C-4263-A6B8-67B9CB9E8C18}" type="presParOf" srcId="{A4DD130C-BA4B-47ED-ABC4-613863E15D46}" destId="{FC910982-BC61-49E6-871A-D88899A7C215}" srcOrd="1" destOrd="0" presId="urn:microsoft.com/office/officeart/2018/2/layout/IconVerticalSolidList"/>
    <dgm:cxn modelId="{82360F50-B03F-49BF-A18C-74A104FF828D}" type="presParOf" srcId="{A4DD130C-BA4B-47ED-ABC4-613863E15D46}" destId="{773C6175-9A8B-4421-80E9-96DB249AE0A0}" srcOrd="2" destOrd="0" presId="urn:microsoft.com/office/officeart/2018/2/layout/IconVerticalSolidList"/>
    <dgm:cxn modelId="{7BDA4FAE-EE12-4F10-8973-29DDDEB4D61A}" type="presParOf" srcId="{A4DD130C-BA4B-47ED-ABC4-613863E15D46}" destId="{5F1AFAD0-6103-4920-A8E6-8BED13CB849A}" srcOrd="3" destOrd="0" presId="urn:microsoft.com/office/officeart/2018/2/layout/IconVerticalSolidList"/>
    <dgm:cxn modelId="{0720B353-C419-4B1B-8542-8F1724A695BD}" type="presParOf" srcId="{C221B954-427A-4739-8A0C-D9B0D2BCCEFD}" destId="{8362C490-B20F-4DDB-B8F8-6E8A7AC18337}" srcOrd="7" destOrd="0" presId="urn:microsoft.com/office/officeart/2018/2/layout/IconVerticalSolidList"/>
    <dgm:cxn modelId="{A9470C24-3C54-4192-9E8A-2346272CA945}" type="presParOf" srcId="{C221B954-427A-4739-8A0C-D9B0D2BCCEFD}" destId="{6CC3C120-9E3D-4516-8A54-D004C88B7964}" srcOrd="8" destOrd="0" presId="urn:microsoft.com/office/officeart/2018/2/layout/IconVerticalSolidList"/>
    <dgm:cxn modelId="{4FFFB9CA-ECA3-4EB5-828D-060A10298008}" type="presParOf" srcId="{6CC3C120-9E3D-4516-8A54-D004C88B7964}" destId="{A0B35B84-D9CB-45CC-8852-16B5D62C7CB9}" srcOrd="0" destOrd="0" presId="urn:microsoft.com/office/officeart/2018/2/layout/IconVerticalSolidList"/>
    <dgm:cxn modelId="{66E38F58-1E76-45E4-B751-C1CB7733D506}" type="presParOf" srcId="{6CC3C120-9E3D-4516-8A54-D004C88B7964}" destId="{4F57D356-9A63-445E-B7B7-E165F6489C4A}" srcOrd="1" destOrd="0" presId="urn:microsoft.com/office/officeart/2018/2/layout/IconVerticalSolidList"/>
    <dgm:cxn modelId="{2D22813F-D124-42CC-9A4D-487CC0C54787}" type="presParOf" srcId="{6CC3C120-9E3D-4516-8A54-D004C88B7964}" destId="{137AD9DB-6BAA-43F8-A90F-DA402DCCBCB5}" srcOrd="2" destOrd="0" presId="urn:microsoft.com/office/officeart/2018/2/layout/IconVerticalSolidList"/>
    <dgm:cxn modelId="{E22E157B-C5CA-4566-9906-8ECECE3D78D0}" type="presParOf" srcId="{6CC3C120-9E3D-4516-8A54-D004C88B7964}" destId="{45E7B690-E8CF-400E-99A6-2BCB701B2AC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7C238-A3BD-4703-9CAC-A677B86A79CE}">
      <dsp:nvSpPr>
        <dsp:cNvPr id="0" name=""/>
        <dsp:cNvSpPr/>
      </dsp:nvSpPr>
      <dsp:spPr>
        <a:xfrm>
          <a:off x="2152931" y="2805233"/>
          <a:ext cx="1610490" cy="1610490"/>
        </a:xfrm>
        <a:prstGeom prst="ellipse">
          <a:avLst/>
        </a:prstGeom>
        <a:blipFill rotWithShape="0">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388782" y="3041084"/>
        <a:ext cx="1138788" cy="1138788"/>
      </dsp:txXfrm>
    </dsp:sp>
    <dsp:sp modelId="{80E6A218-E110-4FF0-8EB3-4BCE95DDC2BE}">
      <dsp:nvSpPr>
        <dsp:cNvPr id="0" name=""/>
        <dsp:cNvSpPr/>
      </dsp:nvSpPr>
      <dsp:spPr>
        <a:xfrm rot="10599529">
          <a:off x="764344" y="3470685"/>
          <a:ext cx="1314686" cy="45898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1FF35A-35FE-4DCE-8E48-45E05F7A09F0}">
      <dsp:nvSpPr>
        <dsp:cNvPr id="0" name=""/>
        <dsp:cNvSpPr/>
      </dsp:nvSpPr>
      <dsp:spPr>
        <a:xfrm>
          <a:off x="479" y="3126505"/>
          <a:ext cx="1529966" cy="122397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Career Events</a:t>
          </a:r>
        </a:p>
      </dsp:txBody>
      <dsp:txXfrm>
        <a:off x="36328" y="3162354"/>
        <a:ext cx="1458268" cy="1152275"/>
      </dsp:txXfrm>
    </dsp:sp>
    <dsp:sp modelId="{65A57CC9-3060-48B9-BE81-22B9FED7241C}">
      <dsp:nvSpPr>
        <dsp:cNvPr id="0" name=""/>
        <dsp:cNvSpPr/>
      </dsp:nvSpPr>
      <dsp:spPr>
        <a:xfrm rot="13548423">
          <a:off x="1264917" y="2294087"/>
          <a:ext cx="1273119" cy="45898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13B44F-FC0A-4D59-A382-458F319B2256}">
      <dsp:nvSpPr>
        <dsp:cNvPr id="0" name=""/>
        <dsp:cNvSpPr/>
      </dsp:nvSpPr>
      <dsp:spPr>
        <a:xfrm>
          <a:off x="692762" y="1455185"/>
          <a:ext cx="1529966" cy="122397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Parents Engagement</a:t>
          </a:r>
        </a:p>
      </dsp:txBody>
      <dsp:txXfrm>
        <a:off x="728611" y="1491034"/>
        <a:ext cx="1458268" cy="1152275"/>
      </dsp:txXfrm>
    </dsp:sp>
    <dsp:sp modelId="{B09F283F-222B-402C-80CD-E9C381775C6D}">
      <dsp:nvSpPr>
        <dsp:cNvPr id="0" name=""/>
        <dsp:cNvSpPr/>
      </dsp:nvSpPr>
      <dsp:spPr>
        <a:xfrm rot="16462271">
          <a:off x="2398400" y="1822338"/>
          <a:ext cx="1357839" cy="45898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A0FC22-5A24-43AC-81A7-F385C117EBFC}">
      <dsp:nvSpPr>
        <dsp:cNvPr id="0" name=""/>
        <dsp:cNvSpPr/>
      </dsp:nvSpPr>
      <dsp:spPr>
        <a:xfrm>
          <a:off x="2364082" y="762901"/>
          <a:ext cx="1529966" cy="12239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Work Experience</a:t>
          </a:r>
        </a:p>
      </dsp:txBody>
      <dsp:txXfrm>
        <a:off x="2399931" y="798750"/>
        <a:ext cx="1458268" cy="1152275"/>
      </dsp:txXfrm>
    </dsp:sp>
    <dsp:sp modelId="{7EC8DB60-70C2-4812-85CB-BEB22C23AB51}">
      <dsp:nvSpPr>
        <dsp:cNvPr id="0" name=""/>
        <dsp:cNvSpPr/>
      </dsp:nvSpPr>
      <dsp:spPr>
        <a:xfrm rot="19202728">
          <a:off x="3466550" y="2322553"/>
          <a:ext cx="1510098" cy="45898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4C0817-6ACA-41EF-9845-21BE43637DA7}">
      <dsp:nvSpPr>
        <dsp:cNvPr id="0" name=""/>
        <dsp:cNvSpPr/>
      </dsp:nvSpPr>
      <dsp:spPr>
        <a:xfrm>
          <a:off x="4035402" y="1455185"/>
          <a:ext cx="1529966" cy="122397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Online Mentoring</a:t>
          </a:r>
        </a:p>
      </dsp:txBody>
      <dsp:txXfrm>
        <a:off x="4071251" y="1491034"/>
        <a:ext cx="1458268" cy="1152275"/>
      </dsp:txXfrm>
    </dsp:sp>
    <dsp:sp modelId="{FB16B269-F707-49D4-A585-7C91D61D24FF}">
      <dsp:nvSpPr>
        <dsp:cNvPr id="0" name=""/>
        <dsp:cNvSpPr/>
      </dsp:nvSpPr>
      <dsp:spPr>
        <a:xfrm rot="173487">
          <a:off x="3856520" y="3467703"/>
          <a:ext cx="1637190" cy="45898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5D2166-7101-4404-96D9-486740BA6F18}">
      <dsp:nvSpPr>
        <dsp:cNvPr id="0" name=""/>
        <dsp:cNvSpPr/>
      </dsp:nvSpPr>
      <dsp:spPr>
        <a:xfrm>
          <a:off x="4727685" y="3126505"/>
          <a:ext cx="1529966" cy="122397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t>Virtual Work Experience Platform</a:t>
          </a:r>
        </a:p>
      </dsp:txBody>
      <dsp:txXfrm>
        <a:off x="4763534" y="3162354"/>
        <a:ext cx="1458268" cy="1152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179F8-D3B0-4584-A4D6-7E7B96ACF269}">
      <dsp:nvSpPr>
        <dsp:cNvPr id="0" name=""/>
        <dsp:cNvSpPr/>
      </dsp:nvSpPr>
      <dsp:spPr>
        <a:xfrm>
          <a:off x="0" y="1273414"/>
          <a:ext cx="8926018" cy="1697885"/>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14E510-E56C-4142-9C5E-BB595DB26335}">
      <dsp:nvSpPr>
        <dsp:cNvPr id="0" name=""/>
        <dsp:cNvSpPr/>
      </dsp:nvSpPr>
      <dsp:spPr>
        <a:xfrm>
          <a:off x="4020" y="0"/>
          <a:ext cx="1933825" cy="1697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dirty="0"/>
            <a:t>Build resources for AHPs to engage with HH </a:t>
          </a:r>
          <a:r>
            <a:rPr lang="en-US" sz="1700" kern="1200" dirty="0" err="1"/>
            <a:t>programmes</a:t>
          </a:r>
          <a:r>
            <a:rPr lang="en-US" sz="1700" kern="1200" dirty="0"/>
            <a:t> to promote AHP Careers</a:t>
          </a:r>
        </a:p>
      </dsp:txBody>
      <dsp:txXfrm>
        <a:off x="4020" y="0"/>
        <a:ext cx="1933825" cy="1697885"/>
      </dsp:txXfrm>
    </dsp:sp>
    <dsp:sp modelId="{137216AB-6F13-4A8C-A398-02BDA01FF5DD}">
      <dsp:nvSpPr>
        <dsp:cNvPr id="0" name=""/>
        <dsp:cNvSpPr/>
      </dsp:nvSpPr>
      <dsp:spPr>
        <a:xfrm>
          <a:off x="758697" y="1910121"/>
          <a:ext cx="424471" cy="42447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D9135-3AC9-44FD-8C87-1A46DF576690}">
      <dsp:nvSpPr>
        <dsp:cNvPr id="0" name=""/>
        <dsp:cNvSpPr/>
      </dsp:nvSpPr>
      <dsp:spPr>
        <a:xfrm>
          <a:off x="2034537" y="2546828"/>
          <a:ext cx="1933825" cy="1697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dirty="0" err="1"/>
            <a:t>Utilise</a:t>
          </a:r>
          <a:r>
            <a:rPr lang="en-US" sz="1700" kern="1200" dirty="0"/>
            <a:t> leadership practice-based learning opportunity to </a:t>
          </a:r>
          <a:r>
            <a:rPr lang="en-US" sz="1700" kern="1200" dirty="0">
              <a:latin typeface="Aptos Display" panose="02110004020202020204"/>
            </a:rPr>
            <a:t>support</a:t>
          </a:r>
          <a:endParaRPr lang="en-US" sz="1700" kern="1200" dirty="0"/>
        </a:p>
      </dsp:txBody>
      <dsp:txXfrm>
        <a:off x="2034537" y="2546828"/>
        <a:ext cx="1933825" cy="1697885"/>
      </dsp:txXfrm>
    </dsp:sp>
    <dsp:sp modelId="{98D49FC2-4B82-40AB-840B-3AFC994A4846}">
      <dsp:nvSpPr>
        <dsp:cNvPr id="0" name=""/>
        <dsp:cNvSpPr/>
      </dsp:nvSpPr>
      <dsp:spPr>
        <a:xfrm>
          <a:off x="2789214" y="1910121"/>
          <a:ext cx="424471" cy="4244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79840-C72F-4912-8375-92DA81C493D9}">
      <dsp:nvSpPr>
        <dsp:cNvPr id="0" name=""/>
        <dsp:cNvSpPr/>
      </dsp:nvSpPr>
      <dsp:spPr>
        <a:xfrm>
          <a:off x="4065053" y="0"/>
          <a:ext cx="1933825" cy="1697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dirty="0">
              <a:latin typeface="Aptos Display" panose="02110004020202020204"/>
            </a:rPr>
            <a:t>Link with ongoing AHP work experience workstream</a:t>
          </a:r>
          <a:endParaRPr lang="en-US" sz="1700" kern="1200" dirty="0"/>
        </a:p>
      </dsp:txBody>
      <dsp:txXfrm>
        <a:off x="4065053" y="0"/>
        <a:ext cx="1933825" cy="1697885"/>
      </dsp:txXfrm>
    </dsp:sp>
    <dsp:sp modelId="{911D32BD-211C-4D44-A627-1904D7CE65EB}">
      <dsp:nvSpPr>
        <dsp:cNvPr id="0" name=""/>
        <dsp:cNvSpPr/>
      </dsp:nvSpPr>
      <dsp:spPr>
        <a:xfrm>
          <a:off x="4819730" y="1910121"/>
          <a:ext cx="424471" cy="424471"/>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ACC68-3F6E-42AE-AD35-8C6DA9B41B07}">
      <dsp:nvSpPr>
        <dsp:cNvPr id="0" name=""/>
        <dsp:cNvSpPr/>
      </dsp:nvSpPr>
      <dsp:spPr>
        <a:xfrm>
          <a:off x="6095570" y="2546828"/>
          <a:ext cx="1933825" cy="1697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dirty="0">
              <a:latin typeface="Aptos Display" panose="02110004020202020204"/>
            </a:rPr>
            <a:t>Hold resources in </a:t>
          </a:r>
          <a:r>
            <a:rPr lang="en-US" sz="1700" kern="1200" dirty="0" err="1">
              <a:latin typeface="Aptos Display" panose="02110004020202020204"/>
            </a:rPr>
            <a:t>centralised</a:t>
          </a:r>
          <a:r>
            <a:rPr lang="en-US" sz="1700" kern="1200" dirty="0">
              <a:latin typeface="Aptos Display" panose="02110004020202020204"/>
            </a:rPr>
            <a:t>, accessible platform for sustainable use</a:t>
          </a:r>
        </a:p>
      </dsp:txBody>
      <dsp:txXfrm>
        <a:off x="6095570" y="2546828"/>
        <a:ext cx="1933825" cy="1697885"/>
      </dsp:txXfrm>
    </dsp:sp>
    <dsp:sp modelId="{6DF8FAAC-807D-40F0-B3D0-92C8C70538FB}">
      <dsp:nvSpPr>
        <dsp:cNvPr id="0" name=""/>
        <dsp:cNvSpPr/>
      </dsp:nvSpPr>
      <dsp:spPr>
        <a:xfrm>
          <a:off x="6850247" y="1910121"/>
          <a:ext cx="424471" cy="42447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D4CF2-6DF8-45A6-8CF6-490FDA4F8540}">
      <dsp:nvSpPr>
        <dsp:cNvPr id="0" name=""/>
        <dsp:cNvSpPr/>
      </dsp:nvSpPr>
      <dsp:spPr>
        <a:xfrm>
          <a:off x="456575" y="703629"/>
          <a:ext cx="741181" cy="7411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C508B-24E4-489D-B230-270CF12ECEC8}">
      <dsp:nvSpPr>
        <dsp:cNvPr id="0" name=""/>
        <dsp:cNvSpPr/>
      </dsp:nvSpPr>
      <dsp:spPr>
        <a:xfrm>
          <a:off x="3631" y="1691968"/>
          <a:ext cx="1647070" cy="65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err="1">
              <a:latin typeface="Aptos Display" panose="02110004020202020204"/>
            </a:rPr>
            <a:t>Utilise</a:t>
          </a:r>
          <a:r>
            <a:rPr lang="en-US" sz="1400" kern="1200" dirty="0"/>
            <a:t> AI to generate posters</a:t>
          </a:r>
        </a:p>
      </dsp:txBody>
      <dsp:txXfrm>
        <a:off x="3631" y="1691968"/>
        <a:ext cx="1647070" cy="658828"/>
      </dsp:txXfrm>
    </dsp:sp>
    <dsp:sp modelId="{83FF5ED1-6EB9-4074-BE77-5C76D1185990}">
      <dsp:nvSpPr>
        <dsp:cNvPr id="0" name=""/>
        <dsp:cNvSpPr/>
      </dsp:nvSpPr>
      <dsp:spPr>
        <a:xfrm>
          <a:off x="2391883" y="703629"/>
          <a:ext cx="741181" cy="7411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D6904-361C-4F20-9140-E79C26079E04}">
      <dsp:nvSpPr>
        <dsp:cNvPr id="0" name=""/>
        <dsp:cNvSpPr/>
      </dsp:nvSpPr>
      <dsp:spPr>
        <a:xfrm>
          <a:off x="1938939" y="1691968"/>
          <a:ext cx="1647070" cy="65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Aptos Display" panose="02110004020202020204"/>
            </a:rPr>
            <a:t>Record podcast with each AHP group</a:t>
          </a:r>
          <a:endParaRPr lang="en-US" sz="1400" kern="1200" dirty="0"/>
        </a:p>
      </dsp:txBody>
      <dsp:txXfrm>
        <a:off x="1938939" y="1691968"/>
        <a:ext cx="1647070" cy="658828"/>
      </dsp:txXfrm>
    </dsp:sp>
    <dsp:sp modelId="{0FBE70D2-51B1-4E74-8BF8-46BA04C5169C}">
      <dsp:nvSpPr>
        <dsp:cNvPr id="0" name=""/>
        <dsp:cNvSpPr/>
      </dsp:nvSpPr>
      <dsp:spPr>
        <a:xfrm>
          <a:off x="4327190" y="703629"/>
          <a:ext cx="741181" cy="7411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D6284-0CD2-4FA0-A8F3-80DF62ADD13E}">
      <dsp:nvSpPr>
        <dsp:cNvPr id="0" name=""/>
        <dsp:cNvSpPr/>
      </dsp:nvSpPr>
      <dsp:spPr>
        <a:xfrm>
          <a:off x="3874246" y="1691968"/>
          <a:ext cx="1647070" cy="65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latin typeface="Aptos Display" panose="02110004020202020204"/>
            </a:rPr>
            <a:t>Develop</a:t>
          </a:r>
          <a:r>
            <a:rPr lang="en-US" sz="1400" kern="1200"/>
            <a:t> digital resource accessible via QR code</a:t>
          </a:r>
        </a:p>
      </dsp:txBody>
      <dsp:txXfrm>
        <a:off x="3874246" y="1691968"/>
        <a:ext cx="1647070" cy="658828"/>
      </dsp:txXfrm>
    </dsp:sp>
    <dsp:sp modelId="{593B27E1-39C2-4F4C-BCA0-9D2B82DFA06A}">
      <dsp:nvSpPr>
        <dsp:cNvPr id="0" name=""/>
        <dsp:cNvSpPr/>
      </dsp:nvSpPr>
      <dsp:spPr>
        <a:xfrm>
          <a:off x="6262498" y="703629"/>
          <a:ext cx="741181" cy="74118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8F9C5-6493-4912-905D-ED563471E663}">
      <dsp:nvSpPr>
        <dsp:cNvPr id="0" name=""/>
        <dsp:cNvSpPr/>
      </dsp:nvSpPr>
      <dsp:spPr>
        <a:xfrm>
          <a:off x="5809554" y="1691968"/>
          <a:ext cx="1647070" cy="65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latin typeface="Aptos Display" panose="02110004020202020204"/>
            </a:rPr>
            <a:t>Consider sustainability of resource</a:t>
          </a:r>
        </a:p>
      </dsp:txBody>
      <dsp:txXfrm>
        <a:off x="5809554" y="1691968"/>
        <a:ext cx="1647070" cy="658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9C565-F7A8-4860-B43C-E60B2FEE74BB}">
      <dsp:nvSpPr>
        <dsp:cNvPr id="0" name=""/>
        <dsp:cNvSpPr/>
      </dsp:nvSpPr>
      <dsp:spPr>
        <a:xfrm>
          <a:off x="0" y="2617"/>
          <a:ext cx="9441873" cy="557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C09FDD-C622-4109-9879-EA7980252CE3}">
      <dsp:nvSpPr>
        <dsp:cNvPr id="0" name=""/>
        <dsp:cNvSpPr/>
      </dsp:nvSpPr>
      <dsp:spPr>
        <a:xfrm>
          <a:off x="168663" y="128070"/>
          <a:ext cx="306661" cy="3066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B1F9A-DD5F-4E75-8A35-2CC568EB77CD}">
      <dsp:nvSpPr>
        <dsp:cNvPr id="0" name=""/>
        <dsp:cNvSpPr/>
      </dsp:nvSpPr>
      <dsp:spPr>
        <a:xfrm>
          <a:off x="643989" y="2617"/>
          <a:ext cx="8797883" cy="5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09" tIns="59009" rIns="59009" bIns="59009" numCol="1" spcCol="1270" anchor="ctr" anchorCtr="0">
          <a:noAutofit/>
        </a:bodyPr>
        <a:lstStyle/>
        <a:p>
          <a:pPr marL="0" lvl="0" indent="0" algn="l" defTabSz="844550">
            <a:lnSpc>
              <a:spcPct val="100000"/>
            </a:lnSpc>
            <a:spcBef>
              <a:spcPct val="0"/>
            </a:spcBef>
            <a:spcAft>
              <a:spcPct val="35000"/>
            </a:spcAft>
            <a:buNone/>
          </a:pPr>
          <a:r>
            <a:rPr lang="en-US" sz="1900" kern="1200"/>
            <a:t>Used the most asked questions from the careers event </a:t>
          </a:r>
        </a:p>
      </dsp:txBody>
      <dsp:txXfrm>
        <a:off x="643989" y="2617"/>
        <a:ext cx="8797883" cy="557566"/>
      </dsp:txXfrm>
    </dsp:sp>
    <dsp:sp modelId="{B1318A37-570B-45DB-BD33-910327054635}">
      <dsp:nvSpPr>
        <dsp:cNvPr id="0" name=""/>
        <dsp:cNvSpPr/>
      </dsp:nvSpPr>
      <dsp:spPr>
        <a:xfrm>
          <a:off x="0" y="699576"/>
          <a:ext cx="9441873" cy="557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5984A0-7670-4536-8788-4876AC01BAA2}">
      <dsp:nvSpPr>
        <dsp:cNvPr id="0" name=""/>
        <dsp:cNvSpPr/>
      </dsp:nvSpPr>
      <dsp:spPr>
        <a:xfrm>
          <a:off x="168663" y="825028"/>
          <a:ext cx="306661" cy="3066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92856E-DD6E-4F25-A6B4-4BDF146041D6}">
      <dsp:nvSpPr>
        <dsp:cNvPr id="0" name=""/>
        <dsp:cNvSpPr/>
      </dsp:nvSpPr>
      <dsp:spPr>
        <a:xfrm>
          <a:off x="643989" y="699576"/>
          <a:ext cx="8797883" cy="5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09" tIns="59009" rIns="59009" bIns="59009" numCol="1" spcCol="1270" anchor="ctr" anchorCtr="0">
          <a:noAutofit/>
        </a:bodyPr>
        <a:lstStyle/>
        <a:p>
          <a:pPr marL="0" lvl="0" indent="0" algn="l" defTabSz="844550">
            <a:lnSpc>
              <a:spcPct val="100000"/>
            </a:lnSpc>
            <a:spcBef>
              <a:spcPct val="0"/>
            </a:spcBef>
            <a:spcAft>
              <a:spcPct val="35000"/>
            </a:spcAft>
            <a:buNone/>
          </a:pPr>
          <a:r>
            <a:rPr lang="en-US" sz="1900" kern="1200"/>
            <a:t>Gave the AHPs flexibility to speak around the questions </a:t>
          </a:r>
        </a:p>
      </dsp:txBody>
      <dsp:txXfrm>
        <a:off x="643989" y="699576"/>
        <a:ext cx="8797883" cy="557566"/>
      </dsp:txXfrm>
    </dsp:sp>
    <dsp:sp modelId="{958B4B02-630B-4E80-A787-DE47988D57F3}">
      <dsp:nvSpPr>
        <dsp:cNvPr id="0" name=""/>
        <dsp:cNvSpPr/>
      </dsp:nvSpPr>
      <dsp:spPr>
        <a:xfrm>
          <a:off x="0" y="1396534"/>
          <a:ext cx="9441873" cy="557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32536-EDB6-46A7-8368-C48981A1C492}">
      <dsp:nvSpPr>
        <dsp:cNvPr id="0" name=""/>
        <dsp:cNvSpPr/>
      </dsp:nvSpPr>
      <dsp:spPr>
        <a:xfrm>
          <a:off x="168663" y="1521987"/>
          <a:ext cx="306661" cy="3066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85C4C-2BE0-44A8-8961-96DFADB0709B}">
      <dsp:nvSpPr>
        <dsp:cNvPr id="0" name=""/>
        <dsp:cNvSpPr/>
      </dsp:nvSpPr>
      <dsp:spPr>
        <a:xfrm>
          <a:off x="643989" y="1396534"/>
          <a:ext cx="8797883" cy="5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09" tIns="59009" rIns="59009" bIns="59009" numCol="1" spcCol="1270" anchor="ctr" anchorCtr="0">
          <a:noAutofit/>
        </a:bodyPr>
        <a:lstStyle/>
        <a:p>
          <a:pPr marL="0" lvl="0" indent="0" algn="l" defTabSz="844550">
            <a:lnSpc>
              <a:spcPct val="100000"/>
            </a:lnSpc>
            <a:spcBef>
              <a:spcPct val="0"/>
            </a:spcBef>
            <a:spcAft>
              <a:spcPct val="35000"/>
            </a:spcAft>
            <a:buNone/>
          </a:pPr>
          <a:r>
            <a:rPr lang="en-US" sz="1900" kern="1200"/>
            <a:t>Differing lengths of time for each podcast </a:t>
          </a:r>
        </a:p>
      </dsp:txBody>
      <dsp:txXfrm>
        <a:off x="643989" y="1396534"/>
        <a:ext cx="8797883" cy="557566"/>
      </dsp:txXfrm>
    </dsp:sp>
    <dsp:sp modelId="{D37F7B12-5F7A-4FE4-9BFE-6015CACAE5A8}">
      <dsp:nvSpPr>
        <dsp:cNvPr id="0" name=""/>
        <dsp:cNvSpPr/>
      </dsp:nvSpPr>
      <dsp:spPr>
        <a:xfrm>
          <a:off x="0" y="2093493"/>
          <a:ext cx="9441873" cy="557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10982-BC61-49E6-871A-D88899A7C215}">
      <dsp:nvSpPr>
        <dsp:cNvPr id="0" name=""/>
        <dsp:cNvSpPr/>
      </dsp:nvSpPr>
      <dsp:spPr>
        <a:xfrm>
          <a:off x="168663" y="2218945"/>
          <a:ext cx="306661" cy="3066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1AFAD0-6103-4920-A8E6-8BED13CB849A}">
      <dsp:nvSpPr>
        <dsp:cNvPr id="0" name=""/>
        <dsp:cNvSpPr/>
      </dsp:nvSpPr>
      <dsp:spPr>
        <a:xfrm>
          <a:off x="643989" y="2093493"/>
          <a:ext cx="8797883" cy="5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09" tIns="59009" rIns="59009" bIns="59009" numCol="1" spcCol="1270" anchor="ctr" anchorCtr="0">
          <a:noAutofit/>
        </a:bodyPr>
        <a:lstStyle/>
        <a:p>
          <a:pPr marL="0" lvl="0" indent="0" algn="l" defTabSz="844550">
            <a:lnSpc>
              <a:spcPct val="100000"/>
            </a:lnSpc>
            <a:spcBef>
              <a:spcPct val="0"/>
            </a:spcBef>
            <a:spcAft>
              <a:spcPct val="35000"/>
            </a:spcAft>
            <a:buNone/>
          </a:pPr>
          <a:r>
            <a:rPr lang="en-US" sz="1900" kern="1200"/>
            <a:t>A podcast for each AHP plus extras </a:t>
          </a:r>
        </a:p>
      </dsp:txBody>
      <dsp:txXfrm>
        <a:off x="643989" y="2093493"/>
        <a:ext cx="8797883" cy="557566"/>
      </dsp:txXfrm>
    </dsp:sp>
    <dsp:sp modelId="{A0B35B84-D9CB-45CC-8852-16B5D62C7CB9}">
      <dsp:nvSpPr>
        <dsp:cNvPr id="0" name=""/>
        <dsp:cNvSpPr/>
      </dsp:nvSpPr>
      <dsp:spPr>
        <a:xfrm>
          <a:off x="0" y="2793069"/>
          <a:ext cx="9441873" cy="5575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7D356-9A63-445E-B7B7-E165F6489C4A}">
      <dsp:nvSpPr>
        <dsp:cNvPr id="0" name=""/>
        <dsp:cNvSpPr/>
      </dsp:nvSpPr>
      <dsp:spPr>
        <a:xfrm>
          <a:off x="168663" y="2915904"/>
          <a:ext cx="306661" cy="3066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7B690-E8CF-400E-99A6-2BCB701B2AC8}">
      <dsp:nvSpPr>
        <dsp:cNvPr id="0" name=""/>
        <dsp:cNvSpPr/>
      </dsp:nvSpPr>
      <dsp:spPr>
        <a:xfrm>
          <a:off x="643989" y="2790451"/>
          <a:ext cx="8797883" cy="55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09" tIns="59009" rIns="59009" bIns="59009" numCol="1" spcCol="1270" anchor="ctr" anchorCtr="0">
          <a:noAutofit/>
        </a:bodyPr>
        <a:lstStyle/>
        <a:p>
          <a:pPr marL="0" lvl="0" indent="0" algn="l" defTabSz="844550">
            <a:lnSpc>
              <a:spcPct val="100000"/>
            </a:lnSpc>
            <a:spcBef>
              <a:spcPct val="0"/>
            </a:spcBef>
            <a:spcAft>
              <a:spcPct val="35000"/>
            </a:spcAft>
            <a:buNone/>
          </a:pPr>
          <a:r>
            <a:rPr lang="en-US" sz="1900" kern="1200"/>
            <a:t>Non-clinical terminology </a:t>
          </a:r>
        </a:p>
      </dsp:txBody>
      <dsp:txXfrm>
        <a:off x="643989" y="2790451"/>
        <a:ext cx="8797883" cy="55756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C6F37-A35D-4538-977A-9873429BCD6A}" type="datetimeFigureOut">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504AA-FECA-4DD1-81B9-1829328318D9}" type="slidenum">
              <a:t>‹#›</a:t>
            </a:fld>
            <a:endParaRPr lang="en-US"/>
          </a:p>
        </p:txBody>
      </p:sp>
    </p:spTree>
    <p:extLst>
      <p:ext uri="{BB962C8B-B14F-4D97-AF65-F5344CB8AC3E}">
        <p14:creationId xmlns:p14="http://schemas.microsoft.com/office/powerpoint/2010/main" val="233954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02A30"/>
                </a:solidFill>
                <a:highlight>
                  <a:srgbClr val="FFFFFF"/>
                </a:highlight>
              </a:rPr>
              <a:t>Within our AHP community we see racial inequality in the underrepresentation of minority ethnicities in our AHP workforce, particularly in decision-making and leadership positions, </a:t>
            </a:r>
            <a:r>
              <a:rPr lang="en-US" b="1">
                <a:solidFill>
                  <a:srgbClr val="202A30"/>
                </a:solidFill>
                <a:highlight>
                  <a:srgbClr val="FFFFFF"/>
                </a:highlight>
              </a:rPr>
              <a:t>(13% of AHP are from an ethnic minority background, with their representation ranging from 6.8% to 23.5% for the individual allied health professions.</a:t>
            </a:r>
            <a:r>
              <a:rPr lang="en-US">
                <a:solidFill>
                  <a:srgbClr val="202A30"/>
                </a:solidFill>
                <a:highlight>
                  <a:srgbClr val="FFFFFF"/>
                </a:highlight>
              </a:rPr>
              <a:t>) At senior levels representation is as follows: Band 8c: 8%; Band 8d:12%; Band 9: 17% (August, 2021) as well as educational attainment gaps for AHP students</a:t>
            </a:r>
            <a:endParaRPr lang="en-US"/>
          </a:p>
        </p:txBody>
      </p:sp>
      <p:sp>
        <p:nvSpPr>
          <p:cNvPr id="4" name="Slide Number Placeholder 3"/>
          <p:cNvSpPr>
            <a:spLocks noGrp="1"/>
          </p:cNvSpPr>
          <p:nvPr>
            <p:ph type="sldNum" sz="quarter" idx="5"/>
          </p:nvPr>
        </p:nvSpPr>
        <p:spPr/>
        <p:txBody>
          <a:bodyPr/>
          <a:lstStyle/>
          <a:p>
            <a:fld id="{2B8504AA-FECA-4DD1-81B9-1829328318D9}" type="slidenum">
              <a:t>3</a:t>
            </a:fld>
            <a:endParaRPr lang="en-US"/>
          </a:p>
        </p:txBody>
      </p:sp>
    </p:spTree>
    <p:extLst>
      <p:ext uri="{BB962C8B-B14F-4D97-AF65-F5344CB8AC3E}">
        <p14:creationId xmlns:p14="http://schemas.microsoft.com/office/powerpoint/2010/main" val="265923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74B5-CB71-8A3C-D744-611EC772BA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5A3CB1-9475-2837-0949-0EE071DD5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AA2E727-049C-40A0-4CA6-2B9B74BAB9F5}"/>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5" name="Footer Placeholder 4">
            <a:extLst>
              <a:ext uri="{FF2B5EF4-FFF2-40B4-BE49-F238E27FC236}">
                <a16:creationId xmlns:a16="http://schemas.microsoft.com/office/drawing/2014/main" id="{462A390B-3571-B3C1-A9FB-31A7F53E0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3888D-0FE1-C8BE-0621-715403DFB5EE}"/>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197935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92BA-6101-667D-041E-E318AE578AB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95FE46-4B55-90B9-A1C2-7148BBB1381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31AD4E-BDF7-3671-F292-56019FBE8E30}"/>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5" name="Footer Placeholder 4">
            <a:extLst>
              <a:ext uri="{FF2B5EF4-FFF2-40B4-BE49-F238E27FC236}">
                <a16:creationId xmlns:a16="http://schemas.microsoft.com/office/drawing/2014/main" id="{6A18D313-7E50-4342-0D02-D0B773962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BCF00-CCB6-2C5F-9C90-FA615508D367}"/>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27478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E6E20-CB75-4C4B-A211-AB9F975A3F6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3BFC84-0C32-0C32-870C-4A06644B54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83D496-FAA5-0361-D5E2-38E63D6D6762}"/>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5" name="Footer Placeholder 4">
            <a:extLst>
              <a:ext uri="{FF2B5EF4-FFF2-40B4-BE49-F238E27FC236}">
                <a16:creationId xmlns:a16="http://schemas.microsoft.com/office/drawing/2014/main" id="{0A22AB5E-B88F-83AA-B781-1EFE5D099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DC2F4-E28F-0493-6FE1-7FCC0B894703}"/>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166766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57716" y="2070819"/>
            <a:ext cx="5110033" cy="630941"/>
          </a:xfrm>
          <a:prstGeom prst="rect">
            <a:avLst/>
          </a:prstGeom>
        </p:spPr>
        <p:txBody>
          <a:bodyPr wrap="square" lIns="0" tIns="0" rIns="0" bIns="0">
            <a:spAutoFit/>
          </a:bodyPr>
          <a:lstStyle>
            <a:lvl1pPr algn="l">
              <a:defRPr sz="4100" b="1" i="0" cap="none">
                <a:solidFill>
                  <a:srgbClr val="FFFFFF"/>
                </a:solidFill>
                <a:latin typeface="Arial"/>
                <a:cs typeface="Arial"/>
              </a:defRPr>
            </a:lvl1pPr>
          </a:lstStyle>
          <a:p>
            <a:r>
              <a:rPr lang="en-US"/>
              <a:t>Click to add title</a:t>
            </a:r>
          </a:p>
        </p:txBody>
      </p:sp>
      <p:sp>
        <p:nvSpPr>
          <p:cNvPr id="5" name="Text Placeholder 32"/>
          <p:cNvSpPr>
            <a:spLocks noGrp="1"/>
          </p:cNvSpPr>
          <p:nvPr>
            <p:ph type="body" sz="quarter" idx="10" hasCustomPrompt="1"/>
          </p:nvPr>
        </p:nvSpPr>
        <p:spPr>
          <a:xfrm>
            <a:off x="661319" y="3052572"/>
            <a:ext cx="5106431" cy="323165"/>
          </a:xfrm>
          <a:prstGeom prst="rect">
            <a:avLst/>
          </a:prstGeom>
        </p:spPr>
        <p:txBody>
          <a:bodyPr vert="horz" wrap="square" lIns="0" tIns="0" rIns="0" bIns="0">
            <a:spAutoFit/>
          </a:bodyPr>
          <a:lstStyle>
            <a:lvl1pPr marL="0" indent="0">
              <a:spcBef>
                <a:spcPts val="0"/>
              </a:spcBef>
              <a:spcAft>
                <a:spcPts val="0"/>
              </a:spcAft>
              <a:buNone/>
              <a:defRPr sz="2100">
                <a:solidFill>
                  <a:schemeClr val="bg1"/>
                </a:solidFill>
                <a:latin typeface="Arial"/>
              </a:defRPr>
            </a:lvl1pPr>
          </a:lstStyle>
          <a:p>
            <a:pPr lvl="0"/>
            <a:r>
              <a:rPr lang="en-US"/>
              <a:t>Click to add text</a:t>
            </a:r>
          </a:p>
        </p:txBody>
      </p:sp>
      <p:sp>
        <p:nvSpPr>
          <p:cNvPr id="6" name="Picture Placeholder 5"/>
          <p:cNvSpPr>
            <a:spLocks noGrp="1"/>
          </p:cNvSpPr>
          <p:nvPr>
            <p:ph type="pic" sz="quarter" idx="11" hasCustomPrompt="1"/>
          </p:nvPr>
        </p:nvSpPr>
        <p:spPr>
          <a:xfrm>
            <a:off x="7418370" y="1978299"/>
            <a:ext cx="3850661" cy="3653751"/>
          </a:xfrm>
          <a:prstGeom prst="rect">
            <a:avLst/>
          </a:prstGeom>
        </p:spPr>
        <p:txBody>
          <a:bodyPr vert="horz"/>
          <a:lstStyle>
            <a:lvl1pPr>
              <a:buNone/>
              <a:defRPr sz="1600" b="0" i="0">
                <a:latin typeface="Arial"/>
                <a:cs typeface="Arial"/>
              </a:defRPr>
            </a:lvl1pPr>
          </a:lstStyle>
          <a:p>
            <a:r>
              <a:rPr lang="en-GB" b="0" i="0">
                <a:latin typeface="Arial"/>
                <a:cs typeface="Arial"/>
              </a:rPr>
              <a:t>Click icon to add photo</a:t>
            </a:r>
            <a:endParaRPr lang="en-GB"/>
          </a:p>
        </p:txBody>
      </p:sp>
    </p:spTree>
    <p:extLst>
      <p:ext uri="{BB962C8B-B14F-4D97-AF65-F5344CB8AC3E}">
        <p14:creationId xmlns:p14="http://schemas.microsoft.com/office/powerpoint/2010/main" val="3008725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842821" y="2853046"/>
            <a:ext cx="6540931" cy="461665"/>
          </a:xfrm>
          <a:prstGeom prst="rect">
            <a:avLst/>
          </a:prstGeom>
        </p:spPr>
        <p:txBody>
          <a:bodyPr wrap="square" lIns="0" tIns="0" rIns="0" bIns="0">
            <a:spAutoFit/>
          </a:bodyPr>
          <a:lstStyle>
            <a:lvl1pPr marL="0" indent="0" algn="l">
              <a:spcBef>
                <a:spcPts val="0"/>
              </a:spcBef>
              <a:buNone/>
              <a:defRPr sz="3000" b="1" i="0" baseline="0">
                <a:solidFill>
                  <a:schemeClr val="bg2"/>
                </a:solidFill>
                <a:latin typeface="Arial"/>
              </a:defRPr>
            </a:lvl1pPr>
            <a:lvl2pPr marL="521424" indent="0" algn="ctr">
              <a:buNone/>
              <a:defRPr>
                <a:solidFill>
                  <a:schemeClr val="tx1">
                    <a:tint val="75000"/>
                  </a:schemeClr>
                </a:solidFill>
              </a:defRPr>
            </a:lvl2pPr>
            <a:lvl3pPr marL="1042847" indent="0" algn="ctr">
              <a:buNone/>
              <a:defRPr>
                <a:solidFill>
                  <a:schemeClr val="tx1">
                    <a:tint val="75000"/>
                  </a:schemeClr>
                </a:solidFill>
              </a:defRPr>
            </a:lvl3pPr>
            <a:lvl4pPr marL="1564272" indent="0" algn="ctr">
              <a:buNone/>
              <a:defRPr>
                <a:solidFill>
                  <a:schemeClr val="tx1">
                    <a:tint val="75000"/>
                  </a:schemeClr>
                </a:solidFill>
              </a:defRPr>
            </a:lvl4pPr>
            <a:lvl5pPr marL="2085695" indent="0" algn="ctr">
              <a:buNone/>
              <a:defRPr>
                <a:solidFill>
                  <a:schemeClr val="tx1">
                    <a:tint val="75000"/>
                  </a:schemeClr>
                </a:solidFill>
              </a:defRPr>
            </a:lvl5pPr>
            <a:lvl6pPr marL="2607117" indent="0" algn="ctr">
              <a:buNone/>
              <a:defRPr>
                <a:solidFill>
                  <a:schemeClr val="tx1">
                    <a:tint val="75000"/>
                  </a:schemeClr>
                </a:solidFill>
              </a:defRPr>
            </a:lvl6pPr>
            <a:lvl7pPr marL="3128542" indent="0" algn="ctr">
              <a:buNone/>
              <a:defRPr>
                <a:solidFill>
                  <a:schemeClr val="tx1">
                    <a:tint val="75000"/>
                  </a:schemeClr>
                </a:solidFill>
              </a:defRPr>
            </a:lvl7pPr>
            <a:lvl8pPr marL="3649965" indent="0" algn="ctr">
              <a:buNone/>
              <a:defRPr>
                <a:solidFill>
                  <a:schemeClr val="tx1">
                    <a:tint val="75000"/>
                  </a:schemeClr>
                </a:solidFill>
              </a:defRPr>
            </a:lvl8pPr>
            <a:lvl9pPr marL="4171389" indent="0" algn="ctr">
              <a:buNone/>
              <a:defRPr>
                <a:solidFill>
                  <a:schemeClr val="tx1">
                    <a:tint val="75000"/>
                  </a:schemeClr>
                </a:solidFill>
              </a:defRPr>
            </a:lvl9pPr>
          </a:lstStyle>
          <a:p>
            <a:r>
              <a:rPr lang="en-US"/>
              <a:t>Click to add subtitle</a:t>
            </a:r>
          </a:p>
        </p:txBody>
      </p:sp>
      <p:sp>
        <p:nvSpPr>
          <p:cNvPr id="14" name="Title 1"/>
          <p:cNvSpPr>
            <a:spLocks noGrp="1"/>
          </p:cNvSpPr>
          <p:nvPr>
            <p:ph type="title" hasCustomPrompt="1"/>
          </p:nvPr>
        </p:nvSpPr>
        <p:spPr>
          <a:xfrm>
            <a:off x="846828" y="2070821"/>
            <a:ext cx="6536923" cy="653900"/>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to add title</a:t>
            </a:r>
          </a:p>
        </p:txBody>
      </p:sp>
      <p:sp>
        <p:nvSpPr>
          <p:cNvPr id="15" name="Text Placeholder 32"/>
          <p:cNvSpPr>
            <a:spLocks noGrp="1"/>
          </p:cNvSpPr>
          <p:nvPr>
            <p:ph type="body" sz="quarter" idx="10" hasCustomPrompt="1"/>
          </p:nvPr>
        </p:nvSpPr>
        <p:spPr>
          <a:xfrm>
            <a:off x="841833" y="3525255"/>
            <a:ext cx="6533323"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add text</a:t>
            </a:r>
          </a:p>
        </p:txBody>
      </p:sp>
      <p:sp>
        <p:nvSpPr>
          <p:cNvPr id="16" name="Picture Placeholder 5"/>
          <p:cNvSpPr>
            <a:spLocks noGrp="1"/>
          </p:cNvSpPr>
          <p:nvPr>
            <p:ph type="pic" sz="quarter" idx="11" hasCustomPrompt="1"/>
          </p:nvPr>
        </p:nvSpPr>
        <p:spPr>
          <a:xfrm>
            <a:off x="8080235" y="2044956"/>
            <a:ext cx="3386488" cy="2948517"/>
          </a:xfrm>
          <a:prstGeom prst="rect">
            <a:avLst/>
          </a:prstGeom>
        </p:spPr>
        <p:txBody>
          <a:bodyPr vert="horz"/>
          <a:lstStyle>
            <a:lvl1pPr>
              <a:buNone/>
              <a:defRPr sz="1600" b="0" i="0">
                <a:latin typeface="Arial"/>
                <a:cs typeface="Arial"/>
              </a:defRPr>
            </a:lvl1pPr>
          </a:lstStyle>
          <a:p>
            <a:r>
              <a:rPr lang="en-GB" b="0" i="0">
                <a:latin typeface="Arial"/>
                <a:cs typeface="Arial"/>
              </a:rPr>
              <a:t>Click icon to add photo</a:t>
            </a:r>
            <a:endParaRPr lang="en-GB"/>
          </a:p>
        </p:txBody>
      </p:sp>
    </p:spTree>
    <p:extLst>
      <p:ext uri="{BB962C8B-B14F-4D97-AF65-F5344CB8AC3E}">
        <p14:creationId xmlns:p14="http://schemas.microsoft.com/office/powerpoint/2010/main" val="3139802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IOR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hasCustomPrompt="1"/>
          </p:nvPr>
        </p:nvSpPr>
        <p:spPr>
          <a:xfrm>
            <a:off x="842821" y="608762"/>
            <a:ext cx="10507348" cy="461665"/>
          </a:xfrm>
          <a:prstGeom prst="rect">
            <a:avLst/>
          </a:prstGeom>
        </p:spPr>
        <p:txBody>
          <a:bodyPr wrap="square" lIns="0" tIns="0" rIns="0" bIns="0">
            <a:spAutoFit/>
          </a:bodyPr>
          <a:lstStyle>
            <a:lvl1pPr marL="0" indent="0" algn="l">
              <a:spcBef>
                <a:spcPts val="0"/>
              </a:spcBef>
              <a:buNone/>
              <a:defRPr sz="3000" b="1" i="0" baseline="0">
                <a:solidFill>
                  <a:schemeClr val="bg2"/>
                </a:solidFill>
                <a:latin typeface="Arial"/>
              </a:defRPr>
            </a:lvl1pPr>
            <a:lvl2pPr marL="521424" indent="0" algn="ctr">
              <a:buNone/>
              <a:defRPr>
                <a:solidFill>
                  <a:schemeClr val="tx1">
                    <a:tint val="75000"/>
                  </a:schemeClr>
                </a:solidFill>
              </a:defRPr>
            </a:lvl2pPr>
            <a:lvl3pPr marL="1042847" indent="0" algn="ctr">
              <a:buNone/>
              <a:defRPr>
                <a:solidFill>
                  <a:schemeClr val="tx1">
                    <a:tint val="75000"/>
                  </a:schemeClr>
                </a:solidFill>
              </a:defRPr>
            </a:lvl3pPr>
            <a:lvl4pPr marL="1564272" indent="0" algn="ctr">
              <a:buNone/>
              <a:defRPr>
                <a:solidFill>
                  <a:schemeClr val="tx1">
                    <a:tint val="75000"/>
                  </a:schemeClr>
                </a:solidFill>
              </a:defRPr>
            </a:lvl4pPr>
            <a:lvl5pPr marL="2085695" indent="0" algn="ctr">
              <a:buNone/>
              <a:defRPr>
                <a:solidFill>
                  <a:schemeClr val="tx1">
                    <a:tint val="75000"/>
                  </a:schemeClr>
                </a:solidFill>
              </a:defRPr>
            </a:lvl5pPr>
            <a:lvl6pPr marL="2607117" indent="0" algn="ctr">
              <a:buNone/>
              <a:defRPr>
                <a:solidFill>
                  <a:schemeClr val="tx1">
                    <a:tint val="75000"/>
                  </a:schemeClr>
                </a:solidFill>
              </a:defRPr>
            </a:lvl6pPr>
            <a:lvl7pPr marL="3128542" indent="0" algn="ctr">
              <a:buNone/>
              <a:defRPr>
                <a:solidFill>
                  <a:schemeClr val="tx1">
                    <a:tint val="75000"/>
                  </a:schemeClr>
                </a:solidFill>
              </a:defRPr>
            </a:lvl7pPr>
            <a:lvl8pPr marL="3649965" indent="0" algn="ctr">
              <a:buNone/>
              <a:defRPr>
                <a:solidFill>
                  <a:schemeClr val="tx1">
                    <a:tint val="75000"/>
                  </a:schemeClr>
                </a:solidFill>
              </a:defRPr>
            </a:lvl8pPr>
            <a:lvl9pPr marL="4171389" indent="0" algn="ctr">
              <a:buNone/>
              <a:defRPr>
                <a:solidFill>
                  <a:schemeClr val="tx1">
                    <a:tint val="75000"/>
                  </a:schemeClr>
                </a:solidFill>
              </a:defRPr>
            </a:lvl9pPr>
          </a:lstStyle>
          <a:p>
            <a:r>
              <a:rPr lang="en-US"/>
              <a:t>Click to add subtitle</a:t>
            </a:r>
          </a:p>
        </p:txBody>
      </p:sp>
      <p:sp>
        <p:nvSpPr>
          <p:cNvPr id="33" name="Text Placeholder 32"/>
          <p:cNvSpPr>
            <a:spLocks noGrp="1"/>
          </p:cNvSpPr>
          <p:nvPr>
            <p:ph type="body" sz="quarter" idx="10"/>
          </p:nvPr>
        </p:nvSpPr>
        <p:spPr>
          <a:xfrm>
            <a:off x="841834" y="1306758"/>
            <a:ext cx="10508333"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4" name="Picture Placeholder 5"/>
          <p:cNvSpPr>
            <a:spLocks noGrp="1"/>
          </p:cNvSpPr>
          <p:nvPr>
            <p:ph type="pic" sz="quarter" idx="11" hasCustomPrompt="1"/>
          </p:nvPr>
        </p:nvSpPr>
        <p:spPr>
          <a:xfrm>
            <a:off x="7376161" y="1943947"/>
            <a:ext cx="3979049" cy="4064000"/>
          </a:xfrm>
          <a:prstGeom prst="rect">
            <a:avLst/>
          </a:prstGeom>
        </p:spPr>
        <p:txBody>
          <a:bodyPr vert="horz"/>
          <a:lstStyle>
            <a:lvl1pPr>
              <a:buNone/>
              <a:defRPr sz="1600" b="0" i="0">
                <a:latin typeface="Arial"/>
                <a:cs typeface="Arial"/>
              </a:defRPr>
            </a:lvl1pPr>
          </a:lstStyle>
          <a:p>
            <a:r>
              <a:rPr lang="en-GB" b="0" i="0">
                <a:latin typeface="Arial"/>
                <a:cs typeface="Arial"/>
              </a:rPr>
              <a:t>Click icon to add photo</a:t>
            </a:r>
            <a:endParaRPr lang="en-GB"/>
          </a:p>
        </p:txBody>
      </p:sp>
    </p:spTree>
    <p:extLst>
      <p:ext uri="{BB962C8B-B14F-4D97-AF65-F5344CB8AC3E}">
        <p14:creationId xmlns:p14="http://schemas.microsoft.com/office/powerpoint/2010/main" val="48280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B13E-EE99-D0D4-BA30-75E2015F53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AA3B48-74A4-192C-9496-2F29E8A958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DF2E01-6C5B-BD21-9F3B-7255416C89FD}"/>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5" name="Footer Placeholder 4">
            <a:extLst>
              <a:ext uri="{FF2B5EF4-FFF2-40B4-BE49-F238E27FC236}">
                <a16:creationId xmlns:a16="http://schemas.microsoft.com/office/drawing/2014/main" id="{38663E37-56DF-2F3A-8F92-B38E40503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AC8E6-0DF0-17C6-0A6E-22932884320B}"/>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227133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E3FB-55B1-E6AE-3CF9-FBA86C06E0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EF83236-5BD4-CA12-ABF3-9CCE40ED53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2024C1-685B-8FAF-7B16-2333EB240B51}"/>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5" name="Footer Placeholder 4">
            <a:extLst>
              <a:ext uri="{FF2B5EF4-FFF2-40B4-BE49-F238E27FC236}">
                <a16:creationId xmlns:a16="http://schemas.microsoft.com/office/drawing/2014/main" id="{A8E4B7E1-F2E2-C980-F44D-6757447FA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58D21-C502-1073-54B7-7F82F5F8462B}"/>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65795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7D7C-E197-EDF3-8EF3-77B225E8F1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E9DF90-CE8D-2CC4-3331-09C399EE4A7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898696-2476-7447-D44E-1E54F936BB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F24AD6-054A-51B2-99C6-45204C0F0615}"/>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6" name="Footer Placeholder 5">
            <a:extLst>
              <a:ext uri="{FF2B5EF4-FFF2-40B4-BE49-F238E27FC236}">
                <a16:creationId xmlns:a16="http://schemas.microsoft.com/office/drawing/2014/main" id="{B5AFB34E-8EAC-3E83-DECA-770E68AB4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1F5A4-7C27-CD6F-5FBF-A7DE88DB971A}"/>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395647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F9E5-E4BA-7618-F135-CE8B416C10C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380C96-A8DE-E465-EE39-5C4A276627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2B0EC7-612C-68A6-EBD6-501079AF61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63CD51-613D-EB63-3E62-4A63A34C3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2311366-849A-9A8B-04B1-CA69004F0D4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FBE12D3-7CC8-E1C7-1ACA-B805FE88B279}"/>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8" name="Footer Placeholder 7">
            <a:extLst>
              <a:ext uri="{FF2B5EF4-FFF2-40B4-BE49-F238E27FC236}">
                <a16:creationId xmlns:a16="http://schemas.microsoft.com/office/drawing/2014/main" id="{8D1EEE81-81F6-BC3B-8BFF-DC4940761F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3D47F3-053A-382F-716D-3B6F2FA4B856}"/>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1327988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B271-1DAE-C4CC-1E23-188B7FE2EC5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4587A1-35CD-F1E1-0218-63E950C15ACD}"/>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4" name="Footer Placeholder 3">
            <a:extLst>
              <a:ext uri="{FF2B5EF4-FFF2-40B4-BE49-F238E27FC236}">
                <a16:creationId xmlns:a16="http://schemas.microsoft.com/office/drawing/2014/main" id="{E3DBA47E-E168-5162-1249-418A12CCA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EE464B-1CC7-B5B8-4707-D8062FD980E2}"/>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260050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AFC24-E189-2BE1-A75F-7FCA7E2870AF}"/>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3" name="Footer Placeholder 2">
            <a:extLst>
              <a:ext uri="{FF2B5EF4-FFF2-40B4-BE49-F238E27FC236}">
                <a16:creationId xmlns:a16="http://schemas.microsoft.com/office/drawing/2014/main" id="{2158A056-41D5-5C77-37C7-A746ACB82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8D98B5-8B93-07AE-2243-BD8B357AB125}"/>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119875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1CC9E-D550-B057-43B8-CEF2FBDB14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DE59BD-F95A-D294-11A7-EB00C5D58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0425A7D-EB7F-3844-F8F8-7359F61B4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564762-E1DF-87D9-70F8-AD4F28A185CB}"/>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6" name="Footer Placeholder 5">
            <a:extLst>
              <a:ext uri="{FF2B5EF4-FFF2-40B4-BE49-F238E27FC236}">
                <a16:creationId xmlns:a16="http://schemas.microsoft.com/office/drawing/2014/main" id="{0A052DE2-058E-5945-F3ED-3DCEA7663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247D8-C497-0059-E98A-96FC04C154B0}"/>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324169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A1B7-7E31-DA97-46D9-9DC636DE8C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E9EF990-354D-E952-03A3-91A63485E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644096-7A42-CDD7-2560-8BA6E829A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A19C95-80F7-5841-BB7A-C6633253C3C5}"/>
              </a:ext>
            </a:extLst>
          </p:cNvPr>
          <p:cNvSpPr>
            <a:spLocks noGrp="1"/>
          </p:cNvSpPr>
          <p:nvPr>
            <p:ph type="dt" sz="half" idx="10"/>
          </p:nvPr>
        </p:nvSpPr>
        <p:spPr/>
        <p:txBody>
          <a:bodyPr/>
          <a:lstStyle/>
          <a:p>
            <a:fld id="{7058D445-1608-BB48-A7E0-EB8D7EFCA030}" type="datetimeFigureOut">
              <a:rPr lang="en-US" smtClean="0"/>
              <a:t>3/2/2026</a:t>
            </a:fld>
            <a:endParaRPr lang="en-US"/>
          </a:p>
        </p:txBody>
      </p:sp>
      <p:sp>
        <p:nvSpPr>
          <p:cNvPr id="6" name="Footer Placeholder 5">
            <a:extLst>
              <a:ext uri="{FF2B5EF4-FFF2-40B4-BE49-F238E27FC236}">
                <a16:creationId xmlns:a16="http://schemas.microsoft.com/office/drawing/2014/main" id="{B701E5C1-EEBE-F4EC-4308-F061798A8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B6BD2-EF93-1361-499F-01109616DB64}"/>
              </a:ext>
            </a:extLst>
          </p:cNvPr>
          <p:cNvSpPr>
            <a:spLocks noGrp="1"/>
          </p:cNvSpPr>
          <p:nvPr>
            <p:ph type="sldNum" sz="quarter" idx="12"/>
          </p:nvPr>
        </p:nvSpPr>
        <p:spPr/>
        <p:txBody>
          <a:bodyPr/>
          <a:lstStyle/>
          <a:p>
            <a:fld id="{A6934C49-4494-2042-A478-7C73158807F3}" type="slidenum">
              <a:rPr lang="en-US" smtClean="0"/>
              <a:t>‹#›</a:t>
            </a:fld>
            <a:endParaRPr lang="en-US"/>
          </a:p>
        </p:txBody>
      </p:sp>
    </p:spTree>
    <p:extLst>
      <p:ext uri="{BB962C8B-B14F-4D97-AF65-F5344CB8AC3E}">
        <p14:creationId xmlns:p14="http://schemas.microsoft.com/office/powerpoint/2010/main" val="255888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6B661-1E95-7204-0A1A-12A7BE276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22469F-FEE4-F7CA-FEFC-90A475FF0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E42F0F-4362-6947-7E79-0122CF216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8D445-1608-BB48-A7E0-EB8D7EFCA030}" type="datetimeFigureOut">
              <a:rPr lang="en-US" smtClean="0"/>
              <a:t>3/2/2026</a:t>
            </a:fld>
            <a:endParaRPr lang="en-US"/>
          </a:p>
        </p:txBody>
      </p:sp>
      <p:sp>
        <p:nvSpPr>
          <p:cNvPr id="5" name="Footer Placeholder 4">
            <a:extLst>
              <a:ext uri="{FF2B5EF4-FFF2-40B4-BE49-F238E27FC236}">
                <a16:creationId xmlns:a16="http://schemas.microsoft.com/office/drawing/2014/main" id="{08795880-17A8-44B2-5B52-841D28BF0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547FDC-0EB3-541E-EF0B-F2C711A7D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934C49-4494-2042-A478-7C73158807F3}" type="slidenum">
              <a:rPr lang="en-US" smtClean="0"/>
              <a:t>‹#›</a:t>
            </a:fld>
            <a:endParaRPr lang="en-US"/>
          </a:p>
        </p:txBody>
      </p:sp>
    </p:spTree>
    <p:extLst>
      <p:ext uri="{BB962C8B-B14F-4D97-AF65-F5344CB8AC3E}">
        <p14:creationId xmlns:p14="http://schemas.microsoft.com/office/powerpoint/2010/main" val="1124823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13.xml"/><Relationship Id="rId7" Type="http://schemas.openxmlformats.org/officeDocument/2006/relationships/diagramColors" Target="../diagrams/colors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nhs.sharepoint.com/:v:/r/sites/msteams_bfbbb1/Shared%20Documents/Work%20Experience%20%26%20Careers/NHS%20T%20LEVEL%20Project.mp4?csf=1&amp;web=1&amp;e=be75MT&amp;nav=eyJyZWZlcnJhbEluZm8iOnsicmVmZXJyYWxBcHAiOiJTdHJlYW1XZWJBcHAiLCJyZWZlcnJhbE1vZGUiOiJtaXMiLCJyZWZlcnJhbFZpZXciOiJwb3N0cm9sbC1jb3B5bGluayIsInJlZmVycmFsUGxheWJhY2tTZXNzaW9uSWQiOiJjNGJkOTExZi0wYWUzLTQ1MmQtOTY2MS1iOTM5MjRjMzY4MzEifX0%3D"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6198" y="1639856"/>
            <a:ext cx="6509317" cy="3573286"/>
          </a:xfrm>
        </p:spPr>
        <p:txBody>
          <a:bodyPr/>
          <a:lstStyle/>
          <a:p>
            <a:r>
              <a:rPr lang="en-GB" sz="2800">
                <a:solidFill>
                  <a:schemeClr val="bg1"/>
                </a:solidFill>
                <a:ea typeface="HGPGothicE"/>
              </a:rPr>
              <a:t>Discover AHP Careers -</a:t>
            </a:r>
            <a:br>
              <a:rPr lang="en-GB" sz="2800">
                <a:solidFill>
                  <a:schemeClr val="bg1"/>
                </a:solidFill>
                <a:ea typeface="HGPGothicE"/>
              </a:rPr>
            </a:br>
            <a:r>
              <a:rPr lang="en-GB" sz="2800" b="0" i="1">
                <a:solidFill>
                  <a:schemeClr val="bg1"/>
                </a:solidFill>
                <a:ea typeface="HGPGothicE"/>
              </a:rPr>
              <a:t>Developing age-appropriate digital resources to promote AHP Careers</a:t>
            </a:r>
            <a:br>
              <a:rPr lang="en-GB" sz="2800">
                <a:ea typeface="HGPGothicE"/>
              </a:rPr>
            </a:br>
            <a:endParaRPr lang="en-GB" sz="2800">
              <a:solidFill>
                <a:schemeClr val="bg1"/>
              </a:solidFill>
              <a:ea typeface="HGPGothicE"/>
            </a:endParaRPr>
          </a:p>
          <a:p>
            <a:br>
              <a:rPr lang="en-GB" sz="2400">
                <a:ea typeface="HGPGothicE"/>
              </a:rPr>
            </a:br>
            <a:br>
              <a:rPr lang="en-GB" sz="2400">
                <a:ea typeface="HGPGothicE"/>
              </a:rPr>
            </a:br>
            <a:r>
              <a:rPr lang="en-GB" sz="1400" b="0">
                <a:ea typeface="HGPGothicE"/>
              </a:rPr>
              <a:t>Lucy Dempsey – AHP UG Education lead</a:t>
            </a:r>
            <a:br>
              <a:rPr lang="en-GB" sz="1400" b="0">
                <a:ea typeface="HGPGothicE"/>
              </a:rPr>
            </a:br>
            <a:r>
              <a:rPr lang="en-GB" sz="1400" b="0">
                <a:ea typeface="HGPGothicE"/>
              </a:rPr>
              <a:t>Charlene Walters – Clinical Lead PT</a:t>
            </a:r>
            <a:br>
              <a:rPr lang="en-GB" sz="1400" b="0">
                <a:ea typeface="HGPGothicE"/>
              </a:rPr>
            </a:br>
            <a:r>
              <a:rPr lang="en-GB" sz="1400" b="0">
                <a:ea typeface="HGPGothicE"/>
              </a:rPr>
              <a:t>Vivienne Tan – Head of Therapies</a:t>
            </a:r>
            <a:br>
              <a:rPr lang="en-GB" sz="1400" b="0">
                <a:ea typeface="HGPGothicE"/>
              </a:rPr>
            </a:br>
            <a:r>
              <a:rPr lang="en-GB" sz="1400" b="0">
                <a:ea typeface="HGPGothicE"/>
              </a:rPr>
              <a:t>Shuhana Sharmin – Careers Coorindator</a:t>
            </a:r>
            <a:br>
              <a:rPr lang="en-GB" sz="1400" b="0">
                <a:ea typeface="HGPGothicE"/>
              </a:rPr>
            </a:br>
            <a:r>
              <a:rPr lang="en-GB" sz="1400" b="0">
                <a:ea typeface="HGPGothicE"/>
              </a:rPr>
              <a:t>Marnie Worthington – Physiotherapy Student</a:t>
            </a:r>
            <a:br>
              <a:rPr lang="en-GB" sz="1400" b="0">
                <a:ea typeface="HGPGothicE"/>
              </a:rPr>
            </a:br>
            <a:r>
              <a:rPr lang="en-GB" sz="1400" b="0">
                <a:ea typeface="HGPGothicE"/>
              </a:rPr>
              <a:t>Michael Olatunji – Physiotherapy Student</a:t>
            </a:r>
            <a:br>
              <a:rPr lang="en-GB" sz="1400" b="0">
                <a:ea typeface="HGPGothicE"/>
              </a:rPr>
            </a:br>
            <a:r>
              <a:rPr lang="en-GB" sz="1400" b="0">
                <a:ea typeface="HGPGothicE"/>
              </a:rPr>
              <a:t>T-Level Media Students – Waltham Forest College</a:t>
            </a:r>
            <a:endParaRPr lang="en-GB" sz="1400" b="0">
              <a:latin typeface="Arial" panose="020B0604020202020204" pitchFamily="34" charset="0"/>
              <a:ea typeface="HGPGothicE" panose="020B0400000000000000" pitchFamily="34" charset="-128"/>
              <a:cs typeface="Arial" panose="020B0604020202020204" pitchFamily="34" charset="0"/>
            </a:endParaRPr>
          </a:p>
        </p:txBody>
      </p:sp>
      <p:pic>
        <p:nvPicPr>
          <p:cNvPr id="3" name="Picture 2">
            <a:extLst>
              <a:ext uri="{FF2B5EF4-FFF2-40B4-BE49-F238E27FC236}">
                <a16:creationId xmlns:a16="http://schemas.microsoft.com/office/drawing/2014/main" id="{1E60B194-1E7D-B726-DFF6-078B3C0CC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951" y="1930401"/>
            <a:ext cx="3469963" cy="3351790"/>
          </a:xfrm>
          <a:prstGeom prst="rect">
            <a:avLst/>
          </a:prstGeom>
        </p:spPr>
      </p:pic>
      <p:pic>
        <p:nvPicPr>
          <p:cNvPr id="5" name="Picture 4">
            <a:extLst>
              <a:ext uri="{FF2B5EF4-FFF2-40B4-BE49-F238E27FC236}">
                <a16:creationId xmlns:a16="http://schemas.microsoft.com/office/drawing/2014/main" id="{5AC3DA71-CF10-0867-EC6B-F0C4D113C6B3}"/>
              </a:ext>
            </a:extLst>
          </p:cNvPr>
          <p:cNvPicPr>
            <a:picLocks noChangeAspect="1"/>
          </p:cNvPicPr>
          <p:nvPr/>
        </p:nvPicPr>
        <p:blipFill>
          <a:blip r:embed="rId3"/>
          <a:stretch>
            <a:fillRect/>
          </a:stretch>
        </p:blipFill>
        <p:spPr>
          <a:xfrm>
            <a:off x="1593352" y="5612420"/>
            <a:ext cx="2920237" cy="963251"/>
          </a:xfrm>
          <a:prstGeom prst="rect">
            <a:avLst/>
          </a:prstGeom>
        </p:spPr>
      </p:pic>
      <p:pic>
        <p:nvPicPr>
          <p:cNvPr id="6" name="Picture 5">
            <a:extLst>
              <a:ext uri="{FF2B5EF4-FFF2-40B4-BE49-F238E27FC236}">
                <a16:creationId xmlns:a16="http://schemas.microsoft.com/office/drawing/2014/main" id="{E51FF8D0-E2BF-C3D0-1540-5098E95CD5E3}"/>
              </a:ext>
            </a:extLst>
          </p:cNvPr>
          <p:cNvPicPr>
            <a:picLocks noChangeAspect="1"/>
          </p:cNvPicPr>
          <p:nvPr/>
        </p:nvPicPr>
        <p:blipFill>
          <a:blip r:embed="rId4"/>
          <a:stretch>
            <a:fillRect/>
          </a:stretch>
        </p:blipFill>
        <p:spPr>
          <a:xfrm>
            <a:off x="4462789" y="5612420"/>
            <a:ext cx="3401863" cy="963251"/>
          </a:xfrm>
          <a:prstGeom prst="rect">
            <a:avLst/>
          </a:prstGeom>
        </p:spPr>
      </p:pic>
    </p:spTree>
    <p:extLst>
      <p:ext uri="{BB962C8B-B14F-4D97-AF65-F5344CB8AC3E}">
        <p14:creationId xmlns:p14="http://schemas.microsoft.com/office/powerpoint/2010/main" val="182327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D27FC-8FB7-5A26-95F6-9A8B6AC25E0F}"/>
              </a:ext>
            </a:extLst>
          </p:cNvPr>
          <p:cNvSpPr>
            <a:spLocks noGrp="1"/>
          </p:cNvSpPr>
          <p:nvPr>
            <p:ph type="title"/>
          </p:nvPr>
        </p:nvSpPr>
        <p:spPr>
          <a:xfrm>
            <a:off x="846828" y="1277598"/>
            <a:ext cx="6536923" cy="609398"/>
          </a:xfrm>
        </p:spPr>
        <p:txBody>
          <a:bodyPr/>
          <a:lstStyle/>
          <a:p>
            <a:r>
              <a:rPr lang="en-US" sz="4400" b="0">
                <a:latin typeface="Aptos Display"/>
              </a:rPr>
              <a:t>Podcasts</a:t>
            </a:r>
            <a:endParaRPr lang="en-US"/>
          </a:p>
        </p:txBody>
      </p:sp>
      <p:graphicFrame>
        <p:nvGraphicFramePr>
          <p:cNvPr id="6" name="Content Placeholder 2">
            <a:extLst>
              <a:ext uri="{FF2B5EF4-FFF2-40B4-BE49-F238E27FC236}">
                <a16:creationId xmlns:a16="http://schemas.microsoft.com/office/drawing/2014/main" id="{11550414-452A-A5F8-FD4A-8C0DB0C8338F}"/>
              </a:ext>
            </a:extLst>
          </p:cNvPr>
          <p:cNvGraphicFramePr>
            <a:graphicFrameLocks noGrp="1"/>
          </p:cNvGraphicFramePr>
          <p:nvPr>
            <p:extLst>
              <p:ext uri="{D42A27DB-BD31-4B8C-83A1-F6EECF244321}">
                <p14:modId xmlns:p14="http://schemas.microsoft.com/office/powerpoint/2010/main" val="1529319143"/>
              </p:ext>
            </p:extLst>
          </p:nvPr>
        </p:nvGraphicFramePr>
        <p:xfrm>
          <a:off x="840546" y="2194886"/>
          <a:ext cx="9441873" cy="3350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1" name="Picture 70">
            <a:hlinkClick r:id="" action="ppaction://media"/>
            <a:extLst>
              <a:ext uri="{FF2B5EF4-FFF2-40B4-BE49-F238E27FC236}">
                <a16:creationId xmlns:a16="http://schemas.microsoft.com/office/drawing/2014/main" id="{FD1FA9DF-904C-5C55-5736-1F4D589F99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25928" y="5550401"/>
            <a:ext cx="730250" cy="730250"/>
          </a:xfrm>
          <a:prstGeom prst="rect">
            <a:avLst/>
          </a:prstGeom>
        </p:spPr>
      </p:pic>
    </p:spTree>
    <p:extLst>
      <p:ext uri="{BB962C8B-B14F-4D97-AF65-F5344CB8AC3E}">
        <p14:creationId xmlns:p14="http://schemas.microsoft.com/office/powerpoint/2010/main" val="379960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1"/>
                                        </p:tgtEl>
                                      </p:cBhvr>
                                    </p:cmd>
                                  </p:childTnLst>
                                </p:cTn>
                              </p:par>
                            </p:childTnLst>
                          </p:cTn>
                        </p:par>
                      </p:childTnLst>
                    </p:cTn>
                  </p:par>
                </p:childTnLst>
              </p:cTn>
              <p:nextCondLst>
                <p:cond evt="onClick" delay="0">
                  <p:tgtEl>
                    <p:spTgt spid="71"/>
                  </p:tgtEl>
                </p:cond>
              </p:nextCondLst>
            </p:seq>
            <p:audio>
              <p:cMediaNode>
                <p:cTn id="7" fill="hold" display="0">
                  <p:stCondLst>
                    <p:cond delay="indefinite"/>
                  </p:stCondLst>
                  <p:endCondLst>
                    <p:cond evt="onStopAudio" delay="0">
                      <p:tgtEl>
                        <p:sldTgt/>
                      </p:tgtEl>
                    </p:cond>
                  </p:endCondLst>
                </p:cTn>
                <p:tgtEl>
                  <p:spTgt spid="7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cover with a qr code&#10;&#10;AI-generated content may be incorrect.">
            <a:extLst>
              <a:ext uri="{FF2B5EF4-FFF2-40B4-BE49-F238E27FC236}">
                <a16:creationId xmlns:a16="http://schemas.microsoft.com/office/drawing/2014/main" id="{1C14A526-D1E8-85A1-A5A9-E2FBBC71B0EB}"/>
              </a:ext>
            </a:extLst>
          </p:cNvPr>
          <p:cNvPicPr>
            <a:picLocks noChangeAspect="1"/>
          </p:cNvPicPr>
          <p:nvPr/>
        </p:nvPicPr>
        <p:blipFill>
          <a:blip r:embed="rId2"/>
          <a:stretch>
            <a:fillRect/>
          </a:stretch>
        </p:blipFill>
        <p:spPr>
          <a:xfrm>
            <a:off x="6986669" y="0"/>
            <a:ext cx="4849398" cy="6858000"/>
          </a:xfrm>
          <a:prstGeom prst="rect">
            <a:avLst/>
          </a:prstGeom>
        </p:spPr>
      </p:pic>
      <p:sp>
        <p:nvSpPr>
          <p:cNvPr id="3" name="Title 2">
            <a:extLst>
              <a:ext uri="{FF2B5EF4-FFF2-40B4-BE49-F238E27FC236}">
                <a16:creationId xmlns:a16="http://schemas.microsoft.com/office/drawing/2014/main" id="{57938424-027B-EC7A-FF02-6BDFCC54897E}"/>
              </a:ext>
            </a:extLst>
          </p:cNvPr>
          <p:cNvSpPr>
            <a:spLocks noGrp="1"/>
          </p:cNvSpPr>
          <p:nvPr>
            <p:ph type="title"/>
          </p:nvPr>
        </p:nvSpPr>
        <p:spPr>
          <a:xfrm>
            <a:off x="185470" y="1179425"/>
            <a:ext cx="6536923" cy="747897"/>
          </a:xfrm>
        </p:spPr>
        <p:txBody>
          <a:bodyPr/>
          <a:lstStyle/>
          <a:p>
            <a:r>
              <a:rPr lang="en-US" sz="5400"/>
              <a:t>Final Resource</a:t>
            </a:r>
            <a:endParaRPr lang="en-US"/>
          </a:p>
        </p:txBody>
      </p:sp>
      <p:sp>
        <p:nvSpPr>
          <p:cNvPr id="4" name="Text Placeholder 3">
            <a:extLst>
              <a:ext uri="{FF2B5EF4-FFF2-40B4-BE49-F238E27FC236}">
                <a16:creationId xmlns:a16="http://schemas.microsoft.com/office/drawing/2014/main" id="{21E45205-3353-403E-A19D-371F31777971}"/>
              </a:ext>
            </a:extLst>
          </p:cNvPr>
          <p:cNvSpPr>
            <a:spLocks noGrp="1"/>
          </p:cNvSpPr>
          <p:nvPr>
            <p:ph type="body" sz="quarter" idx="10"/>
          </p:nvPr>
        </p:nvSpPr>
        <p:spPr>
          <a:xfrm>
            <a:off x="554286" y="2605104"/>
            <a:ext cx="4405474" cy="911211"/>
          </a:xfrm>
        </p:spPr>
        <p:txBody>
          <a:bodyPr vert="horz" wrap="square" lIns="0" tIns="0" rIns="0" bIns="0" rtlCol="0" anchor="t">
            <a:spAutoFit/>
          </a:bodyPr>
          <a:lstStyle/>
          <a:p>
            <a:pPr marL="342900" indent="-342900">
              <a:lnSpc>
                <a:spcPts val="1350"/>
              </a:lnSpc>
              <a:buChar char="•"/>
            </a:pPr>
            <a:r>
              <a:rPr lang="en-US" sz="2000" baseline="0">
                <a:latin typeface="Arial"/>
                <a:ea typeface="Segoe UI"/>
                <a:cs typeface="Segoe UI"/>
              </a:rPr>
              <a:t>Easy to use- whole resource</a:t>
            </a:r>
            <a:endParaRPr lang="en-US" sz="2000">
              <a:ea typeface="Segoe UI"/>
              <a:cs typeface="Arial"/>
            </a:endParaRPr>
          </a:p>
          <a:p>
            <a:pPr marL="342900" indent="-342900">
              <a:lnSpc>
                <a:spcPts val="1350"/>
              </a:lnSpc>
              <a:buChar char="•"/>
            </a:pPr>
            <a:endParaRPr lang="en-US" sz="2000">
              <a:ea typeface="Segoe UI"/>
              <a:cs typeface="Segoe UI"/>
            </a:endParaRPr>
          </a:p>
          <a:p>
            <a:pPr marL="342900" indent="-342900">
              <a:lnSpc>
                <a:spcPts val="1350"/>
              </a:lnSpc>
              <a:buChar char="•"/>
            </a:pPr>
            <a:r>
              <a:rPr lang="en-US" sz="2000">
                <a:ea typeface="Segoe UI"/>
                <a:cs typeface="Segoe UI"/>
              </a:rPr>
              <a:t>Available</a:t>
            </a:r>
            <a:r>
              <a:rPr lang="en-US" sz="2000" baseline="0">
                <a:latin typeface="Arial"/>
                <a:ea typeface="Segoe UI"/>
                <a:cs typeface="Segoe UI"/>
              </a:rPr>
              <a:t> through QR code </a:t>
            </a:r>
            <a:r>
              <a:rPr lang="en-US" sz="2000">
                <a:latin typeface="Arial"/>
                <a:ea typeface="Segoe UI"/>
                <a:cs typeface="Segoe UI"/>
              </a:rPr>
              <a:t>​</a:t>
            </a:r>
            <a:endParaRPr lang="en-US" sz="2000">
              <a:cs typeface="Arial"/>
            </a:endParaRPr>
          </a:p>
          <a:p>
            <a:pPr marL="342900" indent="-342900">
              <a:lnSpc>
                <a:spcPts val="1350"/>
              </a:lnSpc>
              <a:buChar char="•"/>
            </a:pPr>
            <a:endParaRPr lang="en-US" sz="2000">
              <a:ea typeface="Segoe UI"/>
              <a:cs typeface="Segoe UI"/>
            </a:endParaRPr>
          </a:p>
          <a:p>
            <a:pPr marL="342900" indent="-342900" rtl="0">
              <a:lnSpc>
                <a:spcPts val="1350"/>
              </a:lnSpc>
              <a:buChar char="•"/>
            </a:pPr>
            <a:r>
              <a:rPr lang="en-US" sz="2000" baseline="0">
                <a:latin typeface="Arial"/>
                <a:ea typeface="Segoe UI"/>
                <a:cs typeface="Segoe UI"/>
              </a:rPr>
              <a:t>Eye catching and simple </a:t>
            </a:r>
            <a:endParaRPr lang="en-US" sz="2000">
              <a:cs typeface="Arial"/>
            </a:endParaRPr>
          </a:p>
        </p:txBody>
      </p:sp>
      <p:pic>
        <p:nvPicPr>
          <p:cNvPr id="5" name="Picture 4" descr="A qr code with a few black squares&#10;&#10;AI-generated content may be incorrect.">
            <a:extLst>
              <a:ext uri="{FF2B5EF4-FFF2-40B4-BE49-F238E27FC236}">
                <a16:creationId xmlns:a16="http://schemas.microsoft.com/office/drawing/2014/main" id="{F1F678C7-03EE-C6BB-9695-90AFBA280F61}"/>
              </a:ext>
            </a:extLst>
          </p:cNvPr>
          <p:cNvPicPr>
            <a:picLocks noChangeAspect="1"/>
          </p:cNvPicPr>
          <p:nvPr/>
        </p:nvPicPr>
        <p:blipFill>
          <a:blip r:embed="rId3"/>
          <a:stretch>
            <a:fillRect/>
          </a:stretch>
        </p:blipFill>
        <p:spPr>
          <a:xfrm>
            <a:off x="7154680" y="4808231"/>
            <a:ext cx="2255472" cy="1687337"/>
          </a:xfrm>
          <a:prstGeom prst="rect">
            <a:avLst/>
          </a:prstGeom>
        </p:spPr>
      </p:pic>
    </p:spTree>
    <p:extLst>
      <p:ext uri="{BB962C8B-B14F-4D97-AF65-F5344CB8AC3E}">
        <p14:creationId xmlns:p14="http://schemas.microsoft.com/office/powerpoint/2010/main" val="3039496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of a radiologist&#10;&#10;AI-generated content may be incorrect.">
            <a:extLst>
              <a:ext uri="{FF2B5EF4-FFF2-40B4-BE49-F238E27FC236}">
                <a16:creationId xmlns:a16="http://schemas.microsoft.com/office/drawing/2014/main" id="{C46A30BF-DDD1-A044-2F11-308A498E0500}"/>
              </a:ext>
            </a:extLst>
          </p:cNvPr>
          <p:cNvPicPr>
            <a:picLocks noChangeAspect="1"/>
          </p:cNvPicPr>
          <p:nvPr/>
        </p:nvPicPr>
        <p:blipFill>
          <a:blip r:embed="rId2"/>
          <a:stretch>
            <a:fillRect/>
          </a:stretch>
        </p:blipFill>
        <p:spPr>
          <a:xfrm>
            <a:off x="720671" y="547688"/>
            <a:ext cx="4267200" cy="5762625"/>
          </a:xfrm>
          <a:prstGeom prst="rect">
            <a:avLst/>
          </a:prstGeom>
        </p:spPr>
      </p:pic>
      <p:pic>
        <p:nvPicPr>
          <p:cNvPr id="8" name="Picture 7" descr="A poster of a person holding a clipboard and a cane&#10;&#10;AI-generated content may be incorrect.">
            <a:extLst>
              <a:ext uri="{FF2B5EF4-FFF2-40B4-BE49-F238E27FC236}">
                <a16:creationId xmlns:a16="http://schemas.microsoft.com/office/drawing/2014/main" id="{0538F370-F3AD-863A-AD93-5CADDB3D5CAC}"/>
              </a:ext>
            </a:extLst>
          </p:cNvPr>
          <p:cNvPicPr>
            <a:picLocks noChangeAspect="1"/>
          </p:cNvPicPr>
          <p:nvPr/>
        </p:nvPicPr>
        <p:blipFill>
          <a:blip r:embed="rId3"/>
          <a:stretch>
            <a:fillRect/>
          </a:stretch>
        </p:blipFill>
        <p:spPr>
          <a:xfrm>
            <a:off x="6099552" y="312388"/>
            <a:ext cx="4229100" cy="6000750"/>
          </a:xfrm>
          <a:prstGeom prst="rect">
            <a:avLst/>
          </a:prstGeom>
        </p:spPr>
      </p:pic>
    </p:spTree>
    <p:extLst>
      <p:ext uri="{BB962C8B-B14F-4D97-AF65-F5344CB8AC3E}">
        <p14:creationId xmlns:p14="http://schemas.microsoft.com/office/powerpoint/2010/main" val="139697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0A69B0-ACC8-64A6-40F5-08F16B44C141}"/>
              </a:ext>
            </a:extLst>
          </p:cNvPr>
          <p:cNvSpPr>
            <a:spLocks noGrp="1"/>
          </p:cNvSpPr>
          <p:nvPr>
            <p:ph type="subTitle" idx="1"/>
          </p:nvPr>
        </p:nvSpPr>
        <p:spPr>
          <a:xfrm>
            <a:off x="4671734" y="2378411"/>
            <a:ext cx="7289793" cy="3296287"/>
          </a:xfrm>
        </p:spPr>
        <p:txBody>
          <a:bodyPr vert="horz" wrap="square" lIns="0" tIns="0" rIns="0" bIns="0" rtlCol="0" anchor="t">
            <a:spAutoFit/>
          </a:bodyPr>
          <a:lstStyle/>
          <a:p>
            <a:endParaRPr lang="en-GB" sz="1200" b="0">
              <a:solidFill>
                <a:srgbClr val="000000"/>
              </a:solidFill>
              <a:highlight>
                <a:srgbClr val="FFFFFF"/>
              </a:highlight>
              <a:cs typeface="Arial"/>
            </a:endParaRPr>
          </a:p>
          <a:p>
            <a:r>
              <a:rPr lang="en-GB" sz="2800" b="0">
                <a:solidFill>
                  <a:srgbClr val="000000"/>
                </a:solidFill>
                <a:highlight>
                  <a:srgbClr val="FFFFFF"/>
                </a:highlight>
                <a:latin typeface="Aptos"/>
                <a:cs typeface="Arial"/>
              </a:rPr>
              <a:t>To create a comprehensive and inclusive work experience program across Barts Health NHS Trust that offers opportunities for aspiring Allied Health Professionals.  Aim to provide diverse experiences across various specialties to inspire and cultivate the next generation of AHPs</a:t>
            </a:r>
            <a:endParaRPr lang="en-US" sz="2400">
              <a:solidFill>
                <a:srgbClr val="000000"/>
              </a:solidFill>
              <a:cs typeface="Arial"/>
            </a:endParaRPr>
          </a:p>
          <a:p>
            <a:endParaRPr lang="en-US">
              <a:cs typeface="Arial"/>
            </a:endParaRPr>
          </a:p>
        </p:txBody>
      </p:sp>
      <p:sp>
        <p:nvSpPr>
          <p:cNvPr id="3" name="Title 2">
            <a:extLst>
              <a:ext uri="{FF2B5EF4-FFF2-40B4-BE49-F238E27FC236}">
                <a16:creationId xmlns:a16="http://schemas.microsoft.com/office/drawing/2014/main" id="{5CA37D17-B7D5-3549-C4AB-E71B1AC5016B}"/>
              </a:ext>
            </a:extLst>
          </p:cNvPr>
          <p:cNvSpPr>
            <a:spLocks noGrp="1"/>
          </p:cNvSpPr>
          <p:nvPr>
            <p:ph type="title"/>
          </p:nvPr>
        </p:nvSpPr>
        <p:spPr>
          <a:xfrm>
            <a:off x="521925" y="1435262"/>
            <a:ext cx="6536923" cy="567848"/>
          </a:xfrm>
        </p:spPr>
        <p:txBody>
          <a:bodyPr/>
          <a:lstStyle/>
          <a:p>
            <a:r>
              <a:rPr lang="en-US"/>
              <a:t>Work Experience Project</a:t>
            </a:r>
          </a:p>
        </p:txBody>
      </p:sp>
      <p:pic>
        <p:nvPicPr>
          <p:cNvPr id="4" name="Picture Placeholder 3" descr="A mouse cursor and a search bar&#10;&#10;AI-generated content may be incorrect.">
            <a:extLst>
              <a:ext uri="{FF2B5EF4-FFF2-40B4-BE49-F238E27FC236}">
                <a16:creationId xmlns:a16="http://schemas.microsoft.com/office/drawing/2014/main" id="{ADC1775A-5A28-5929-BE07-4B53BB176EC7}"/>
              </a:ext>
            </a:extLst>
          </p:cNvPr>
          <p:cNvPicPr>
            <a:picLocks noGrp="1" noChangeAspect="1"/>
          </p:cNvPicPr>
          <p:nvPr>
            <p:ph type="pic" sz="quarter" idx="11"/>
          </p:nvPr>
        </p:nvPicPr>
        <p:blipFill>
          <a:blip r:embed="rId2"/>
          <a:srcRect l="13903" r="13903"/>
          <a:stretch/>
        </p:blipFill>
        <p:spPr>
          <a:xfrm>
            <a:off x="522778" y="2558484"/>
            <a:ext cx="3386138" cy="2947988"/>
          </a:xfrm>
          <a:prstGeom prst="rect">
            <a:avLst/>
          </a:prstGeom>
        </p:spPr>
      </p:pic>
    </p:spTree>
    <p:extLst>
      <p:ext uri="{BB962C8B-B14F-4D97-AF65-F5344CB8AC3E}">
        <p14:creationId xmlns:p14="http://schemas.microsoft.com/office/powerpoint/2010/main" val="155448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77BB4-9E12-06EB-A58A-FC4CC4389B21}"/>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AC9F746-E49C-80A2-49D5-094496F1457A}"/>
              </a:ext>
            </a:extLst>
          </p:cNvPr>
          <p:cNvSpPr>
            <a:spLocks noGrp="1"/>
          </p:cNvSpPr>
          <p:nvPr>
            <p:ph type="subTitle" idx="1"/>
          </p:nvPr>
        </p:nvSpPr>
        <p:spPr>
          <a:xfrm>
            <a:off x="390053" y="4783654"/>
            <a:ext cx="7268420" cy="1875385"/>
          </a:xfrm>
        </p:spPr>
        <p:txBody>
          <a:bodyPr vert="horz" wrap="square" lIns="0" tIns="0" rIns="0" bIns="0" rtlCol="0" anchor="t">
            <a:spAutoFit/>
          </a:bodyPr>
          <a:lstStyle/>
          <a:p>
            <a:pPr>
              <a:lnSpc>
                <a:spcPct val="114999"/>
              </a:lnSpc>
              <a:spcAft>
                <a:spcPts val="1000"/>
              </a:spcAft>
            </a:pPr>
            <a:r>
              <a:rPr lang="en-GB" sz="4000" b="0">
                <a:solidFill>
                  <a:srgbClr val="000000"/>
                </a:solidFill>
                <a:latin typeface="Aptos"/>
                <a:ea typeface="Calibri"/>
                <a:cs typeface="Calibri"/>
              </a:rPr>
              <a:t>Supported 10 students </a:t>
            </a:r>
          </a:p>
          <a:p>
            <a:pPr>
              <a:lnSpc>
                <a:spcPct val="114999"/>
              </a:lnSpc>
              <a:spcAft>
                <a:spcPts val="1000"/>
              </a:spcAft>
            </a:pPr>
            <a:endParaRPr lang="en-GB" sz="2800" b="0">
              <a:solidFill>
                <a:srgbClr val="000000"/>
              </a:solidFill>
              <a:latin typeface="Aptos"/>
              <a:ea typeface="Calibri"/>
              <a:cs typeface="Calibri"/>
            </a:endParaRPr>
          </a:p>
          <a:p>
            <a:endParaRPr lang="en-US">
              <a:cs typeface="Arial"/>
            </a:endParaRPr>
          </a:p>
        </p:txBody>
      </p:sp>
      <p:pic>
        <p:nvPicPr>
          <p:cNvPr id="17" name="Picture 16" descr="A group of people wearing medical uniforms&#10;&#10;AI-generated content may be incorrect.">
            <a:extLst>
              <a:ext uri="{FF2B5EF4-FFF2-40B4-BE49-F238E27FC236}">
                <a16:creationId xmlns:a16="http://schemas.microsoft.com/office/drawing/2014/main" id="{18D478D8-BDD0-2556-E763-CB4F22DF7A01}"/>
              </a:ext>
            </a:extLst>
          </p:cNvPr>
          <p:cNvPicPr>
            <a:picLocks noChangeAspect="1"/>
          </p:cNvPicPr>
          <p:nvPr/>
        </p:nvPicPr>
        <p:blipFill>
          <a:blip r:embed="rId2"/>
          <a:stretch>
            <a:fillRect/>
          </a:stretch>
        </p:blipFill>
        <p:spPr>
          <a:xfrm>
            <a:off x="6803366" y="2089929"/>
            <a:ext cx="3962400" cy="2419350"/>
          </a:xfrm>
          <a:prstGeom prst="rect">
            <a:avLst/>
          </a:prstGeom>
        </p:spPr>
      </p:pic>
      <p:pic>
        <p:nvPicPr>
          <p:cNvPr id="18" name="Picture 17" descr="A person holding a plate of food&#10;&#10;AI-generated content may be incorrect.">
            <a:extLst>
              <a:ext uri="{FF2B5EF4-FFF2-40B4-BE49-F238E27FC236}">
                <a16:creationId xmlns:a16="http://schemas.microsoft.com/office/drawing/2014/main" id="{4025915C-B383-0A1E-F86E-15FE69B2D1CE}"/>
              </a:ext>
            </a:extLst>
          </p:cNvPr>
          <p:cNvPicPr>
            <a:picLocks noChangeAspect="1"/>
          </p:cNvPicPr>
          <p:nvPr/>
        </p:nvPicPr>
        <p:blipFill>
          <a:blip r:embed="rId3"/>
          <a:stretch>
            <a:fillRect/>
          </a:stretch>
        </p:blipFill>
        <p:spPr>
          <a:xfrm>
            <a:off x="5316839" y="2084537"/>
            <a:ext cx="2277193" cy="2430133"/>
          </a:xfrm>
          <a:prstGeom prst="rect">
            <a:avLst/>
          </a:prstGeom>
        </p:spPr>
      </p:pic>
      <p:pic>
        <p:nvPicPr>
          <p:cNvPr id="20" name="Picture 19" descr="A cartoon of a person&#10;&#10;AI-generated content may be incorrect.">
            <a:extLst>
              <a:ext uri="{FF2B5EF4-FFF2-40B4-BE49-F238E27FC236}">
                <a16:creationId xmlns:a16="http://schemas.microsoft.com/office/drawing/2014/main" id="{5F469A00-35BA-ACA1-C099-E0205EBF6BA7}"/>
              </a:ext>
            </a:extLst>
          </p:cNvPr>
          <p:cNvPicPr>
            <a:picLocks noChangeAspect="1"/>
          </p:cNvPicPr>
          <p:nvPr/>
        </p:nvPicPr>
        <p:blipFill>
          <a:blip r:embed="rId4"/>
          <a:stretch>
            <a:fillRect/>
          </a:stretch>
        </p:blipFill>
        <p:spPr>
          <a:xfrm>
            <a:off x="2448823" y="2090018"/>
            <a:ext cx="1485900" cy="2447925"/>
          </a:xfrm>
          <a:prstGeom prst="rect">
            <a:avLst/>
          </a:prstGeom>
        </p:spPr>
      </p:pic>
      <p:pic>
        <p:nvPicPr>
          <p:cNvPr id="22" name="Picture 21" descr="A person holding a picture of a bone&#10;&#10;AI-generated content may be incorrect.">
            <a:extLst>
              <a:ext uri="{FF2B5EF4-FFF2-40B4-BE49-F238E27FC236}">
                <a16:creationId xmlns:a16="http://schemas.microsoft.com/office/drawing/2014/main" id="{77C2F99D-038B-8DC3-10A9-8C0305F48872}"/>
              </a:ext>
            </a:extLst>
          </p:cNvPr>
          <p:cNvPicPr>
            <a:picLocks noChangeAspect="1"/>
          </p:cNvPicPr>
          <p:nvPr/>
        </p:nvPicPr>
        <p:blipFill>
          <a:blip r:embed="rId5"/>
          <a:stretch>
            <a:fillRect/>
          </a:stretch>
        </p:blipFill>
        <p:spPr>
          <a:xfrm>
            <a:off x="957713" y="2060186"/>
            <a:ext cx="1506387" cy="2450081"/>
          </a:xfrm>
          <a:prstGeom prst="rect">
            <a:avLst/>
          </a:prstGeom>
        </p:spPr>
      </p:pic>
      <p:pic>
        <p:nvPicPr>
          <p:cNvPr id="23" name="Picture 22" descr="A cartoon of a person&#10;&#10;AI-generated content may be incorrect.">
            <a:extLst>
              <a:ext uri="{FF2B5EF4-FFF2-40B4-BE49-F238E27FC236}">
                <a16:creationId xmlns:a16="http://schemas.microsoft.com/office/drawing/2014/main" id="{D3B88766-D5E9-1813-7C6C-85B31B00CAE8}"/>
              </a:ext>
            </a:extLst>
          </p:cNvPr>
          <p:cNvPicPr>
            <a:picLocks noChangeAspect="1"/>
          </p:cNvPicPr>
          <p:nvPr/>
        </p:nvPicPr>
        <p:blipFill>
          <a:blip r:embed="rId6"/>
          <a:stretch>
            <a:fillRect/>
          </a:stretch>
        </p:blipFill>
        <p:spPr>
          <a:xfrm>
            <a:off x="3938407" y="2079866"/>
            <a:ext cx="1382203" cy="2468232"/>
          </a:xfrm>
          <a:prstGeom prst="rect">
            <a:avLst/>
          </a:prstGeom>
        </p:spPr>
      </p:pic>
      <p:sp>
        <p:nvSpPr>
          <p:cNvPr id="25" name="Rectangle: Rounded Corners 24">
            <a:extLst>
              <a:ext uri="{FF2B5EF4-FFF2-40B4-BE49-F238E27FC236}">
                <a16:creationId xmlns:a16="http://schemas.microsoft.com/office/drawing/2014/main" id="{40D75B79-3410-D363-AB5B-4B3CA5DADEB7}"/>
              </a:ext>
            </a:extLst>
          </p:cNvPr>
          <p:cNvSpPr/>
          <p:nvPr/>
        </p:nvSpPr>
        <p:spPr>
          <a:xfrm>
            <a:off x="499240" y="2745827"/>
            <a:ext cx="4716517" cy="111672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6" name="TextBox 25">
            <a:extLst>
              <a:ext uri="{FF2B5EF4-FFF2-40B4-BE49-F238E27FC236}">
                <a16:creationId xmlns:a16="http://schemas.microsoft.com/office/drawing/2014/main" id="{E15D48D9-3F24-2F8D-A4E3-9D2DB716361C}"/>
              </a:ext>
            </a:extLst>
          </p:cNvPr>
          <p:cNvSpPr txBox="1"/>
          <p:nvPr/>
        </p:nvSpPr>
        <p:spPr>
          <a:xfrm>
            <a:off x="656895" y="2903482"/>
            <a:ext cx="438806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Guidance document produced</a:t>
            </a:r>
          </a:p>
        </p:txBody>
      </p:sp>
      <p:pic>
        <p:nvPicPr>
          <p:cNvPr id="30" name="Picture 29" descr="A white text on a black background&#10;&#10;AI-generated content may be incorrect.">
            <a:extLst>
              <a:ext uri="{FF2B5EF4-FFF2-40B4-BE49-F238E27FC236}">
                <a16:creationId xmlns:a16="http://schemas.microsoft.com/office/drawing/2014/main" id="{A453F6EA-D425-5A2D-7E44-02DEAF88EA0B}"/>
              </a:ext>
            </a:extLst>
          </p:cNvPr>
          <p:cNvPicPr>
            <a:picLocks noChangeAspect="1"/>
          </p:cNvPicPr>
          <p:nvPr/>
        </p:nvPicPr>
        <p:blipFill>
          <a:blip r:embed="rId7"/>
          <a:stretch>
            <a:fillRect/>
          </a:stretch>
        </p:blipFill>
        <p:spPr>
          <a:xfrm>
            <a:off x="6895576" y="604925"/>
            <a:ext cx="4457700" cy="5657850"/>
          </a:xfrm>
          <a:prstGeom prst="rect">
            <a:avLst/>
          </a:prstGeom>
        </p:spPr>
      </p:pic>
    </p:spTree>
    <p:extLst>
      <p:ext uri="{BB962C8B-B14F-4D97-AF65-F5344CB8AC3E}">
        <p14:creationId xmlns:p14="http://schemas.microsoft.com/office/powerpoint/2010/main" val="3228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7FB41-33D0-8CFF-D696-45FBA2664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74B479-A736-43E7-2A8C-E0D1B79B71EA}"/>
              </a:ext>
            </a:extLst>
          </p:cNvPr>
          <p:cNvSpPr>
            <a:spLocks noGrp="1"/>
          </p:cNvSpPr>
          <p:nvPr>
            <p:ph type="title"/>
          </p:nvPr>
        </p:nvSpPr>
        <p:spPr>
          <a:xfrm>
            <a:off x="4039971" y="2682323"/>
            <a:ext cx="4105781" cy="567848"/>
          </a:xfrm>
        </p:spPr>
        <p:txBody>
          <a:bodyPr/>
          <a:lstStyle/>
          <a:p>
            <a:pPr algn="ctr"/>
            <a:r>
              <a:rPr lang="en-US" sz="4000">
                <a:latin typeface="Aptos"/>
              </a:rPr>
              <a:t>Comments</a:t>
            </a:r>
          </a:p>
        </p:txBody>
      </p:sp>
      <p:sp>
        <p:nvSpPr>
          <p:cNvPr id="12" name="TextBox 11">
            <a:extLst>
              <a:ext uri="{FF2B5EF4-FFF2-40B4-BE49-F238E27FC236}">
                <a16:creationId xmlns:a16="http://schemas.microsoft.com/office/drawing/2014/main" id="{0B2A3813-AABC-CC7F-2042-DB79185D01DB}"/>
              </a:ext>
            </a:extLst>
          </p:cNvPr>
          <p:cNvSpPr txBox="1"/>
          <p:nvPr/>
        </p:nvSpPr>
        <p:spPr>
          <a:xfrm>
            <a:off x="181427" y="1536095"/>
            <a:ext cx="454781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42424"/>
                </a:solidFill>
                <a:latin typeface="Aptos"/>
                <a:cs typeface="Segoe UI"/>
              </a:rPr>
              <a:t>Please pass on my sincere thanks to all the staff I had the pleasure of spending time with during my work experience placement last week.</a:t>
            </a:r>
            <a:endParaRPr lang="en-US" sz="2000">
              <a:latin typeface="Aptos"/>
            </a:endParaRPr>
          </a:p>
          <a:p>
            <a:r>
              <a:rPr lang="en-US" sz="2000">
                <a:solidFill>
                  <a:srgbClr val="242424"/>
                </a:solidFill>
                <a:latin typeface="Aptos"/>
                <a:cs typeface="Segoe UI"/>
              </a:rPr>
              <a:t>This experience has truly helped confirm my decision to study physiotherapy, and I found it incredibly valuable. The team was patient, knowledgeable, and welcoming, and I’m very grateful for the opportunity to learn from them.</a:t>
            </a:r>
            <a:endParaRPr lang="en-US" sz="2000">
              <a:latin typeface="Aptos"/>
            </a:endParaRPr>
          </a:p>
          <a:p>
            <a:r>
              <a:rPr lang="en-US" sz="2000">
                <a:solidFill>
                  <a:srgbClr val="242424"/>
                </a:solidFill>
                <a:latin typeface="Aptos"/>
                <a:cs typeface="Segoe UI"/>
              </a:rPr>
              <a:t>Thank you once again for arranging such a meaningful placement</a:t>
            </a:r>
            <a:endParaRPr lang="en-US" sz="2000">
              <a:latin typeface="Aptos"/>
            </a:endParaRPr>
          </a:p>
          <a:p>
            <a:pPr algn="l"/>
            <a:endParaRPr lang="en-US" sz="2000"/>
          </a:p>
        </p:txBody>
      </p:sp>
      <p:sp>
        <p:nvSpPr>
          <p:cNvPr id="14" name="Speech Bubble: Rectangle 13">
            <a:extLst>
              <a:ext uri="{FF2B5EF4-FFF2-40B4-BE49-F238E27FC236}">
                <a16:creationId xmlns:a16="http://schemas.microsoft.com/office/drawing/2014/main" id="{6D096642-607A-1C85-A1D7-BD3598A9CD3D}"/>
              </a:ext>
            </a:extLst>
          </p:cNvPr>
          <p:cNvSpPr/>
          <p:nvPr/>
        </p:nvSpPr>
        <p:spPr>
          <a:xfrm>
            <a:off x="133047" y="1536095"/>
            <a:ext cx="4644572" cy="4112380"/>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14">
            <a:extLst>
              <a:ext uri="{FF2B5EF4-FFF2-40B4-BE49-F238E27FC236}">
                <a16:creationId xmlns:a16="http://schemas.microsoft.com/office/drawing/2014/main" id="{8CFF07FE-5D3D-8D6D-DD84-28D8ECDBEFCA}"/>
              </a:ext>
            </a:extLst>
          </p:cNvPr>
          <p:cNvSpPr/>
          <p:nvPr/>
        </p:nvSpPr>
        <p:spPr>
          <a:xfrm>
            <a:off x="7450666" y="1536094"/>
            <a:ext cx="4644572" cy="4112380"/>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1AA545-4768-1F4C-91C8-297A0A91415E}"/>
              </a:ext>
            </a:extLst>
          </p:cNvPr>
          <p:cNvSpPr txBox="1"/>
          <p:nvPr/>
        </p:nvSpPr>
        <p:spPr>
          <a:xfrm>
            <a:off x="7547428" y="1717523"/>
            <a:ext cx="424542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42424"/>
                </a:solidFill>
                <a:latin typeface="Aptos"/>
                <a:cs typeface="Segoe UI"/>
              </a:rPr>
              <a:t>Thank you so much. As a parent, I feel that xxx has been able to make a truly informed choice after her work experience placement. I wanted to pass on my heartfelt thanks to all the staff who supported and facilitated this opportunity for her.</a:t>
            </a:r>
            <a:endParaRPr lang="en-US" sz="2000">
              <a:latin typeface="Aptos"/>
            </a:endParaRPr>
          </a:p>
          <a:p>
            <a:r>
              <a:rPr lang="en-US" sz="2000">
                <a:solidFill>
                  <a:srgbClr val="242424"/>
                </a:solidFill>
                <a:latin typeface="Aptos"/>
                <a:cs typeface="Segoe UI"/>
              </a:rPr>
              <a:t>It was an invaluable experience for xxx as a young person, and she gained so much from it.</a:t>
            </a:r>
            <a:endParaRPr lang="en-US" sz="2000">
              <a:latin typeface="Aptos"/>
            </a:endParaRPr>
          </a:p>
        </p:txBody>
      </p:sp>
      <p:pic>
        <p:nvPicPr>
          <p:cNvPr id="17" name="Picture 16" descr="A group of yellow smiley faces&#10;&#10;AI-generated content may be incorrect.">
            <a:extLst>
              <a:ext uri="{FF2B5EF4-FFF2-40B4-BE49-F238E27FC236}">
                <a16:creationId xmlns:a16="http://schemas.microsoft.com/office/drawing/2014/main" id="{A67D1D03-3D59-0976-DD40-BDA1FBE6575E}"/>
              </a:ext>
            </a:extLst>
          </p:cNvPr>
          <p:cNvPicPr>
            <a:picLocks noChangeAspect="1"/>
          </p:cNvPicPr>
          <p:nvPr/>
        </p:nvPicPr>
        <p:blipFill>
          <a:blip r:embed="rId2"/>
          <a:stretch>
            <a:fillRect/>
          </a:stretch>
        </p:blipFill>
        <p:spPr>
          <a:xfrm>
            <a:off x="5143651" y="3424842"/>
            <a:ext cx="1904698" cy="1895173"/>
          </a:xfrm>
          <a:prstGeom prst="rect">
            <a:avLst/>
          </a:prstGeom>
        </p:spPr>
      </p:pic>
    </p:spTree>
    <p:extLst>
      <p:ext uri="{BB962C8B-B14F-4D97-AF65-F5344CB8AC3E}">
        <p14:creationId xmlns:p14="http://schemas.microsoft.com/office/powerpoint/2010/main" val="1544845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30EE39B-1315-B086-027C-2D9EFEF74F76}"/>
              </a:ext>
            </a:extLst>
          </p:cNvPr>
          <p:cNvSpPr>
            <a:spLocks noGrp="1"/>
          </p:cNvSpPr>
          <p:nvPr>
            <p:ph type="body" sz="quarter" idx="10"/>
          </p:nvPr>
        </p:nvSpPr>
        <p:spPr>
          <a:xfrm>
            <a:off x="5849262" y="6210398"/>
            <a:ext cx="6533323" cy="323165"/>
          </a:xfrm>
        </p:spPr>
        <p:txBody>
          <a:bodyPr/>
          <a:lstStyle/>
          <a:p>
            <a:endParaRPr lang="en-US"/>
          </a:p>
        </p:txBody>
      </p:sp>
      <p:pic>
        <p:nvPicPr>
          <p:cNvPr id="6" name="Picture 5" descr="A poster of a job fair&#10;&#10;AI-generated content may be incorrect.">
            <a:extLst>
              <a:ext uri="{FF2B5EF4-FFF2-40B4-BE49-F238E27FC236}">
                <a16:creationId xmlns:a16="http://schemas.microsoft.com/office/drawing/2014/main" id="{F2FFE03D-CE1A-8CE7-449C-F80AA841E8E7}"/>
              </a:ext>
            </a:extLst>
          </p:cNvPr>
          <p:cNvPicPr>
            <a:picLocks noChangeAspect="1"/>
          </p:cNvPicPr>
          <p:nvPr/>
        </p:nvPicPr>
        <p:blipFill>
          <a:blip r:embed="rId2"/>
          <a:stretch>
            <a:fillRect/>
          </a:stretch>
        </p:blipFill>
        <p:spPr>
          <a:xfrm>
            <a:off x="3048317" y="572161"/>
            <a:ext cx="4266954" cy="5784492"/>
          </a:xfrm>
          <a:prstGeom prst="rect">
            <a:avLst/>
          </a:prstGeom>
        </p:spPr>
      </p:pic>
    </p:spTree>
    <p:extLst>
      <p:ext uri="{BB962C8B-B14F-4D97-AF65-F5344CB8AC3E}">
        <p14:creationId xmlns:p14="http://schemas.microsoft.com/office/powerpoint/2010/main" val="332140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E788-2552-52B5-081B-F9FB59770A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5A1C9B-F6D3-773B-F614-9B910140A32A}"/>
              </a:ext>
            </a:extLst>
          </p:cNvPr>
          <p:cNvSpPr>
            <a:spLocks noGrp="1"/>
          </p:cNvSpPr>
          <p:nvPr>
            <p:ph type="title"/>
          </p:nvPr>
        </p:nvSpPr>
        <p:spPr>
          <a:xfrm>
            <a:off x="617018" y="1013180"/>
            <a:ext cx="6536923" cy="567848"/>
          </a:xfrm>
        </p:spPr>
        <p:txBody>
          <a:bodyPr/>
          <a:lstStyle/>
          <a:p>
            <a:r>
              <a:rPr lang="en-US"/>
              <a:t>Waltham Forest College</a:t>
            </a:r>
          </a:p>
        </p:txBody>
      </p:sp>
      <p:sp>
        <p:nvSpPr>
          <p:cNvPr id="2" name="TextBox 1">
            <a:extLst>
              <a:ext uri="{FF2B5EF4-FFF2-40B4-BE49-F238E27FC236}">
                <a16:creationId xmlns:a16="http://schemas.microsoft.com/office/drawing/2014/main" id="{6FCB3CC8-13B4-A735-5E1C-75D9ABD2247E}"/>
              </a:ext>
            </a:extLst>
          </p:cNvPr>
          <p:cNvSpPr txBox="1"/>
          <p:nvPr/>
        </p:nvSpPr>
        <p:spPr>
          <a:xfrm>
            <a:off x="628952" y="2104571"/>
            <a:ext cx="9361714" cy="330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12FDB0D6-0817-63BD-058C-4911E6C6ECFE}"/>
              </a:ext>
            </a:extLst>
          </p:cNvPr>
          <p:cNvSpPr txBox="1"/>
          <p:nvPr/>
        </p:nvSpPr>
        <p:spPr>
          <a:xfrm>
            <a:off x="411237" y="1995714"/>
            <a:ext cx="11127619"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Video produced in collaboration with Media Students</a:t>
            </a:r>
          </a:p>
          <a:p>
            <a:r>
              <a:rPr lang="en-US" sz="2800"/>
              <a:t>1 representative from each profession attended Waltham Forest College</a:t>
            </a:r>
          </a:p>
          <a:p>
            <a:pPr marL="457200" indent="-457200">
              <a:buFont typeface="Arial"/>
              <a:buChar char="•"/>
            </a:pPr>
            <a:r>
              <a:rPr lang="en-US" sz="2800">
                <a:solidFill>
                  <a:srgbClr val="000000"/>
                </a:solidFill>
                <a:latin typeface="Aptos" panose="02110004020202020204"/>
                <a:ea typeface="Calibri"/>
                <a:cs typeface="Calibri"/>
              </a:rPr>
              <a:t>Outline profession</a:t>
            </a:r>
          </a:p>
          <a:p>
            <a:pPr marL="457200" indent="-457200">
              <a:buFont typeface="Arial"/>
              <a:buChar char="•"/>
            </a:pPr>
            <a:r>
              <a:rPr lang="en-US" sz="2800">
                <a:solidFill>
                  <a:srgbClr val="000000"/>
                </a:solidFill>
                <a:latin typeface="Aptos" panose="02110004020202020204"/>
                <a:ea typeface="Calibri"/>
                <a:cs typeface="Calibri"/>
              </a:rPr>
              <a:t>Their role</a:t>
            </a:r>
          </a:p>
          <a:p>
            <a:pPr marL="457200" indent="-457200">
              <a:buFont typeface="Arial"/>
              <a:buChar char="•"/>
            </a:pPr>
            <a:r>
              <a:rPr lang="en-US" sz="2800">
                <a:solidFill>
                  <a:srgbClr val="000000"/>
                </a:solidFill>
                <a:latin typeface="Aptos" panose="02110004020202020204"/>
                <a:ea typeface="Calibri"/>
                <a:cs typeface="Calibri"/>
              </a:rPr>
              <a:t>What a typical day looks like</a:t>
            </a:r>
          </a:p>
          <a:p>
            <a:endParaRPr lang="en-US">
              <a:solidFill>
                <a:srgbClr val="000000"/>
              </a:solidFill>
              <a:latin typeface="Aptos" panose="02110004020202020204"/>
              <a:ea typeface="Calibri"/>
              <a:cs typeface="Calibri"/>
            </a:endParaRPr>
          </a:p>
          <a:p>
            <a:r>
              <a:rPr lang="en-US">
                <a:ea typeface="+mn-lt"/>
                <a:cs typeface="+mn-lt"/>
                <a:hlinkClick r:id="rId2"/>
              </a:rPr>
              <a:t>NHS T LEVEL Project.mp4</a:t>
            </a:r>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37045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3C8E-5052-9B6C-3182-B34BE15B2895}"/>
            </a:ext>
          </a:extLst>
        </p:cNvPr>
        <p:cNvGrpSpPr/>
        <p:nvPr/>
      </p:nvGrpSpPr>
      <p:grpSpPr>
        <a:xfrm>
          <a:off x="0" y="0"/>
          <a:ext cx="0" cy="0"/>
          <a:chOff x="0" y="0"/>
          <a:chExt cx="0" cy="0"/>
        </a:xfrm>
      </p:grpSpPr>
      <p:pic>
        <p:nvPicPr>
          <p:cNvPr id="7" name="Picture 6" descr="A person wearing gloves and gloves&#10;&#10;AI-generated content may be incorrect.">
            <a:extLst>
              <a:ext uri="{FF2B5EF4-FFF2-40B4-BE49-F238E27FC236}">
                <a16:creationId xmlns:a16="http://schemas.microsoft.com/office/drawing/2014/main" id="{177FAB85-9E77-3EDD-870F-8690CA48A1DE}"/>
              </a:ext>
            </a:extLst>
          </p:cNvPr>
          <p:cNvPicPr>
            <a:picLocks noChangeAspect="1"/>
          </p:cNvPicPr>
          <p:nvPr/>
        </p:nvPicPr>
        <p:blipFill>
          <a:blip r:embed="rId2"/>
          <a:stretch>
            <a:fillRect/>
          </a:stretch>
        </p:blipFill>
        <p:spPr>
          <a:xfrm>
            <a:off x="140368" y="80580"/>
            <a:ext cx="11911264" cy="6696837"/>
          </a:xfrm>
          <a:prstGeom prst="rect">
            <a:avLst/>
          </a:prstGeom>
        </p:spPr>
      </p:pic>
      <p:sp>
        <p:nvSpPr>
          <p:cNvPr id="9" name="Rectangle: Rounded Corners 8">
            <a:extLst>
              <a:ext uri="{FF2B5EF4-FFF2-40B4-BE49-F238E27FC236}">
                <a16:creationId xmlns:a16="http://schemas.microsoft.com/office/drawing/2014/main" id="{4B85CC44-A4E3-A65F-0ED3-08D1758091E8}"/>
              </a:ext>
            </a:extLst>
          </p:cNvPr>
          <p:cNvSpPr/>
          <p:nvPr/>
        </p:nvSpPr>
        <p:spPr>
          <a:xfrm>
            <a:off x="421105" y="1183104"/>
            <a:ext cx="4431631" cy="381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5D2636-12B3-6358-8E27-F721C4EDDD94}"/>
              </a:ext>
            </a:extLst>
          </p:cNvPr>
          <p:cNvSpPr txBox="1"/>
          <p:nvPr/>
        </p:nvSpPr>
        <p:spPr>
          <a:xfrm>
            <a:off x="471237" y="1193131"/>
            <a:ext cx="4381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https://healthcarehorizons.thinkific.com</a:t>
            </a:r>
          </a:p>
        </p:txBody>
      </p:sp>
    </p:spTree>
    <p:extLst>
      <p:ext uri="{BB962C8B-B14F-4D97-AF65-F5344CB8AC3E}">
        <p14:creationId xmlns:p14="http://schemas.microsoft.com/office/powerpoint/2010/main" val="398985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668807E-1DE3-4ED2-63D2-74D0DCC608B3}"/>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2638B09-27BA-7A4B-7A43-86804A4085A1}"/>
              </a:ext>
            </a:extLst>
          </p:cNvPr>
          <p:cNvSpPr>
            <a:spLocks noGrp="1"/>
          </p:cNvSpPr>
          <p:nvPr>
            <p:ph type="title"/>
          </p:nvPr>
        </p:nvSpPr>
        <p:spPr>
          <a:xfrm>
            <a:off x="846828" y="2113847"/>
            <a:ext cx="6536923" cy="567848"/>
          </a:xfrm>
        </p:spPr>
        <p:txBody>
          <a:bodyPr/>
          <a:lstStyle/>
          <a:p>
            <a:r>
              <a:rPr lang="en-US"/>
              <a:t>Thank you</a:t>
            </a:r>
          </a:p>
        </p:txBody>
      </p:sp>
      <p:sp>
        <p:nvSpPr>
          <p:cNvPr id="4" name="Text Placeholder 3">
            <a:extLst>
              <a:ext uri="{FF2B5EF4-FFF2-40B4-BE49-F238E27FC236}">
                <a16:creationId xmlns:a16="http://schemas.microsoft.com/office/drawing/2014/main" id="{0F1EB91C-992A-AB23-B1C7-E4D1F6F825B6}"/>
              </a:ext>
            </a:extLst>
          </p:cNvPr>
          <p:cNvSpPr>
            <a:spLocks noGrp="1"/>
          </p:cNvSpPr>
          <p:nvPr>
            <p:ph type="body" sz="quarter" idx="10"/>
          </p:nvPr>
        </p:nvSpPr>
        <p:spPr/>
        <p:txBody>
          <a:bodyPr/>
          <a:lstStyle/>
          <a:p>
            <a:endParaRPr lang="en-US"/>
          </a:p>
        </p:txBody>
      </p:sp>
      <p:sp>
        <p:nvSpPr>
          <p:cNvPr id="5" name="Picture Placeholder 4">
            <a:extLst>
              <a:ext uri="{FF2B5EF4-FFF2-40B4-BE49-F238E27FC236}">
                <a16:creationId xmlns:a16="http://schemas.microsoft.com/office/drawing/2014/main" id="{8A921F45-4F6D-A29F-29EB-4344401FAFEF}"/>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92688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ED79C6-0E04-204E-1D90-3FC0919D3009}"/>
              </a:ext>
            </a:extLst>
          </p:cNvPr>
          <p:cNvSpPr>
            <a:spLocks noGrp="1"/>
          </p:cNvSpPr>
          <p:nvPr>
            <p:ph type="title"/>
          </p:nvPr>
        </p:nvSpPr>
        <p:spPr>
          <a:xfrm>
            <a:off x="339150" y="844169"/>
            <a:ext cx="6536923" cy="567848"/>
          </a:xfrm>
        </p:spPr>
        <p:txBody>
          <a:bodyPr/>
          <a:lstStyle/>
          <a:p>
            <a:r>
              <a:rPr lang="en-US"/>
              <a:t>Barts Health NHS Trust</a:t>
            </a:r>
          </a:p>
        </p:txBody>
      </p:sp>
      <p:pic>
        <p:nvPicPr>
          <p:cNvPr id="7" name="Picture 6" descr="An aerial picture of St Bartholomew's Hospital">
            <a:extLst>
              <a:ext uri="{FF2B5EF4-FFF2-40B4-BE49-F238E27FC236}">
                <a16:creationId xmlns:a16="http://schemas.microsoft.com/office/drawing/2014/main" id="{CB31A712-0F01-EEB1-3660-8BECE929BB23}"/>
              </a:ext>
            </a:extLst>
          </p:cNvPr>
          <p:cNvPicPr>
            <a:picLocks noChangeAspect="1"/>
          </p:cNvPicPr>
          <p:nvPr/>
        </p:nvPicPr>
        <p:blipFill>
          <a:blip r:embed="rId2"/>
          <a:stretch>
            <a:fillRect/>
          </a:stretch>
        </p:blipFill>
        <p:spPr>
          <a:xfrm>
            <a:off x="7935405" y="212013"/>
            <a:ext cx="1766040" cy="1094190"/>
          </a:xfrm>
          <a:prstGeom prst="rect">
            <a:avLst/>
          </a:prstGeom>
        </p:spPr>
      </p:pic>
      <p:pic>
        <p:nvPicPr>
          <p:cNvPr id="9" name="Picture 8" descr="Image of the entrance of Mile End Hospital">
            <a:extLst>
              <a:ext uri="{FF2B5EF4-FFF2-40B4-BE49-F238E27FC236}">
                <a16:creationId xmlns:a16="http://schemas.microsoft.com/office/drawing/2014/main" id="{54637CDC-04B3-FBDE-D76F-683CA982586B}"/>
              </a:ext>
            </a:extLst>
          </p:cNvPr>
          <p:cNvPicPr>
            <a:picLocks noChangeAspect="1"/>
          </p:cNvPicPr>
          <p:nvPr/>
        </p:nvPicPr>
        <p:blipFill>
          <a:blip r:embed="rId3"/>
          <a:stretch>
            <a:fillRect/>
          </a:stretch>
        </p:blipFill>
        <p:spPr>
          <a:xfrm>
            <a:off x="9987413" y="1549782"/>
            <a:ext cx="1842881" cy="1205832"/>
          </a:xfrm>
          <a:prstGeom prst="rect">
            <a:avLst/>
          </a:prstGeom>
        </p:spPr>
      </p:pic>
      <p:pic>
        <p:nvPicPr>
          <p:cNvPr id="11" name="Picture 10" descr="A picture of Whipps Cross Hospital">
            <a:extLst>
              <a:ext uri="{FF2B5EF4-FFF2-40B4-BE49-F238E27FC236}">
                <a16:creationId xmlns:a16="http://schemas.microsoft.com/office/drawing/2014/main" id="{A8FBDE4C-9CF6-EDED-CB3E-43BB0F549DCD}"/>
              </a:ext>
            </a:extLst>
          </p:cNvPr>
          <p:cNvPicPr>
            <a:picLocks noChangeAspect="1"/>
          </p:cNvPicPr>
          <p:nvPr/>
        </p:nvPicPr>
        <p:blipFill>
          <a:blip r:embed="rId4"/>
          <a:stretch>
            <a:fillRect/>
          </a:stretch>
        </p:blipFill>
        <p:spPr>
          <a:xfrm>
            <a:off x="9991225" y="299253"/>
            <a:ext cx="1972645" cy="1098083"/>
          </a:xfrm>
          <a:prstGeom prst="rect">
            <a:avLst/>
          </a:prstGeom>
        </p:spPr>
      </p:pic>
      <p:pic>
        <p:nvPicPr>
          <p:cNvPr id="13" name="Picture 12" descr="A picture of the outside of Newham Hospital">
            <a:extLst>
              <a:ext uri="{FF2B5EF4-FFF2-40B4-BE49-F238E27FC236}">
                <a16:creationId xmlns:a16="http://schemas.microsoft.com/office/drawing/2014/main" id="{3E32B2F5-48F8-9244-8EA7-FC9F3397DD67}"/>
              </a:ext>
            </a:extLst>
          </p:cNvPr>
          <p:cNvPicPr>
            <a:picLocks noChangeAspect="1"/>
          </p:cNvPicPr>
          <p:nvPr/>
        </p:nvPicPr>
        <p:blipFill>
          <a:blip r:embed="rId5"/>
          <a:stretch>
            <a:fillRect/>
          </a:stretch>
        </p:blipFill>
        <p:spPr>
          <a:xfrm>
            <a:off x="8090052" y="2638882"/>
            <a:ext cx="1478198" cy="997399"/>
          </a:xfrm>
          <a:prstGeom prst="rect">
            <a:avLst/>
          </a:prstGeom>
        </p:spPr>
      </p:pic>
      <p:pic>
        <p:nvPicPr>
          <p:cNvPr id="15" name="Picture 14" descr="A large building with many windows&#10;&#10;AI-generated content may be incorrect.">
            <a:extLst>
              <a:ext uri="{FF2B5EF4-FFF2-40B4-BE49-F238E27FC236}">
                <a16:creationId xmlns:a16="http://schemas.microsoft.com/office/drawing/2014/main" id="{2F52E376-0119-5B79-C573-903588B0674A}"/>
              </a:ext>
            </a:extLst>
          </p:cNvPr>
          <p:cNvPicPr>
            <a:picLocks noChangeAspect="1"/>
          </p:cNvPicPr>
          <p:nvPr/>
        </p:nvPicPr>
        <p:blipFill>
          <a:blip r:embed="rId6"/>
          <a:stretch>
            <a:fillRect/>
          </a:stretch>
        </p:blipFill>
        <p:spPr>
          <a:xfrm>
            <a:off x="7656687" y="1412072"/>
            <a:ext cx="2055395" cy="1222409"/>
          </a:xfrm>
          <a:prstGeom prst="rect">
            <a:avLst/>
          </a:prstGeom>
        </p:spPr>
      </p:pic>
      <p:pic>
        <p:nvPicPr>
          <p:cNvPr id="27" name="Picture 26" descr="A map of different colored regions&#10;&#10;AI-generated content may be incorrect.">
            <a:extLst>
              <a:ext uri="{FF2B5EF4-FFF2-40B4-BE49-F238E27FC236}">
                <a16:creationId xmlns:a16="http://schemas.microsoft.com/office/drawing/2014/main" id="{DCEAB07B-6868-1DF0-3A4C-A840A64A3BCA}"/>
              </a:ext>
            </a:extLst>
          </p:cNvPr>
          <p:cNvPicPr>
            <a:picLocks noChangeAspect="1"/>
          </p:cNvPicPr>
          <p:nvPr/>
        </p:nvPicPr>
        <p:blipFill>
          <a:blip r:embed="rId7"/>
          <a:srcRect l="-9813" t="20051" r="2804" b="6157"/>
          <a:stretch>
            <a:fillRect/>
          </a:stretch>
        </p:blipFill>
        <p:spPr>
          <a:xfrm>
            <a:off x="7522408" y="3820584"/>
            <a:ext cx="4173374" cy="2547113"/>
          </a:xfrm>
          <a:prstGeom prst="rect">
            <a:avLst/>
          </a:prstGeom>
        </p:spPr>
      </p:pic>
      <p:sp>
        <p:nvSpPr>
          <p:cNvPr id="2" name="TextBox 1">
            <a:extLst>
              <a:ext uri="{FF2B5EF4-FFF2-40B4-BE49-F238E27FC236}">
                <a16:creationId xmlns:a16="http://schemas.microsoft.com/office/drawing/2014/main" id="{33D3B994-5D74-0659-521E-4E77AE0E5A0D}"/>
              </a:ext>
            </a:extLst>
          </p:cNvPr>
          <p:cNvSpPr txBox="1"/>
          <p:nvPr/>
        </p:nvSpPr>
        <p:spPr>
          <a:xfrm>
            <a:off x="491289" y="1794710"/>
            <a:ext cx="527384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Large acute/ community trust North East London</a:t>
            </a:r>
          </a:p>
          <a:p>
            <a:pPr marL="285750" indent="-285750">
              <a:buFont typeface="Arial" panose="020B0604020202020204" pitchFamily="34" charset="0"/>
              <a:buChar char="•"/>
            </a:pPr>
            <a:r>
              <a:rPr lang="en-US"/>
              <a:t>5 Hospital sites</a:t>
            </a:r>
          </a:p>
          <a:p>
            <a:pPr marL="285750" indent="-285750">
              <a:buFont typeface="Arial" panose="020B0604020202020204" pitchFamily="34" charset="0"/>
              <a:buChar char="•"/>
            </a:pPr>
            <a:r>
              <a:rPr lang="en-US"/>
              <a:t>&gt;20,000 staff</a:t>
            </a:r>
          </a:p>
          <a:p>
            <a:pPr marL="285750" indent="-285750">
              <a:buFont typeface="Arial" panose="020B0604020202020204" pitchFamily="34" charset="0"/>
              <a:buChar char="•"/>
            </a:pPr>
            <a:r>
              <a:rPr lang="en-US"/>
              <a:t>10 AHP professions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Highly diverse, densely populated and socially varied region</a:t>
            </a:r>
          </a:p>
          <a:p>
            <a:pPr marL="285750" indent="-285750">
              <a:buFont typeface="Arial" panose="020B0604020202020204" pitchFamily="34" charset="0"/>
              <a:buChar char="•"/>
            </a:pPr>
            <a:r>
              <a:rPr lang="en-US"/>
              <a:t>Boroughs of Newham and Tower Hamlets are among top 20% most deprived in England</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r>
              <a:rPr lang="en-US" sz="1100">
                <a:ea typeface="+mn-lt"/>
                <a:cs typeface="+mn-lt"/>
              </a:rPr>
              <a:t>North East London: People and Culture Strategy 2024 – 2028</a:t>
            </a:r>
            <a:endParaRPr lang="en-US" sz="1100"/>
          </a:p>
          <a:p>
            <a:r>
              <a:rPr lang="en-US" sz="1100"/>
              <a:t>State of the Sector Report 2025 – NEL VCFSE Collaborative August 2025</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01990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white text&#10;&#10;AI-generated content may be incorrect.">
            <a:extLst>
              <a:ext uri="{FF2B5EF4-FFF2-40B4-BE49-F238E27FC236}">
                <a16:creationId xmlns:a16="http://schemas.microsoft.com/office/drawing/2014/main" id="{64AAA584-FB2E-4F6A-1D48-4E663354FC60}"/>
              </a:ext>
            </a:extLst>
          </p:cNvPr>
          <p:cNvPicPr>
            <a:picLocks noChangeAspect="1"/>
          </p:cNvPicPr>
          <p:nvPr/>
        </p:nvPicPr>
        <p:blipFill>
          <a:blip r:embed="rId3"/>
          <a:stretch>
            <a:fillRect/>
          </a:stretch>
        </p:blipFill>
        <p:spPr>
          <a:xfrm>
            <a:off x="3703638" y="717802"/>
            <a:ext cx="2712621" cy="2160505"/>
          </a:xfrm>
          <a:prstGeom prst="rect">
            <a:avLst/>
          </a:prstGeom>
        </p:spPr>
      </p:pic>
      <p:sp>
        <p:nvSpPr>
          <p:cNvPr id="6" name="Title 5">
            <a:extLst>
              <a:ext uri="{FF2B5EF4-FFF2-40B4-BE49-F238E27FC236}">
                <a16:creationId xmlns:a16="http://schemas.microsoft.com/office/drawing/2014/main" id="{A01E1309-01C5-96A7-396B-6C84C9D65BFF}"/>
              </a:ext>
            </a:extLst>
          </p:cNvPr>
          <p:cNvSpPr>
            <a:spLocks noGrp="1"/>
          </p:cNvSpPr>
          <p:nvPr>
            <p:ph type="title"/>
          </p:nvPr>
        </p:nvSpPr>
        <p:spPr>
          <a:xfrm>
            <a:off x="665617" y="1237785"/>
            <a:ext cx="7773375" cy="567848"/>
          </a:xfrm>
        </p:spPr>
        <p:txBody>
          <a:bodyPr/>
          <a:lstStyle/>
          <a:p>
            <a:r>
              <a:rPr lang="en-GB"/>
              <a:t>Drivers</a:t>
            </a:r>
          </a:p>
        </p:txBody>
      </p:sp>
      <p:pic>
        <p:nvPicPr>
          <p:cNvPr id="3" name="Picture 2" descr="A blue and white bubble with words&#10;&#10;AI-generated content may be incorrect.">
            <a:extLst>
              <a:ext uri="{FF2B5EF4-FFF2-40B4-BE49-F238E27FC236}">
                <a16:creationId xmlns:a16="http://schemas.microsoft.com/office/drawing/2014/main" id="{AD1A9974-CB46-C7AB-7771-FC58E82378DE}"/>
              </a:ext>
            </a:extLst>
          </p:cNvPr>
          <p:cNvPicPr>
            <a:picLocks noChangeAspect="1"/>
          </p:cNvPicPr>
          <p:nvPr/>
        </p:nvPicPr>
        <p:blipFill>
          <a:blip r:embed="rId4"/>
          <a:stretch>
            <a:fillRect/>
          </a:stretch>
        </p:blipFill>
        <p:spPr>
          <a:xfrm>
            <a:off x="8781334" y="4702857"/>
            <a:ext cx="2857500" cy="1600200"/>
          </a:xfrm>
          <a:prstGeom prst="rect">
            <a:avLst/>
          </a:prstGeom>
        </p:spPr>
      </p:pic>
      <p:pic>
        <p:nvPicPr>
          <p:cNvPr id="4" name="Picture 3" descr="A close up of a logo&#10;&#10;AI-generated content may be incorrect.">
            <a:extLst>
              <a:ext uri="{FF2B5EF4-FFF2-40B4-BE49-F238E27FC236}">
                <a16:creationId xmlns:a16="http://schemas.microsoft.com/office/drawing/2014/main" id="{6585F2E2-168B-C51C-CF00-A243BCE7E238}"/>
              </a:ext>
            </a:extLst>
          </p:cNvPr>
          <p:cNvPicPr>
            <a:picLocks noChangeAspect="1"/>
          </p:cNvPicPr>
          <p:nvPr/>
        </p:nvPicPr>
        <p:blipFill>
          <a:blip r:embed="rId5"/>
          <a:stretch>
            <a:fillRect/>
          </a:stretch>
        </p:blipFill>
        <p:spPr>
          <a:xfrm>
            <a:off x="6760942" y="182961"/>
            <a:ext cx="4886325" cy="2117725"/>
          </a:xfrm>
          <a:prstGeom prst="rect">
            <a:avLst/>
          </a:prstGeom>
        </p:spPr>
      </p:pic>
      <p:pic>
        <p:nvPicPr>
          <p:cNvPr id="7" name="Picture 6" descr="A blue and pink cover with white text&#10;&#10;AI-generated content may be incorrect.">
            <a:extLst>
              <a:ext uri="{FF2B5EF4-FFF2-40B4-BE49-F238E27FC236}">
                <a16:creationId xmlns:a16="http://schemas.microsoft.com/office/drawing/2014/main" id="{B4D63835-9DCD-514D-34C9-CA01BEDD6D20}"/>
              </a:ext>
            </a:extLst>
          </p:cNvPr>
          <p:cNvPicPr>
            <a:picLocks noChangeAspect="1"/>
          </p:cNvPicPr>
          <p:nvPr/>
        </p:nvPicPr>
        <p:blipFill>
          <a:blip r:embed="rId6"/>
          <a:stretch>
            <a:fillRect/>
          </a:stretch>
        </p:blipFill>
        <p:spPr>
          <a:xfrm>
            <a:off x="4819544" y="4348188"/>
            <a:ext cx="2063750" cy="2514600"/>
          </a:xfrm>
          <a:prstGeom prst="rect">
            <a:avLst/>
          </a:prstGeom>
        </p:spPr>
      </p:pic>
      <p:pic>
        <p:nvPicPr>
          <p:cNvPr id="5" name="Picture 4" descr="A group of people with different professions&#10;&#10;AI-generated content may be incorrect.">
            <a:extLst>
              <a:ext uri="{FF2B5EF4-FFF2-40B4-BE49-F238E27FC236}">
                <a16:creationId xmlns:a16="http://schemas.microsoft.com/office/drawing/2014/main" id="{82FCD208-B08E-7F73-2142-D42708F85875}"/>
              </a:ext>
            </a:extLst>
          </p:cNvPr>
          <p:cNvPicPr>
            <a:picLocks noChangeAspect="1"/>
          </p:cNvPicPr>
          <p:nvPr/>
        </p:nvPicPr>
        <p:blipFill>
          <a:blip r:embed="rId7"/>
          <a:stretch>
            <a:fillRect/>
          </a:stretch>
        </p:blipFill>
        <p:spPr>
          <a:xfrm>
            <a:off x="4398046" y="3230836"/>
            <a:ext cx="2920237" cy="963251"/>
          </a:xfrm>
          <a:prstGeom prst="rect">
            <a:avLst/>
          </a:prstGeom>
        </p:spPr>
      </p:pic>
      <p:pic>
        <p:nvPicPr>
          <p:cNvPr id="9" name="Picture 8" descr="A group of people holding food&#10;&#10;AI-generated content may be incorrect.">
            <a:extLst>
              <a:ext uri="{FF2B5EF4-FFF2-40B4-BE49-F238E27FC236}">
                <a16:creationId xmlns:a16="http://schemas.microsoft.com/office/drawing/2014/main" id="{79273118-2BB6-60B4-3CC3-90207522AF72}"/>
              </a:ext>
            </a:extLst>
          </p:cNvPr>
          <p:cNvPicPr>
            <a:picLocks noChangeAspect="1"/>
          </p:cNvPicPr>
          <p:nvPr/>
        </p:nvPicPr>
        <p:blipFill>
          <a:blip r:embed="rId8"/>
          <a:stretch>
            <a:fillRect/>
          </a:stretch>
        </p:blipFill>
        <p:spPr>
          <a:xfrm>
            <a:off x="7318283" y="3230836"/>
            <a:ext cx="3401863" cy="963251"/>
          </a:xfrm>
          <a:prstGeom prst="rect">
            <a:avLst/>
          </a:prstGeom>
        </p:spPr>
      </p:pic>
      <p:pic>
        <p:nvPicPr>
          <p:cNvPr id="2" name="Picture 1" descr="A white background with blue text&#10;&#10;AI-generated content may be incorrect.">
            <a:extLst>
              <a:ext uri="{FF2B5EF4-FFF2-40B4-BE49-F238E27FC236}">
                <a16:creationId xmlns:a16="http://schemas.microsoft.com/office/drawing/2014/main" id="{61E40D77-1E09-0223-56EC-F60EF5073452}"/>
              </a:ext>
            </a:extLst>
          </p:cNvPr>
          <p:cNvPicPr>
            <a:picLocks noChangeAspect="1"/>
          </p:cNvPicPr>
          <p:nvPr/>
        </p:nvPicPr>
        <p:blipFill>
          <a:blip r:embed="rId9"/>
          <a:stretch>
            <a:fillRect/>
          </a:stretch>
        </p:blipFill>
        <p:spPr>
          <a:xfrm>
            <a:off x="249793" y="3231815"/>
            <a:ext cx="3458135" cy="2667000"/>
          </a:xfrm>
          <a:prstGeom prst="rect">
            <a:avLst/>
          </a:prstGeom>
        </p:spPr>
      </p:pic>
    </p:spTree>
    <p:extLst>
      <p:ext uri="{BB962C8B-B14F-4D97-AF65-F5344CB8AC3E}">
        <p14:creationId xmlns:p14="http://schemas.microsoft.com/office/powerpoint/2010/main" val="6068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2CCB5-3849-315F-54A3-02504AFDE214}"/>
              </a:ext>
            </a:extLst>
          </p:cNvPr>
          <p:cNvSpPr>
            <a:spLocks noGrp="1"/>
          </p:cNvSpPr>
          <p:nvPr>
            <p:ph type="title"/>
          </p:nvPr>
        </p:nvSpPr>
        <p:spPr>
          <a:xfrm>
            <a:off x="479156" y="1149025"/>
            <a:ext cx="6536923" cy="567848"/>
          </a:xfrm>
        </p:spPr>
        <p:txBody>
          <a:bodyPr/>
          <a:lstStyle/>
          <a:p>
            <a:r>
              <a:rPr lang="en-US"/>
              <a:t>Healthcare Horizons </a:t>
            </a:r>
          </a:p>
        </p:txBody>
      </p:sp>
      <p:graphicFrame>
        <p:nvGraphicFramePr>
          <p:cNvPr id="4" name="Diagram 3">
            <a:extLst>
              <a:ext uri="{FF2B5EF4-FFF2-40B4-BE49-F238E27FC236}">
                <a16:creationId xmlns:a16="http://schemas.microsoft.com/office/drawing/2014/main" id="{7533E296-3BE8-C8A4-FD94-A46C538E913B}"/>
              </a:ext>
            </a:extLst>
          </p:cNvPr>
          <p:cNvGraphicFramePr/>
          <p:nvPr>
            <p:extLst>
              <p:ext uri="{D42A27DB-BD31-4B8C-83A1-F6EECF244321}">
                <p14:modId xmlns:p14="http://schemas.microsoft.com/office/powerpoint/2010/main" val="386247813"/>
              </p:ext>
            </p:extLst>
          </p:nvPr>
        </p:nvGraphicFramePr>
        <p:xfrm>
          <a:off x="5691378" y="1072571"/>
          <a:ext cx="6258131" cy="5306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AC68B9C0-7188-FE80-5017-A03090E31D76}"/>
              </a:ext>
            </a:extLst>
          </p:cNvPr>
          <p:cNvSpPr txBox="1"/>
          <p:nvPr/>
        </p:nvSpPr>
        <p:spPr>
          <a:xfrm>
            <a:off x="472948" y="2348992"/>
            <a:ext cx="4374388" cy="215443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t>Widening Participation </a:t>
            </a:r>
            <a:r>
              <a:rPr lang="en-GB"/>
              <a:t>programme</a:t>
            </a:r>
          </a:p>
          <a:p>
            <a:pPr marL="285750" indent="-285750">
              <a:buFont typeface="Arial" panose="020B0604020202020204" pitchFamily="34" charset="0"/>
              <a:buChar char="•"/>
            </a:pPr>
            <a:r>
              <a:rPr lang="en-GB" sz="1600">
                <a:highlight>
                  <a:srgbClr val="FFFFFF"/>
                </a:highlight>
                <a:ea typeface="+mn-lt"/>
                <a:cs typeface="+mn-lt"/>
              </a:rPr>
              <a:t>The aim</a:t>
            </a:r>
            <a:endParaRPr lang="en-GB" sz="1600">
              <a:ea typeface="+mn-lt"/>
              <a:cs typeface="+mn-lt"/>
            </a:endParaRPr>
          </a:p>
          <a:p>
            <a:pPr marL="742950" lvl="1" indent="-285750">
              <a:buFont typeface="Courier New" panose="020B0604020202020204" pitchFamily="34" charset="0"/>
              <a:buChar char="o"/>
            </a:pPr>
            <a:r>
              <a:rPr lang="en-GB" sz="1600">
                <a:highlight>
                  <a:srgbClr val="FFFFFF"/>
                </a:highlight>
                <a:ea typeface="+mn-lt"/>
                <a:cs typeface="+mn-lt"/>
              </a:rPr>
              <a:t> Address the determinants of health</a:t>
            </a:r>
            <a:endParaRPr lang="en-GB" sz="1600">
              <a:ea typeface="+mn-lt"/>
              <a:cs typeface="+mn-lt"/>
            </a:endParaRPr>
          </a:p>
          <a:p>
            <a:pPr marL="742950" lvl="1" indent="-285750">
              <a:buFont typeface="Courier New" panose="020B0604020202020204" pitchFamily="34" charset="0"/>
              <a:buChar char="o"/>
            </a:pPr>
            <a:r>
              <a:rPr lang="en-GB" sz="1600">
                <a:highlight>
                  <a:srgbClr val="FFFFFF"/>
                </a:highlight>
                <a:ea typeface="+mn-lt"/>
                <a:cs typeface="+mn-lt"/>
              </a:rPr>
              <a:t>Engage school and college students in careers</a:t>
            </a:r>
            <a:endParaRPr lang="en-GB" sz="1600">
              <a:ea typeface="+mn-lt"/>
              <a:cs typeface="+mn-lt"/>
            </a:endParaRPr>
          </a:p>
          <a:p>
            <a:pPr marL="742950" lvl="1" indent="-285750">
              <a:buFont typeface="Courier New" panose="020B0604020202020204" pitchFamily="34" charset="0"/>
              <a:buChar char="o"/>
            </a:pPr>
            <a:r>
              <a:rPr lang="en-GB" sz="1600">
                <a:highlight>
                  <a:srgbClr val="FFFFFF"/>
                </a:highlight>
                <a:ea typeface="+mn-lt"/>
                <a:cs typeface="+mn-lt"/>
              </a:rPr>
              <a:t>To provide bridges to jobs and training.</a:t>
            </a:r>
            <a:endParaRPr lang="en-GB" sz="1600"/>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pic>
        <p:nvPicPr>
          <p:cNvPr id="30" name="Graphic 29" descr="Classroom outline">
            <a:extLst>
              <a:ext uri="{FF2B5EF4-FFF2-40B4-BE49-F238E27FC236}">
                <a16:creationId xmlns:a16="http://schemas.microsoft.com/office/drawing/2014/main" id="{7DB4233A-7E67-4F00-1589-7496A53EC9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4383" y="4550833"/>
            <a:ext cx="914400" cy="914400"/>
          </a:xfrm>
          <a:prstGeom prst="rect">
            <a:avLst/>
          </a:prstGeom>
        </p:spPr>
      </p:pic>
      <p:sp>
        <p:nvSpPr>
          <p:cNvPr id="31" name="TextBox 30">
            <a:extLst>
              <a:ext uri="{FF2B5EF4-FFF2-40B4-BE49-F238E27FC236}">
                <a16:creationId xmlns:a16="http://schemas.microsoft.com/office/drawing/2014/main" id="{3DD931B1-55D9-BDB1-3659-812D65B02EE9}"/>
              </a:ext>
            </a:extLst>
          </p:cNvPr>
          <p:cNvSpPr txBox="1"/>
          <p:nvPr/>
        </p:nvSpPr>
        <p:spPr>
          <a:xfrm>
            <a:off x="751417" y="5470525"/>
            <a:ext cx="18097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37 schools and colleges across NEL</a:t>
            </a:r>
          </a:p>
        </p:txBody>
      </p:sp>
    </p:spTree>
    <p:extLst>
      <p:ext uri="{BB962C8B-B14F-4D97-AF65-F5344CB8AC3E}">
        <p14:creationId xmlns:p14="http://schemas.microsoft.com/office/powerpoint/2010/main" val="14809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A21213-B630-A550-675C-258ABE430023}"/>
              </a:ext>
            </a:extLst>
          </p:cNvPr>
          <p:cNvSpPr>
            <a:spLocks noGrp="1"/>
          </p:cNvSpPr>
          <p:nvPr>
            <p:ph type="title"/>
          </p:nvPr>
        </p:nvSpPr>
        <p:spPr>
          <a:xfrm>
            <a:off x="491228" y="1148647"/>
            <a:ext cx="6536923" cy="567848"/>
          </a:xfrm>
        </p:spPr>
        <p:txBody>
          <a:bodyPr/>
          <a:lstStyle/>
          <a:p>
            <a:r>
              <a:rPr lang="en-US"/>
              <a:t>Project Idea</a:t>
            </a:r>
          </a:p>
        </p:txBody>
      </p:sp>
      <p:graphicFrame>
        <p:nvGraphicFramePr>
          <p:cNvPr id="2" name="Diagram 1">
            <a:extLst>
              <a:ext uri="{FF2B5EF4-FFF2-40B4-BE49-F238E27FC236}">
                <a16:creationId xmlns:a16="http://schemas.microsoft.com/office/drawing/2014/main" id="{0D3547DE-2252-1506-4943-3731F744C11F}"/>
              </a:ext>
            </a:extLst>
          </p:cNvPr>
          <p:cNvGraphicFramePr/>
          <p:nvPr>
            <p:extLst>
              <p:ext uri="{D42A27DB-BD31-4B8C-83A1-F6EECF244321}">
                <p14:modId xmlns:p14="http://schemas.microsoft.com/office/powerpoint/2010/main" val="4184930277"/>
              </p:ext>
            </p:extLst>
          </p:nvPr>
        </p:nvGraphicFramePr>
        <p:xfrm>
          <a:off x="1170065" y="1714500"/>
          <a:ext cx="8926018" cy="4244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97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94418-2854-89EB-9286-17AE7660F4EE}"/>
              </a:ext>
            </a:extLst>
          </p:cNvPr>
          <p:cNvSpPr>
            <a:spLocks noGrp="1"/>
          </p:cNvSpPr>
          <p:nvPr>
            <p:ph type="title"/>
          </p:nvPr>
        </p:nvSpPr>
        <p:spPr>
          <a:xfrm>
            <a:off x="435938" y="1142997"/>
            <a:ext cx="6536923" cy="567848"/>
          </a:xfrm>
        </p:spPr>
        <p:txBody>
          <a:bodyPr/>
          <a:lstStyle/>
          <a:p>
            <a:r>
              <a:rPr lang="en-US"/>
              <a:t>Leadership Placement</a:t>
            </a:r>
          </a:p>
        </p:txBody>
      </p:sp>
      <p:sp>
        <p:nvSpPr>
          <p:cNvPr id="4" name="Text Placeholder 3">
            <a:extLst>
              <a:ext uri="{FF2B5EF4-FFF2-40B4-BE49-F238E27FC236}">
                <a16:creationId xmlns:a16="http://schemas.microsoft.com/office/drawing/2014/main" id="{F721E900-B661-BFA6-B4E1-8D2B1840B98B}"/>
              </a:ext>
            </a:extLst>
          </p:cNvPr>
          <p:cNvSpPr>
            <a:spLocks noGrp="1"/>
          </p:cNvSpPr>
          <p:nvPr>
            <p:ph type="body" sz="quarter" idx="10"/>
          </p:nvPr>
        </p:nvSpPr>
        <p:spPr>
          <a:xfrm>
            <a:off x="209229" y="2288803"/>
            <a:ext cx="9006228" cy="3533275"/>
          </a:xfrm>
        </p:spPr>
        <p:txBody>
          <a:bodyPr vert="horz" wrap="square" lIns="0" tIns="0" rIns="0" bIns="0" rtlCol="0" anchor="t">
            <a:spAutoFit/>
          </a:bodyPr>
          <a:lstStyle/>
          <a:p>
            <a:pPr marL="342900" indent="-342900">
              <a:buFont typeface="Arial,Sans-Serif"/>
              <a:buChar char="•"/>
            </a:pPr>
            <a:r>
              <a:rPr lang="en-US">
                <a:latin typeface="Aptos"/>
              </a:rPr>
              <a:t>Two final year Physiotherapy students from UEL x 6 weeks</a:t>
            </a:r>
          </a:p>
          <a:p>
            <a:pPr marL="342900" indent="-342900">
              <a:buFont typeface="Arial,Sans-Serif"/>
              <a:buChar char="•"/>
            </a:pPr>
            <a:r>
              <a:rPr lang="en-US">
                <a:latin typeface="Aptos"/>
              </a:rPr>
              <a:t>Supported by AHP Undergraduate Education Team + Healthcare Horizons</a:t>
            </a:r>
          </a:p>
          <a:p>
            <a:pPr marL="342900" indent="-342900">
              <a:buFont typeface="Arial,Sans-Serif"/>
              <a:buChar char="•"/>
            </a:pPr>
            <a:endParaRPr lang="en-US">
              <a:latin typeface="Aptos"/>
            </a:endParaRPr>
          </a:p>
          <a:p>
            <a:pPr marL="342900" indent="-342900">
              <a:buFont typeface="Arial,Sans-Serif"/>
              <a:buChar char="•"/>
            </a:pPr>
            <a:endParaRPr lang="en-US">
              <a:latin typeface="Aptos"/>
            </a:endParaRPr>
          </a:p>
          <a:p>
            <a:pPr>
              <a:lnSpc>
                <a:spcPct val="100000"/>
              </a:lnSpc>
            </a:pPr>
            <a:r>
              <a:rPr lang="en-US" sz="2200">
                <a:latin typeface="Aptos"/>
              </a:rPr>
              <a:t>Aims of Placement</a:t>
            </a:r>
          </a:p>
          <a:p>
            <a:pPr marL="228600" indent="-228600">
              <a:lnSpc>
                <a:spcPct val="100000"/>
              </a:lnSpc>
              <a:buFont typeface="Calibri,Sans-Serif"/>
              <a:buChar char="-"/>
            </a:pPr>
            <a:r>
              <a:rPr lang="en-US" sz="2200">
                <a:latin typeface="Aptos"/>
              </a:rPr>
              <a:t>Scope awareness of AHP careers amongst local young people in NEL</a:t>
            </a:r>
            <a:endParaRPr lang="en-US" sz="2200" dirty="0">
              <a:latin typeface="Aptos"/>
            </a:endParaRPr>
          </a:p>
          <a:p>
            <a:pPr marL="228600" indent="-228600">
              <a:lnSpc>
                <a:spcPct val="100000"/>
              </a:lnSpc>
              <a:buFont typeface="Calibri,Sans-Serif"/>
              <a:buChar char="-"/>
            </a:pPr>
            <a:r>
              <a:rPr lang="en-US" sz="2200" dirty="0">
                <a:latin typeface="Aptos"/>
              </a:rPr>
              <a:t>To develop resources for Barts Health AHPs to promote careers to </a:t>
            </a:r>
            <a:r>
              <a:rPr lang="en-US" sz="2200">
                <a:latin typeface="Aptos"/>
              </a:rPr>
              <a:t>support widening participation and increase awareness of small and vulnerable professions</a:t>
            </a:r>
            <a:endParaRPr lang="en-US" sz="2200" dirty="0">
              <a:latin typeface="Aptos"/>
            </a:endParaRPr>
          </a:p>
          <a:p>
            <a:pPr>
              <a:lnSpc>
                <a:spcPct val="100000"/>
              </a:lnSpc>
            </a:pPr>
            <a:endParaRPr lang="en-US" sz="2200" dirty="0">
              <a:latin typeface="Aptos"/>
            </a:endParaRPr>
          </a:p>
          <a:p>
            <a:pPr marL="228600" indent="-228600">
              <a:lnSpc>
                <a:spcPct val="100000"/>
              </a:lnSpc>
              <a:buFont typeface="Calibri,Sans-Serif"/>
              <a:buChar char="-"/>
            </a:pPr>
            <a:endParaRPr lang="en-US" sz="2200" dirty="0">
              <a:latin typeface="Aptos"/>
            </a:endParaRPr>
          </a:p>
        </p:txBody>
      </p:sp>
      <p:pic>
        <p:nvPicPr>
          <p:cNvPr id="6" name="Picture 5" descr="A person and person taking a selfie&#10;&#10;AI-generated content may be incorrect.">
            <a:extLst>
              <a:ext uri="{FF2B5EF4-FFF2-40B4-BE49-F238E27FC236}">
                <a16:creationId xmlns:a16="http://schemas.microsoft.com/office/drawing/2014/main" id="{9EB01A31-C277-41E0-1A40-D9CCFB681782}"/>
              </a:ext>
            </a:extLst>
          </p:cNvPr>
          <p:cNvPicPr>
            <a:picLocks noChangeAspect="1"/>
          </p:cNvPicPr>
          <p:nvPr/>
        </p:nvPicPr>
        <p:blipFill>
          <a:blip r:embed="rId2"/>
          <a:stretch>
            <a:fillRect/>
          </a:stretch>
        </p:blipFill>
        <p:spPr>
          <a:xfrm>
            <a:off x="9517898" y="294105"/>
            <a:ext cx="2487362" cy="3408948"/>
          </a:xfrm>
          <a:prstGeom prst="rect">
            <a:avLst/>
          </a:prstGeom>
        </p:spPr>
      </p:pic>
    </p:spTree>
    <p:extLst>
      <p:ext uri="{BB962C8B-B14F-4D97-AF65-F5344CB8AC3E}">
        <p14:creationId xmlns:p14="http://schemas.microsoft.com/office/powerpoint/2010/main" val="769843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99CE8E-90F9-A616-C4FE-CDF518647FCC}"/>
              </a:ext>
            </a:extLst>
          </p:cNvPr>
          <p:cNvSpPr>
            <a:spLocks noGrp="1"/>
          </p:cNvSpPr>
          <p:nvPr>
            <p:ph type="title"/>
          </p:nvPr>
        </p:nvSpPr>
        <p:spPr>
          <a:xfrm>
            <a:off x="588036" y="1093055"/>
            <a:ext cx="6536923" cy="567848"/>
          </a:xfrm>
        </p:spPr>
        <p:txBody>
          <a:bodyPr/>
          <a:lstStyle/>
          <a:p>
            <a:r>
              <a:rPr lang="en-US"/>
              <a:t>Initial Scoping</a:t>
            </a:r>
          </a:p>
        </p:txBody>
      </p:sp>
      <p:sp>
        <p:nvSpPr>
          <p:cNvPr id="4" name="Text Placeholder 3">
            <a:extLst>
              <a:ext uri="{FF2B5EF4-FFF2-40B4-BE49-F238E27FC236}">
                <a16:creationId xmlns:a16="http://schemas.microsoft.com/office/drawing/2014/main" id="{6BDED6E9-3FA8-E8E3-44A2-E2970C6A2EFB}"/>
              </a:ext>
            </a:extLst>
          </p:cNvPr>
          <p:cNvSpPr>
            <a:spLocks noGrp="1"/>
          </p:cNvSpPr>
          <p:nvPr>
            <p:ph type="body" sz="quarter" idx="10"/>
          </p:nvPr>
        </p:nvSpPr>
        <p:spPr>
          <a:xfrm>
            <a:off x="396135" y="2166973"/>
            <a:ext cx="4204191" cy="914096"/>
          </a:xfrm>
        </p:spPr>
        <p:txBody>
          <a:bodyPr vert="horz" wrap="square" lIns="0" tIns="0" rIns="0" bIns="0" rtlCol="0" anchor="t">
            <a:spAutoFit/>
          </a:bodyPr>
          <a:lstStyle/>
          <a:p>
            <a:pPr marL="285750" indent="-285750">
              <a:spcBef>
                <a:spcPts val="1000"/>
              </a:spcBef>
              <a:buFont typeface="Arial"/>
              <a:buChar char="•"/>
            </a:pPr>
            <a:r>
              <a:rPr lang="en-US" sz="2200">
                <a:latin typeface="Aptos"/>
              </a:rPr>
              <a:t>Surveyed 100 students Year 7-10 on their awareness of AHP Careers</a:t>
            </a:r>
            <a:endParaRPr lang="en-US"/>
          </a:p>
        </p:txBody>
      </p:sp>
      <p:pic>
        <p:nvPicPr>
          <p:cNvPr id="7" name="Content Placeholder 4" descr="A graph of knowledge of career&#10;&#10;Description automatically generated">
            <a:extLst>
              <a:ext uri="{FF2B5EF4-FFF2-40B4-BE49-F238E27FC236}">
                <a16:creationId xmlns:a16="http://schemas.microsoft.com/office/drawing/2014/main" id="{EB1A8869-BDB4-2510-0787-EA1365B72B31}"/>
              </a:ext>
            </a:extLst>
          </p:cNvPr>
          <p:cNvPicPr>
            <a:picLocks noChangeAspect="1"/>
          </p:cNvPicPr>
          <p:nvPr/>
        </p:nvPicPr>
        <p:blipFill>
          <a:blip r:embed="rId2"/>
          <a:stretch>
            <a:fillRect/>
          </a:stretch>
        </p:blipFill>
        <p:spPr>
          <a:xfrm>
            <a:off x="4780231" y="1714716"/>
            <a:ext cx="6846211" cy="4099067"/>
          </a:xfrm>
          <a:prstGeom prst="rect">
            <a:avLst/>
          </a:prstGeom>
        </p:spPr>
      </p:pic>
      <p:pic>
        <p:nvPicPr>
          <p:cNvPr id="2" name="Picture 1" descr="A person and person standing in front of a table with a sign&#10;&#10;AI-generated content may be incorrect.">
            <a:extLst>
              <a:ext uri="{FF2B5EF4-FFF2-40B4-BE49-F238E27FC236}">
                <a16:creationId xmlns:a16="http://schemas.microsoft.com/office/drawing/2014/main" id="{AC986B8A-1EFD-2A8A-D4DF-9AB6EF18FB08}"/>
              </a:ext>
            </a:extLst>
          </p:cNvPr>
          <p:cNvPicPr>
            <a:picLocks noChangeAspect="1"/>
          </p:cNvPicPr>
          <p:nvPr/>
        </p:nvPicPr>
        <p:blipFill>
          <a:blip r:embed="rId3"/>
          <a:stretch>
            <a:fillRect/>
          </a:stretch>
        </p:blipFill>
        <p:spPr>
          <a:xfrm>
            <a:off x="398379" y="3630863"/>
            <a:ext cx="3467768" cy="2403643"/>
          </a:xfrm>
          <a:prstGeom prst="rect">
            <a:avLst/>
          </a:prstGeom>
        </p:spPr>
      </p:pic>
    </p:spTree>
    <p:extLst>
      <p:ext uri="{BB962C8B-B14F-4D97-AF65-F5344CB8AC3E}">
        <p14:creationId xmlns:p14="http://schemas.microsoft.com/office/powerpoint/2010/main" val="198972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9A0B0-09A5-16CB-9DA4-63900221C3FA}"/>
              </a:ext>
            </a:extLst>
          </p:cNvPr>
          <p:cNvSpPr>
            <a:spLocks noGrp="1"/>
          </p:cNvSpPr>
          <p:nvPr>
            <p:ph type="title"/>
          </p:nvPr>
        </p:nvSpPr>
        <p:spPr>
          <a:xfrm>
            <a:off x="690756" y="1214136"/>
            <a:ext cx="6536923" cy="567848"/>
          </a:xfrm>
        </p:spPr>
        <p:txBody>
          <a:bodyPr/>
          <a:lstStyle/>
          <a:p>
            <a:r>
              <a:rPr lang="en-US"/>
              <a:t>Resource Development</a:t>
            </a:r>
          </a:p>
        </p:txBody>
      </p:sp>
      <p:graphicFrame>
        <p:nvGraphicFramePr>
          <p:cNvPr id="7" name="Text Placeholder 3">
            <a:extLst>
              <a:ext uri="{FF2B5EF4-FFF2-40B4-BE49-F238E27FC236}">
                <a16:creationId xmlns:a16="http://schemas.microsoft.com/office/drawing/2014/main" id="{7B054D8E-60C4-732C-138B-FFDB905646E0}"/>
              </a:ext>
            </a:extLst>
          </p:cNvPr>
          <p:cNvGraphicFramePr/>
          <p:nvPr>
            <p:extLst>
              <p:ext uri="{D42A27DB-BD31-4B8C-83A1-F6EECF244321}">
                <p14:modId xmlns:p14="http://schemas.microsoft.com/office/powerpoint/2010/main" val="2708254393"/>
              </p:ext>
            </p:extLst>
          </p:nvPr>
        </p:nvGraphicFramePr>
        <p:xfrm>
          <a:off x="1796667" y="2311662"/>
          <a:ext cx="7460256" cy="3054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883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C061D4-51AF-F675-C39F-8692A14FBF4A}"/>
              </a:ext>
            </a:extLst>
          </p:cNvPr>
          <p:cNvSpPr>
            <a:spLocks noGrp="1"/>
          </p:cNvSpPr>
          <p:nvPr>
            <p:ph type="title"/>
          </p:nvPr>
        </p:nvSpPr>
        <p:spPr>
          <a:xfrm>
            <a:off x="559281" y="1308821"/>
            <a:ext cx="6536923" cy="613309"/>
          </a:xfrm>
        </p:spPr>
        <p:txBody>
          <a:bodyPr/>
          <a:lstStyle/>
          <a:p>
            <a:r>
              <a:rPr lang="en-US" sz="4400">
                <a:latin typeface="Aptos"/>
              </a:rPr>
              <a:t>Posters</a:t>
            </a:r>
            <a:r>
              <a:rPr lang="en-US" sz="1800">
                <a:latin typeface="Aptos"/>
              </a:rPr>
              <a:t> </a:t>
            </a:r>
            <a:endParaRPr lang="en-US"/>
          </a:p>
        </p:txBody>
      </p:sp>
      <p:sp>
        <p:nvSpPr>
          <p:cNvPr id="4" name="Text Placeholder 3">
            <a:extLst>
              <a:ext uri="{FF2B5EF4-FFF2-40B4-BE49-F238E27FC236}">
                <a16:creationId xmlns:a16="http://schemas.microsoft.com/office/drawing/2014/main" id="{C0ABE524-D97F-4C99-3A71-2F7A1D9E8289}"/>
              </a:ext>
            </a:extLst>
          </p:cNvPr>
          <p:cNvSpPr>
            <a:spLocks noGrp="1"/>
          </p:cNvSpPr>
          <p:nvPr>
            <p:ph type="body" sz="quarter" idx="10"/>
          </p:nvPr>
        </p:nvSpPr>
        <p:spPr>
          <a:xfrm>
            <a:off x="827456" y="2288803"/>
            <a:ext cx="6547700" cy="1692771"/>
          </a:xfrm>
        </p:spPr>
        <p:txBody>
          <a:bodyPr vert="horz" wrap="square" lIns="0" tIns="0" rIns="0" bIns="0" rtlCol="0" anchor="t">
            <a:spAutoFit/>
          </a:bodyPr>
          <a:lstStyle/>
          <a:p>
            <a:pPr marL="57150">
              <a:spcAft>
                <a:spcPts val="600"/>
              </a:spcAft>
            </a:pPr>
            <a:r>
              <a:rPr lang="en-US" sz="2000">
                <a:latin typeface="Aptos"/>
              </a:rPr>
              <a:t>Diverse and Inclusive </a:t>
            </a:r>
            <a:endParaRPr lang="en-US">
              <a:cs typeface="Arial"/>
            </a:endParaRPr>
          </a:p>
          <a:p>
            <a:pPr marL="285750" indent="-228600">
              <a:spcAft>
                <a:spcPts val="600"/>
              </a:spcAft>
              <a:buFont typeface="Arial"/>
              <a:buChar char="•"/>
            </a:pPr>
            <a:r>
              <a:rPr lang="en-US" sz="2000">
                <a:latin typeface="Aptos"/>
              </a:rPr>
              <a:t>Limited information </a:t>
            </a:r>
          </a:p>
          <a:p>
            <a:pPr marL="285750" indent="-228600">
              <a:spcAft>
                <a:spcPts val="600"/>
              </a:spcAft>
              <a:buFont typeface="Arial"/>
              <a:buChar char="•"/>
            </a:pPr>
            <a:r>
              <a:rPr lang="en-US" sz="2000">
                <a:latin typeface="Aptos"/>
              </a:rPr>
              <a:t>Bright and eye catching </a:t>
            </a:r>
          </a:p>
          <a:p>
            <a:pPr marL="285750" indent="-228600">
              <a:spcAft>
                <a:spcPts val="600"/>
              </a:spcAft>
              <a:buFont typeface="Arial"/>
              <a:buChar char="•"/>
            </a:pPr>
            <a:r>
              <a:rPr lang="en-US" sz="2000">
                <a:latin typeface="Aptos"/>
              </a:rPr>
              <a:t>No clinical terminology</a:t>
            </a:r>
          </a:p>
          <a:p>
            <a:pPr marL="285750" indent="-228600">
              <a:spcAft>
                <a:spcPts val="600"/>
              </a:spcAft>
              <a:buFont typeface="Arial"/>
              <a:buChar char="•"/>
            </a:pPr>
            <a:r>
              <a:rPr lang="en-US" sz="2000">
                <a:latin typeface="Aptos"/>
              </a:rPr>
              <a:t>Ability to reuse with careers events </a:t>
            </a:r>
            <a:endParaRPr lang="en-US">
              <a:cs typeface="Arial"/>
            </a:endParaRPr>
          </a:p>
        </p:txBody>
      </p:sp>
      <p:pic>
        <p:nvPicPr>
          <p:cNvPr id="7" name="Picture 6" descr="A poster of a doctor holding a eye chart&#10;&#10;Description automatically generated">
            <a:extLst>
              <a:ext uri="{FF2B5EF4-FFF2-40B4-BE49-F238E27FC236}">
                <a16:creationId xmlns:a16="http://schemas.microsoft.com/office/drawing/2014/main" id="{0F729B41-180C-D21C-F5B6-AB4875715956}"/>
              </a:ext>
            </a:extLst>
          </p:cNvPr>
          <p:cNvPicPr>
            <a:picLocks noChangeAspect="1"/>
          </p:cNvPicPr>
          <p:nvPr/>
        </p:nvPicPr>
        <p:blipFill>
          <a:blip r:embed="rId2"/>
          <a:srcRect b="17334"/>
          <a:stretch/>
        </p:blipFill>
        <p:spPr>
          <a:xfrm>
            <a:off x="5682912" y="1309955"/>
            <a:ext cx="2828925" cy="4238090"/>
          </a:xfrm>
          <a:prstGeom prst="rect">
            <a:avLst/>
          </a:prstGeom>
        </p:spPr>
      </p:pic>
      <p:pic>
        <p:nvPicPr>
          <p:cNvPr id="9" name="Content Placeholder 4" descr="A poster of a doctor holding a pair of scissors&#10;&#10;Description automatically generated">
            <a:extLst>
              <a:ext uri="{FF2B5EF4-FFF2-40B4-BE49-F238E27FC236}">
                <a16:creationId xmlns:a16="http://schemas.microsoft.com/office/drawing/2014/main" id="{D6A28876-3DAF-0B2F-C161-BC7F7BBB117E}"/>
              </a:ext>
            </a:extLst>
          </p:cNvPr>
          <p:cNvPicPr>
            <a:picLocks noChangeAspect="1"/>
          </p:cNvPicPr>
          <p:nvPr/>
        </p:nvPicPr>
        <p:blipFill>
          <a:blip r:embed="rId3"/>
          <a:stretch>
            <a:fillRect/>
          </a:stretch>
        </p:blipFill>
        <p:spPr>
          <a:xfrm>
            <a:off x="8773852" y="1712521"/>
            <a:ext cx="2828925" cy="4238090"/>
          </a:xfrm>
          <a:prstGeom prst="rect">
            <a:avLst/>
          </a:prstGeom>
        </p:spPr>
      </p:pic>
    </p:spTree>
    <p:extLst>
      <p:ext uri="{BB962C8B-B14F-4D97-AF65-F5344CB8AC3E}">
        <p14:creationId xmlns:p14="http://schemas.microsoft.com/office/powerpoint/2010/main" val="996908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0C866B6537804D86EA93CE77116DC4" ma:contentTypeVersion="15" ma:contentTypeDescription="Create a new document." ma:contentTypeScope="" ma:versionID="e49e49306022b9418ace4255262ecb03">
  <xsd:schema xmlns:xsd="http://www.w3.org/2001/XMLSchema" xmlns:xs="http://www.w3.org/2001/XMLSchema" xmlns:p="http://schemas.microsoft.com/office/2006/metadata/properties" xmlns:ns2="cada5e76-a6be-4042-a550-726da6388da1" xmlns:ns3="2964497b-b486-4562-84f4-c2454b65fd6f" targetNamespace="http://schemas.microsoft.com/office/2006/metadata/properties" ma:root="true" ma:fieldsID="deea6363ff7cfd2b473dfe03353281e0" ns2:_="" ns3:_="">
    <xsd:import namespace="cada5e76-a6be-4042-a550-726da6388da1"/>
    <xsd:import namespace="2964497b-b486-4562-84f4-c2454b65fd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Numbe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a5e76-a6be-4042-a550-726da6388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Number" ma:index="18" nillable="true" ma:displayName="Number" ma:format="Dropdown" ma:internalName="Number"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a802cd3-19d1-4162-9d92-4df546ef9c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4497b-b486-4562-84f4-c2454b65fd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f3ef375-73d2-4fca-bdd7-a91992e6fc4d}" ma:internalName="TaxCatchAll" ma:showField="CatchAllData" ma:web="2964497b-b486-4562-84f4-c2454b65f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64497b-b486-4562-84f4-c2454b65fd6f" xsi:nil="true"/>
    <lcf76f155ced4ddcb4097134ff3c332f xmlns="cada5e76-a6be-4042-a550-726da6388da1">
      <Terms xmlns="http://schemas.microsoft.com/office/infopath/2007/PartnerControls"/>
    </lcf76f155ced4ddcb4097134ff3c332f>
    <Number xmlns="cada5e76-a6be-4042-a550-726da6388da1" xsi:nil="true"/>
  </documentManagement>
</p:properties>
</file>

<file path=customXml/itemProps1.xml><?xml version="1.0" encoding="utf-8"?>
<ds:datastoreItem xmlns:ds="http://schemas.openxmlformats.org/officeDocument/2006/customXml" ds:itemID="{DE14D790-EDDE-499E-B83C-67CC607809E8}"/>
</file>

<file path=customXml/itemProps2.xml><?xml version="1.0" encoding="utf-8"?>
<ds:datastoreItem xmlns:ds="http://schemas.openxmlformats.org/officeDocument/2006/customXml" ds:itemID="{1700F4AF-DAE9-4E8E-96CB-1CF4293017EC}"/>
</file>

<file path=customXml/itemProps3.xml><?xml version="1.0" encoding="utf-8"?>
<ds:datastoreItem xmlns:ds="http://schemas.openxmlformats.org/officeDocument/2006/customXml" ds:itemID="{6A847FB2-5067-4165-903B-C4198CB6186D}"/>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Discover AHP Careers - Developing age-appropriate digital resources to promote AHP Careers    Lucy Dempsey – AHP UG Education lead Charlene Walters – Clinical Lead PT Vivienne Tan – Head of Therapies Shuhana Sharmin – Careers Coorindator Marnie Worthington – Physiotherapy Student Michael Olatunji – Physiotherapy Student T-Level Media Students – Waltham Forest College</vt:lpstr>
      <vt:lpstr>Barts Health NHS Trust</vt:lpstr>
      <vt:lpstr>Drivers</vt:lpstr>
      <vt:lpstr>Healthcare Horizons </vt:lpstr>
      <vt:lpstr>Project Idea</vt:lpstr>
      <vt:lpstr>Leadership Placement</vt:lpstr>
      <vt:lpstr>Initial Scoping</vt:lpstr>
      <vt:lpstr>Resource Development</vt:lpstr>
      <vt:lpstr>Posters </vt:lpstr>
      <vt:lpstr>Podcasts</vt:lpstr>
      <vt:lpstr>Final Resource</vt:lpstr>
      <vt:lpstr>PowerPoint Presentation</vt:lpstr>
      <vt:lpstr>Work Experience Project</vt:lpstr>
      <vt:lpstr>PowerPoint Presentation</vt:lpstr>
      <vt:lpstr>Comments</vt:lpstr>
      <vt:lpstr>PowerPoint Presentation</vt:lpstr>
      <vt:lpstr>Waltham Forest College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Marnie WORTHINGTON</dc:creator>
  <cp:revision>138</cp:revision>
  <dcterms:created xsi:type="dcterms:W3CDTF">2025-05-23T11:29:14Z</dcterms:created>
  <dcterms:modified xsi:type="dcterms:W3CDTF">2026-03-02T14:20:56Z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0x010100520C866B6537804D86EA93CE77116DC4</vt:lpwstr>
  </property>
</Properties>
</file>