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6" r:id="rId5"/>
    <p:sldId id="359" r:id="rId6"/>
    <p:sldId id="645" r:id="rId7"/>
    <p:sldId id="659" r:id="rId8"/>
    <p:sldId id="654" r:id="rId9"/>
    <p:sldId id="650" r:id="rId10"/>
    <p:sldId id="648" r:id="rId11"/>
    <p:sldId id="655" r:id="rId12"/>
    <p:sldId id="661" r:id="rId13"/>
    <p:sldId id="662" r:id="rId14"/>
    <p:sldId id="656" r:id="rId15"/>
    <p:sldId id="651" r:id="rId16"/>
    <p:sldId id="660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Tann" initials="ET" lastIdx="1" clrIdx="0">
    <p:extLst>
      <p:ext uri="{19B8F6BF-5375-455C-9EA6-DF929625EA0E}">
        <p15:presenceInfo xmlns:p15="http://schemas.microsoft.com/office/powerpoint/2012/main" userId="S-1-5-21-2322941613-2354041717-2728383730-87194" providerId="AD"/>
      </p:ext>
    </p:extLst>
  </p:cmAuthor>
  <p:cmAuthor id="2" name="Steph Coogans" initials="SC" lastIdx="5" clrIdx="1">
    <p:extLst>
      <p:ext uri="{19B8F6BF-5375-455C-9EA6-DF929625EA0E}">
        <p15:presenceInfo xmlns:p15="http://schemas.microsoft.com/office/powerpoint/2012/main" userId="S-1-5-21-2322941613-2354041717-2728383730-124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F"/>
    <a:srgbClr val="859DAA"/>
    <a:srgbClr val="BAB177"/>
    <a:srgbClr val="EF4223"/>
    <a:srgbClr val="00CC00"/>
    <a:srgbClr val="47C0B7"/>
    <a:srgbClr val="8181FF"/>
    <a:srgbClr val="9999FF"/>
    <a:srgbClr val="5C10E6"/>
    <a:srgbClr val="850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45CD3-1D71-47E8-B29E-ED4FCBDA0C58}" v="37" dt="2026-03-01T15:52:32.440"/>
    <p1510:client id="{9A41A945-5CA5-7337-8B15-763C86624FAF}" v="49" dt="2026-03-03T12:53:38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1" autoAdjust="0"/>
    <p:restoredTop sz="59544" autoAdjust="0"/>
  </p:normalViewPr>
  <p:slideViewPr>
    <p:cSldViewPr snapToGrid="0">
      <p:cViewPr varScale="1">
        <p:scale>
          <a:sx n="66" d="100"/>
          <a:sy n="66" d="100"/>
        </p:scale>
        <p:origin x="120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a Muir" userId="S::n.muir@chi.ac.uk::34e374a0-9981-4084-9fcf-2bdb081ea3e5" providerId="AD" clId="Web-{FAC6D407-74FE-860F-38A1-30DFB78E7C47}"/>
    <pc:docChg chg="modSld">
      <pc:chgData name="Nita Muir" userId="S::n.muir@chi.ac.uk::34e374a0-9981-4084-9fcf-2bdb081ea3e5" providerId="AD" clId="Web-{FAC6D407-74FE-860F-38A1-30DFB78E7C47}" dt="2026-03-03T12:56:47.422" v="5"/>
      <pc:docMkLst>
        <pc:docMk/>
      </pc:docMkLst>
      <pc:sldChg chg="modNotes">
        <pc:chgData name="Nita Muir" userId="S::n.muir@chi.ac.uk::34e374a0-9981-4084-9fcf-2bdb081ea3e5" providerId="AD" clId="Web-{FAC6D407-74FE-860F-38A1-30DFB78E7C47}" dt="2026-03-03T12:56:47.422" v="5"/>
        <pc:sldMkLst>
          <pc:docMk/>
          <pc:sldMk cId="2314782978" sldId="656"/>
        </pc:sldMkLst>
      </pc:sldChg>
      <pc:sldChg chg="modNotes">
        <pc:chgData name="Nita Muir" userId="S::n.muir@chi.ac.uk::34e374a0-9981-4084-9fcf-2bdb081ea3e5" providerId="AD" clId="Web-{FAC6D407-74FE-860F-38A1-30DFB78E7C47}" dt="2026-03-03T12:55:59.716" v="3"/>
        <pc:sldMkLst>
          <pc:docMk/>
          <pc:sldMk cId="428156260" sldId="661"/>
        </pc:sldMkLst>
      </pc:sldChg>
      <pc:sldChg chg="modNotes">
        <pc:chgData name="Nita Muir" userId="S::n.muir@chi.ac.uk::34e374a0-9981-4084-9fcf-2bdb081ea3e5" providerId="AD" clId="Web-{FAC6D407-74FE-860F-38A1-30DFB78E7C47}" dt="2026-03-03T12:56:23.436" v="4"/>
        <pc:sldMkLst>
          <pc:docMk/>
          <pc:sldMk cId="1511930049" sldId="662"/>
        </pc:sldMkLst>
      </pc:sldChg>
    </pc:docChg>
  </pc:docChgLst>
  <pc:docChgLst>
    <pc:chgData name="Nita Muir" userId="S::n.muir@chi.ac.uk::34e374a0-9981-4084-9fcf-2bdb081ea3e5" providerId="AD" clId="Web-{9A41A945-5CA5-7337-8B15-763C86624FAF}"/>
    <pc:docChg chg="addSld delSld modSld">
      <pc:chgData name="Nita Muir" userId="S::n.muir@chi.ac.uk::34e374a0-9981-4084-9fcf-2bdb081ea3e5" providerId="AD" clId="Web-{9A41A945-5CA5-7337-8B15-763C86624FAF}" dt="2026-03-03T12:53:38.154" v="46" actId="20577"/>
      <pc:docMkLst>
        <pc:docMk/>
      </pc:docMkLst>
      <pc:sldChg chg="add del">
        <pc:chgData name="Nita Muir" userId="S::n.muir@chi.ac.uk::34e374a0-9981-4084-9fcf-2bdb081ea3e5" providerId="AD" clId="Web-{9A41A945-5CA5-7337-8B15-763C86624FAF}" dt="2026-03-03T12:52:59.965" v="19"/>
        <pc:sldMkLst>
          <pc:docMk/>
          <pc:sldMk cId="2766048335" sldId="261"/>
        </pc:sldMkLst>
      </pc:sldChg>
      <pc:sldChg chg="modSp">
        <pc:chgData name="Nita Muir" userId="S::n.muir@chi.ac.uk::34e374a0-9981-4084-9fcf-2bdb081ea3e5" providerId="AD" clId="Web-{9A41A945-5CA5-7337-8B15-763C86624FAF}" dt="2026-03-03T12:53:38.154" v="46" actId="20577"/>
        <pc:sldMkLst>
          <pc:docMk/>
          <pc:sldMk cId="922913714" sldId="651"/>
        </pc:sldMkLst>
        <pc:spChg chg="mod">
          <ac:chgData name="Nita Muir" userId="S::n.muir@chi.ac.uk::34e374a0-9981-4084-9fcf-2bdb081ea3e5" providerId="AD" clId="Web-{9A41A945-5CA5-7337-8B15-763C86624FAF}" dt="2026-03-03T12:53:38.154" v="46" actId="20577"/>
          <ac:spMkLst>
            <pc:docMk/>
            <pc:sldMk cId="922913714" sldId="651"/>
            <ac:spMk id="6" creationId="{D041DE9E-F98C-39B1-54E0-DE8E71EE65A6}"/>
          </ac:spMkLst>
        </pc:spChg>
      </pc:sldChg>
      <pc:sldChg chg="addSp delSp modSp">
        <pc:chgData name="Nita Muir" userId="S::n.muir@chi.ac.uk::34e374a0-9981-4084-9fcf-2bdb081ea3e5" providerId="AD" clId="Web-{9A41A945-5CA5-7337-8B15-763C86624FAF}" dt="2026-03-03T12:52:29.775" v="16" actId="20577"/>
        <pc:sldMkLst>
          <pc:docMk/>
          <pc:sldMk cId="2314782978" sldId="656"/>
        </pc:sldMkLst>
        <pc:spChg chg="mod">
          <ac:chgData name="Nita Muir" userId="S::n.muir@chi.ac.uk::34e374a0-9981-4084-9fcf-2bdb081ea3e5" providerId="AD" clId="Web-{9A41A945-5CA5-7337-8B15-763C86624FAF}" dt="2026-03-03T12:52:29.775" v="16" actId="20577"/>
          <ac:spMkLst>
            <pc:docMk/>
            <pc:sldMk cId="2314782978" sldId="656"/>
            <ac:spMk id="2" creationId="{16EACAC5-93D9-7DE0-8FDC-31081699DC11}"/>
          </ac:spMkLst>
        </pc:spChg>
        <pc:graphicFrameChg chg="del">
          <ac:chgData name="Nita Muir" userId="S::n.muir@chi.ac.uk::34e374a0-9981-4084-9fcf-2bdb081ea3e5" providerId="AD" clId="Web-{9A41A945-5CA5-7337-8B15-763C86624FAF}" dt="2026-03-03T12:50:50.049" v="0"/>
          <ac:graphicFrameMkLst>
            <pc:docMk/>
            <pc:sldMk cId="2314782978" sldId="656"/>
            <ac:graphicFrameMk id="5" creationId="{3A88E080-D910-FBED-381E-602135234584}"/>
          </ac:graphicFrameMkLst>
        </pc:graphicFrameChg>
        <pc:picChg chg="add mod">
          <ac:chgData name="Nita Muir" userId="S::n.muir@chi.ac.uk::34e374a0-9981-4084-9fcf-2bdb081ea3e5" providerId="AD" clId="Web-{9A41A945-5CA5-7337-8B15-763C86624FAF}" dt="2026-03-03T12:52:02.805" v="9" actId="1076"/>
          <ac:picMkLst>
            <pc:docMk/>
            <pc:sldMk cId="2314782978" sldId="656"/>
            <ac:picMk id="6" creationId="{73B148AC-CC67-5829-B7F6-57938452AD6F}"/>
          </ac:picMkLst>
        </pc:picChg>
      </pc:sldChg>
      <pc:sldChg chg="new del">
        <pc:chgData name="Nita Muir" userId="S::n.muir@chi.ac.uk::34e374a0-9981-4084-9fcf-2bdb081ea3e5" providerId="AD" clId="Web-{9A41A945-5CA5-7337-8B15-763C86624FAF}" dt="2026-03-03T12:52:58.105" v="17"/>
        <pc:sldMkLst>
          <pc:docMk/>
          <pc:sldMk cId="1170705866" sldId="663"/>
        </pc:sldMkLst>
      </pc:sldChg>
      <pc:sldChg chg="delSp modSp add del">
        <pc:chgData name="Nita Muir" userId="S::n.muir@chi.ac.uk::34e374a0-9981-4084-9fcf-2bdb081ea3e5" providerId="AD" clId="Web-{9A41A945-5CA5-7337-8B15-763C86624FAF}" dt="2026-03-03T12:52:58.777" v="18"/>
        <pc:sldMkLst>
          <pc:docMk/>
          <pc:sldMk cId="3183249649" sldId="664"/>
        </pc:sldMkLst>
        <pc:spChg chg="del mod">
          <ac:chgData name="Nita Muir" userId="S::n.muir@chi.ac.uk::34e374a0-9981-4084-9fcf-2bdb081ea3e5" providerId="AD" clId="Web-{9A41A945-5CA5-7337-8B15-763C86624FAF}" dt="2026-03-03T12:52:14.212" v="12"/>
          <ac:spMkLst>
            <pc:docMk/>
            <pc:sldMk cId="3183249649" sldId="664"/>
            <ac:spMk id="5" creationId="{A04A17A8-844A-BDD5-8317-ECC4D1D18F0C}"/>
          </ac:spMkLst>
        </pc:spChg>
        <pc:picChg chg="del mod">
          <ac:chgData name="Nita Muir" userId="S::n.muir@chi.ac.uk::34e374a0-9981-4084-9fcf-2bdb081ea3e5" providerId="AD" clId="Web-{9A41A945-5CA5-7337-8B15-763C86624FAF}" dt="2026-03-03T12:51:56.445" v="7"/>
          <ac:picMkLst>
            <pc:docMk/>
            <pc:sldMk cId="3183249649" sldId="664"/>
            <ac:picMk id="4" creationId="{0D42D05E-DD46-8941-2D28-EA3B6BB71135}"/>
          </ac:picMkLst>
        </pc:picChg>
      </pc:sldChg>
    </pc:docChg>
  </pc:docChgLst>
  <pc:docChgLst>
    <pc:chgData name="Nita Muir" userId="34e374a0-9981-4084-9fcf-2bdb081ea3e5" providerId="ADAL" clId="{1274AC7E-75D4-4DD4-9586-6E6A0508B083}"/>
    <pc:docChg chg="undo custSel addSld delSld modSld sldOrd">
      <pc:chgData name="Nita Muir" userId="34e374a0-9981-4084-9fcf-2bdb081ea3e5" providerId="ADAL" clId="{1274AC7E-75D4-4DD4-9586-6E6A0508B083}" dt="2026-03-01T16:00:21.972" v="2433" actId="20577"/>
      <pc:docMkLst>
        <pc:docMk/>
      </pc:docMkLst>
      <pc:sldChg chg="modSp mod">
        <pc:chgData name="Nita Muir" userId="34e374a0-9981-4084-9fcf-2bdb081ea3e5" providerId="ADAL" clId="{1274AC7E-75D4-4DD4-9586-6E6A0508B083}" dt="2026-03-01T15:58:41.433" v="2431" actId="20577"/>
        <pc:sldMkLst>
          <pc:docMk/>
          <pc:sldMk cId="879929709" sldId="316"/>
        </pc:sldMkLst>
        <pc:spChg chg="mod">
          <ac:chgData name="Nita Muir" userId="34e374a0-9981-4084-9fcf-2bdb081ea3e5" providerId="ADAL" clId="{1274AC7E-75D4-4DD4-9586-6E6A0508B083}" dt="2026-03-01T15:58:41.433" v="2431" actId="20577"/>
          <ac:spMkLst>
            <pc:docMk/>
            <pc:sldMk cId="879929709" sldId="316"/>
            <ac:spMk id="4" creationId="{00931BDD-C162-452B-A054-74A5F7FD6212}"/>
          </ac:spMkLst>
        </pc:spChg>
      </pc:sldChg>
      <pc:sldChg chg="addSp delSp modSp mod ord modClrScheme chgLayout">
        <pc:chgData name="Nita Muir" userId="34e374a0-9981-4084-9fcf-2bdb081ea3e5" providerId="ADAL" clId="{1274AC7E-75D4-4DD4-9586-6E6A0508B083}" dt="2026-03-01T15:38:47.173" v="1512"/>
        <pc:sldMkLst>
          <pc:docMk/>
          <pc:sldMk cId="1957743397" sldId="645"/>
        </pc:sldMkLst>
        <pc:spChg chg="mod ord">
          <ac:chgData name="Nita Muir" userId="34e374a0-9981-4084-9fcf-2bdb081ea3e5" providerId="ADAL" clId="{1274AC7E-75D4-4DD4-9586-6E6A0508B083}" dt="2026-03-01T15:21:15.952" v="1220" actId="700"/>
          <ac:spMkLst>
            <pc:docMk/>
            <pc:sldMk cId="1957743397" sldId="645"/>
            <ac:spMk id="2" creationId="{0492283E-724B-7387-646A-0F5890D8E38F}"/>
          </ac:spMkLst>
        </pc:spChg>
        <pc:spChg chg="add mod ord">
          <ac:chgData name="Nita Muir" userId="34e374a0-9981-4084-9fcf-2bdb081ea3e5" providerId="ADAL" clId="{1274AC7E-75D4-4DD4-9586-6E6A0508B083}" dt="2026-03-01T15:38:29.384" v="1510" actId="20577"/>
          <ac:spMkLst>
            <pc:docMk/>
            <pc:sldMk cId="1957743397" sldId="645"/>
            <ac:spMk id="11" creationId="{9E009C12-CFB0-5368-F59B-A732FDD4396E}"/>
          </ac:spMkLst>
        </pc:spChg>
        <pc:picChg chg="add mod">
          <ac:chgData name="Nita Muir" userId="34e374a0-9981-4084-9fcf-2bdb081ea3e5" providerId="ADAL" clId="{1274AC7E-75D4-4DD4-9586-6E6A0508B083}" dt="2026-03-01T15:36:48.095" v="1236" actId="14100"/>
          <ac:picMkLst>
            <pc:docMk/>
            <pc:sldMk cId="1957743397" sldId="645"/>
            <ac:picMk id="10" creationId="{E4910725-1CB3-7AAF-E03A-B76DE986B2F4}"/>
          </ac:picMkLst>
        </pc:picChg>
        <pc:picChg chg="add mod">
          <ac:chgData name="Nita Muir" userId="34e374a0-9981-4084-9fcf-2bdb081ea3e5" providerId="ADAL" clId="{1274AC7E-75D4-4DD4-9586-6E6A0508B083}" dt="2026-03-01T15:36:50.887" v="1237" actId="1076"/>
          <ac:picMkLst>
            <pc:docMk/>
            <pc:sldMk cId="1957743397" sldId="645"/>
            <ac:picMk id="12" creationId="{35D65127-8CD6-FE67-F19C-5A2D4EC1CB2B}"/>
          </ac:picMkLst>
        </pc:picChg>
        <pc:picChg chg="add mod">
          <ac:chgData name="Nita Muir" userId="34e374a0-9981-4084-9fcf-2bdb081ea3e5" providerId="ADAL" clId="{1274AC7E-75D4-4DD4-9586-6E6A0508B083}" dt="2026-03-01T15:36:42.270" v="1234" actId="1076"/>
          <ac:picMkLst>
            <pc:docMk/>
            <pc:sldMk cId="1957743397" sldId="645"/>
            <ac:picMk id="13" creationId="{52FE0321-90E6-9940-DBCF-72E258E08D61}"/>
          </ac:picMkLst>
        </pc:picChg>
        <pc:picChg chg="add mod ord">
          <ac:chgData name="Nita Muir" userId="34e374a0-9981-4084-9fcf-2bdb081ea3e5" providerId="ADAL" clId="{1274AC7E-75D4-4DD4-9586-6E6A0508B083}" dt="2026-03-01T15:21:23.577" v="1223" actId="1076"/>
          <ac:picMkLst>
            <pc:docMk/>
            <pc:sldMk cId="1957743397" sldId="645"/>
            <ac:picMk id="2050" creationId="{A3A013D5-C873-B5CA-1EF8-0FB77FFDD4BC}"/>
          </ac:picMkLst>
        </pc:picChg>
      </pc:sldChg>
      <pc:sldChg chg="modSp mod">
        <pc:chgData name="Nita Muir" userId="34e374a0-9981-4084-9fcf-2bdb081ea3e5" providerId="ADAL" clId="{1274AC7E-75D4-4DD4-9586-6E6A0508B083}" dt="2026-02-28T17:09:50.646" v="1167" actId="20577"/>
        <pc:sldMkLst>
          <pc:docMk/>
          <pc:sldMk cId="2215643169" sldId="648"/>
        </pc:sldMkLst>
        <pc:spChg chg="mod">
          <ac:chgData name="Nita Muir" userId="34e374a0-9981-4084-9fcf-2bdb081ea3e5" providerId="ADAL" clId="{1274AC7E-75D4-4DD4-9586-6E6A0508B083}" dt="2026-02-28T17:09:50.646" v="1167" actId="20577"/>
          <ac:spMkLst>
            <pc:docMk/>
            <pc:sldMk cId="2215643169" sldId="648"/>
            <ac:spMk id="4" creationId="{0A6FEBE0-AAF2-DA6A-C793-47FC333AEBFF}"/>
          </ac:spMkLst>
        </pc:spChg>
      </pc:sldChg>
      <pc:sldChg chg="delSp modSp mod">
        <pc:chgData name="Nita Muir" userId="34e374a0-9981-4084-9fcf-2bdb081ea3e5" providerId="ADAL" clId="{1274AC7E-75D4-4DD4-9586-6E6A0508B083}" dt="2026-03-01T15:19:08.972" v="1209" actId="255"/>
        <pc:sldMkLst>
          <pc:docMk/>
          <pc:sldMk cId="1079975416" sldId="650"/>
        </pc:sldMkLst>
        <pc:spChg chg="mod">
          <ac:chgData name="Nita Muir" userId="34e374a0-9981-4084-9fcf-2bdb081ea3e5" providerId="ADAL" clId="{1274AC7E-75D4-4DD4-9586-6E6A0508B083}" dt="2026-03-01T15:19:08.972" v="1209" actId="255"/>
          <ac:spMkLst>
            <pc:docMk/>
            <pc:sldMk cId="1079975416" sldId="650"/>
            <ac:spMk id="2" creationId="{06B1F691-F0CC-6A2D-1AED-A25543071F44}"/>
          </ac:spMkLst>
        </pc:spChg>
        <pc:graphicFrameChg chg="mod ord modGraphic">
          <ac:chgData name="Nita Muir" userId="34e374a0-9981-4084-9fcf-2bdb081ea3e5" providerId="ADAL" clId="{1274AC7E-75D4-4DD4-9586-6E6A0508B083}" dt="2026-03-01T15:19:00.299" v="1208" actId="255"/>
          <ac:graphicFrameMkLst>
            <pc:docMk/>
            <pc:sldMk cId="1079975416" sldId="650"/>
            <ac:graphicFrameMk id="11" creationId="{162ABEBE-44DA-76C4-8997-E4890A73E451}"/>
          </ac:graphicFrameMkLst>
        </pc:graphicFrameChg>
      </pc:sldChg>
      <pc:sldChg chg="modSp mod">
        <pc:chgData name="Nita Muir" userId="34e374a0-9981-4084-9fcf-2bdb081ea3e5" providerId="ADAL" clId="{1274AC7E-75D4-4DD4-9586-6E6A0508B083}" dt="2026-03-01T15:56:23.239" v="2184" actId="20577"/>
        <pc:sldMkLst>
          <pc:docMk/>
          <pc:sldMk cId="922913714" sldId="651"/>
        </pc:sldMkLst>
        <pc:spChg chg="mod">
          <ac:chgData name="Nita Muir" userId="34e374a0-9981-4084-9fcf-2bdb081ea3e5" providerId="ADAL" clId="{1274AC7E-75D4-4DD4-9586-6E6A0508B083}" dt="2026-03-01T15:56:23.239" v="2184" actId="20577"/>
          <ac:spMkLst>
            <pc:docMk/>
            <pc:sldMk cId="922913714" sldId="651"/>
            <ac:spMk id="6" creationId="{D041DE9E-F98C-39B1-54E0-DE8E71EE65A6}"/>
          </ac:spMkLst>
        </pc:spChg>
      </pc:sldChg>
      <pc:sldChg chg="addSp delSp modSp mod ord modClrScheme chgLayout">
        <pc:chgData name="Nita Muir" userId="34e374a0-9981-4084-9fcf-2bdb081ea3e5" providerId="ADAL" clId="{1274AC7E-75D4-4DD4-9586-6E6A0508B083}" dt="2026-03-01T15:39:08.431" v="1514"/>
        <pc:sldMkLst>
          <pc:docMk/>
          <pc:sldMk cId="243420316" sldId="654"/>
        </pc:sldMkLst>
        <pc:spChg chg="mod">
          <ac:chgData name="Nita Muir" userId="34e374a0-9981-4084-9fcf-2bdb081ea3e5" providerId="ADAL" clId="{1274AC7E-75D4-4DD4-9586-6E6A0508B083}" dt="2026-02-28T17:08:14.904" v="1079" actId="26606"/>
          <ac:spMkLst>
            <pc:docMk/>
            <pc:sldMk cId="243420316" sldId="654"/>
            <ac:spMk id="2" creationId="{96AA05F9-566C-F361-9555-FE15B216DD01}"/>
          </ac:spMkLst>
        </pc:spChg>
        <pc:spChg chg="mod ord">
          <ac:chgData name="Nita Muir" userId="34e374a0-9981-4084-9fcf-2bdb081ea3e5" providerId="ADAL" clId="{1274AC7E-75D4-4DD4-9586-6E6A0508B083}" dt="2026-02-28T17:08:35.273" v="1082" actId="113"/>
          <ac:spMkLst>
            <pc:docMk/>
            <pc:sldMk cId="243420316" sldId="654"/>
            <ac:spMk id="3" creationId="{0D2054A5-A4E3-9E60-8321-78D0B450828E}"/>
          </ac:spMkLst>
        </pc:spChg>
        <pc:picChg chg="add mod">
          <ac:chgData name="Nita Muir" userId="34e374a0-9981-4084-9fcf-2bdb081ea3e5" providerId="ADAL" clId="{1274AC7E-75D4-4DD4-9586-6E6A0508B083}" dt="2026-02-28T17:08:14.904" v="1079" actId="26606"/>
          <ac:picMkLst>
            <pc:docMk/>
            <pc:sldMk cId="243420316" sldId="654"/>
            <ac:picMk id="1026" creationId="{55634CAA-A96C-FB16-0F18-B92BD3866E16}"/>
          </ac:picMkLst>
        </pc:picChg>
      </pc:sldChg>
      <pc:sldChg chg="modSp mod">
        <pc:chgData name="Nita Muir" userId="34e374a0-9981-4084-9fcf-2bdb081ea3e5" providerId="ADAL" clId="{1274AC7E-75D4-4DD4-9586-6E6A0508B083}" dt="2026-03-01T15:45:56.859" v="1775" actId="20577"/>
        <pc:sldMkLst>
          <pc:docMk/>
          <pc:sldMk cId="152426482" sldId="655"/>
        </pc:sldMkLst>
        <pc:spChg chg="mod">
          <ac:chgData name="Nita Muir" userId="34e374a0-9981-4084-9fcf-2bdb081ea3e5" providerId="ADAL" clId="{1274AC7E-75D4-4DD4-9586-6E6A0508B083}" dt="2026-03-01T15:45:56.859" v="1775" actId="20577"/>
          <ac:spMkLst>
            <pc:docMk/>
            <pc:sldMk cId="152426482" sldId="655"/>
            <ac:spMk id="2" creationId="{8C9FA136-1C2B-2EBB-5E95-596344DEB2BC}"/>
          </ac:spMkLst>
        </pc:spChg>
        <pc:spChg chg="mod">
          <ac:chgData name="Nita Muir" userId="34e374a0-9981-4084-9fcf-2bdb081ea3e5" providerId="ADAL" clId="{1274AC7E-75D4-4DD4-9586-6E6A0508B083}" dt="2026-03-01T15:45:08.021" v="1718" actId="20577"/>
          <ac:spMkLst>
            <pc:docMk/>
            <pc:sldMk cId="152426482" sldId="655"/>
            <ac:spMk id="3" creationId="{BC622313-5D0A-757B-3416-3B25C5D3D0EA}"/>
          </ac:spMkLst>
        </pc:spChg>
        <pc:spChg chg="mod">
          <ac:chgData name="Nita Muir" userId="34e374a0-9981-4084-9fcf-2bdb081ea3e5" providerId="ADAL" clId="{1274AC7E-75D4-4DD4-9586-6E6A0508B083}" dt="2026-03-01T15:44:46.296" v="1715" actId="255"/>
          <ac:spMkLst>
            <pc:docMk/>
            <pc:sldMk cId="152426482" sldId="655"/>
            <ac:spMk id="4" creationId="{FC05D56C-37BD-61D7-A0BF-A9159EE4F0D1}"/>
          </ac:spMkLst>
        </pc:spChg>
      </pc:sldChg>
      <pc:sldChg chg="modSp mod">
        <pc:chgData name="Nita Muir" userId="34e374a0-9981-4084-9fcf-2bdb081ea3e5" providerId="ADAL" clId="{1274AC7E-75D4-4DD4-9586-6E6A0508B083}" dt="2026-03-01T16:00:21.972" v="2433" actId="20577"/>
        <pc:sldMkLst>
          <pc:docMk/>
          <pc:sldMk cId="2314782978" sldId="656"/>
        </pc:sldMkLst>
        <pc:spChg chg="mod">
          <ac:chgData name="Nita Muir" userId="34e374a0-9981-4084-9fcf-2bdb081ea3e5" providerId="ADAL" clId="{1274AC7E-75D4-4DD4-9586-6E6A0508B083}" dt="2026-03-01T15:52:01.707" v="1822" actId="20577"/>
          <ac:spMkLst>
            <pc:docMk/>
            <pc:sldMk cId="2314782978" sldId="656"/>
            <ac:spMk id="2" creationId="{16EACAC5-93D9-7DE0-8FDC-31081699DC11}"/>
          </ac:spMkLst>
        </pc:spChg>
        <pc:spChg chg="mod">
          <ac:chgData name="Nita Muir" userId="34e374a0-9981-4084-9fcf-2bdb081ea3e5" providerId="ADAL" clId="{1274AC7E-75D4-4DD4-9586-6E6A0508B083}" dt="2026-03-01T16:00:21.972" v="2433" actId="20577"/>
          <ac:spMkLst>
            <pc:docMk/>
            <pc:sldMk cId="2314782978" sldId="656"/>
            <ac:spMk id="3" creationId="{1D2D8B44-DF22-42FB-6845-3FE2A01AD502}"/>
          </ac:spMkLst>
        </pc:spChg>
      </pc:sldChg>
      <pc:sldChg chg="modSp mod">
        <pc:chgData name="Nita Muir" userId="34e374a0-9981-4084-9fcf-2bdb081ea3e5" providerId="ADAL" clId="{1274AC7E-75D4-4DD4-9586-6E6A0508B083}" dt="2026-02-28T17:01:55.154" v="468" actId="20577"/>
        <pc:sldMkLst>
          <pc:docMk/>
          <pc:sldMk cId="4279097115" sldId="659"/>
        </pc:sldMkLst>
        <pc:spChg chg="mod">
          <ac:chgData name="Nita Muir" userId="34e374a0-9981-4084-9fcf-2bdb081ea3e5" providerId="ADAL" clId="{1274AC7E-75D4-4DD4-9586-6E6A0508B083}" dt="2026-02-28T17:01:55.154" v="468" actId="20577"/>
          <ac:spMkLst>
            <pc:docMk/>
            <pc:sldMk cId="4279097115" sldId="659"/>
            <ac:spMk id="3" creationId="{2A803293-B0A1-20A5-860C-A3811BB02DB5}"/>
          </ac:spMkLst>
        </pc:spChg>
        <pc:spChg chg="mod">
          <ac:chgData name="Nita Muir" userId="34e374a0-9981-4084-9fcf-2bdb081ea3e5" providerId="ADAL" clId="{1274AC7E-75D4-4DD4-9586-6E6A0508B083}" dt="2026-02-28T17:00:07.383" v="218" actId="27636"/>
          <ac:spMkLst>
            <pc:docMk/>
            <pc:sldMk cId="4279097115" sldId="659"/>
            <ac:spMk id="4" creationId="{0E866B94-4306-5007-5775-76852900BAC9}"/>
          </ac:spMkLst>
        </pc:spChg>
      </pc:sldChg>
      <pc:sldChg chg="modSp mod">
        <pc:chgData name="Nita Muir" userId="34e374a0-9981-4084-9fcf-2bdb081ea3e5" providerId="ADAL" clId="{1274AC7E-75D4-4DD4-9586-6E6A0508B083}" dt="2026-03-01T15:57:35.337" v="2384" actId="20577"/>
        <pc:sldMkLst>
          <pc:docMk/>
          <pc:sldMk cId="2674641516" sldId="660"/>
        </pc:sldMkLst>
        <pc:spChg chg="mod">
          <ac:chgData name="Nita Muir" userId="34e374a0-9981-4084-9fcf-2bdb081ea3e5" providerId="ADAL" clId="{1274AC7E-75D4-4DD4-9586-6E6A0508B083}" dt="2026-03-01T15:56:38.274" v="2199" actId="20577"/>
          <ac:spMkLst>
            <pc:docMk/>
            <pc:sldMk cId="2674641516" sldId="660"/>
            <ac:spMk id="2" creationId="{A5E08D16-C567-E6C3-6B52-3B15320C4F74}"/>
          </ac:spMkLst>
        </pc:spChg>
        <pc:spChg chg="mod">
          <ac:chgData name="Nita Muir" userId="34e374a0-9981-4084-9fcf-2bdb081ea3e5" providerId="ADAL" clId="{1274AC7E-75D4-4DD4-9586-6E6A0508B083}" dt="2026-03-01T15:57:35.337" v="2384" actId="20577"/>
          <ac:spMkLst>
            <pc:docMk/>
            <pc:sldMk cId="2674641516" sldId="660"/>
            <ac:spMk id="3" creationId="{09BA2324-B5C9-108F-DE6A-4CAAA90849D4}"/>
          </ac:spMkLst>
        </pc:spChg>
      </pc:sldChg>
      <pc:sldChg chg="addSp delSp modSp new mod modClrScheme chgLayout">
        <pc:chgData name="Nita Muir" userId="34e374a0-9981-4084-9fcf-2bdb081ea3e5" providerId="ADAL" clId="{1274AC7E-75D4-4DD4-9586-6E6A0508B083}" dt="2026-03-01T15:48:00.065" v="1786" actId="1076"/>
        <pc:sldMkLst>
          <pc:docMk/>
          <pc:sldMk cId="428156260" sldId="661"/>
        </pc:sldMkLst>
        <pc:picChg chg="add mod ord">
          <ac:chgData name="Nita Muir" userId="34e374a0-9981-4084-9fcf-2bdb081ea3e5" providerId="ADAL" clId="{1274AC7E-75D4-4DD4-9586-6E6A0508B083}" dt="2026-03-01T15:48:00.065" v="1786" actId="1076"/>
          <ac:picMkLst>
            <pc:docMk/>
            <pc:sldMk cId="428156260" sldId="661"/>
            <ac:picMk id="7" creationId="{9123C240-9161-D287-DB13-45DFA533226B}"/>
          </ac:picMkLst>
        </pc:picChg>
      </pc:sldChg>
      <pc:sldChg chg="addSp delSp modSp new mod modClrScheme chgLayout">
        <pc:chgData name="Nita Muir" userId="34e374a0-9981-4084-9fcf-2bdb081ea3e5" providerId="ADAL" clId="{1274AC7E-75D4-4DD4-9586-6E6A0508B083}" dt="2026-03-01T15:51:21.631" v="1803"/>
        <pc:sldMkLst>
          <pc:docMk/>
          <pc:sldMk cId="1511930049" sldId="662"/>
        </pc:sldMkLst>
        <pc:spChg chg="add mod ord">
          <ac:chgData name="Nita Muir" userId="34e374a0-9981-4084-9fcf-2bdb081ea3e5" providerId="ADAL" clId="{1274AC7E-75D4-4DD4-9586-6E6A0508B083}" dt="2026-03-01T15:50:56.549" v="1799" actId="700"/>
          <ac:spMkLst>
            <pc:docMk/>
            <pc:sldMk cId="1511930049" sldId="662"/>
            <ac:spMk id="2" creationId="{43221AC1-F310-352D-CD07-BC0E01F99FC3}"/>
          </ac:spMkLst>
        </pc:spChg>
        <pc:spChg chg="add mod ord">
          <ac:chgData name="Nita Muir" userId="34e374a0-9981-4084-9fcf-2bdb081ea3e5" providerId="ADAL" clId="{1274AC7E-75D4-4DD4-9586-6E6A0508B083}" dt="2026-03-01T15:50:56.628" v="1801" actId="27636"/>
          <ac:spMkLst>
            <pc:docMk/>
            <pc:sldMk cId="1511930049" sldId="662"/>
            <ac:spMk id="3" creationId="{55D844E3-3D9D-1A6C-C383-D45603DCD189}"/>
          </ac:spMkLst>
        </pc:spChg>
        <pc:picChg chg="add mod">
          <ac:chgData name="Nita Muir" userId="34e374a0-9981-4084-9fcf-2bdb081ea3e5" providerId="ADAL" clId="{1274AC7E-75D4-4DD4-9586-6E6A0508B083}" dt="2026-03-01T15:51:21.631" v="1803"/>
          <ac:picMkLst>
            <pc:docMk/>
            <pc:sldMk cId="1511930049" sldId="662"/>
            <ac:picMk id="5" creationId="{28C3F25F-16F5-18DE-BD47-D375745701A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7D712-49EC-4A83-9470-5780981FA10E}" type="doc">
      <dgm:prSet loTypeId="urn:microsoft.com/office/officeart/2005/8/layout/vProcess5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A23169-5D45-4FC7-95BB-B108A9A723B3}">
      <dgm:prSet custT="1"/>
      <dgm:spPr/>
      <dgm:t>
        <a:bodyPr/>
        <a:lstStyle/>
        <a:p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Knowledge acquisition.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1AEEA7F-1B43-46D0-8390-DB6713616E05}" type="parTrans" cxnId="{2F6DA26C-C138-47DA-A2EF-8CB18DC478A5}">
      <dgm:prSet/>
      <dgm:spPr/>
      <dgm:t>
        <a:bodyPr/>
        <a:lstStyle/>
        <a:p>
          <a:endParaRPr lang="en-US"/>
        </a:p>
      </dgm:t>
    </dgm:pt>
    <dgm:pt modelId="{C07B4BDC-B6D4-4EAA-BD1E-B40753B12A5A}" type="sibTrans" cxnId="{2F6DA26C-C138-47DA-A2EF-8CB18DC478A5}">
      <dgm:prSet/>
      <dgm:spPr/>
      <dgm:t>
        <a:bodyPr/>
        <a:lstStyle/>
        <a:p>
          <a:endParaRPr lang="en-US"/>
        </a:p>
      </dgm:t>
    </dgm:pt>
    <dgm:pt modelId="{03F29422-DCBD-45F6-813D-5B9981D5DBFF}">
      <dgm:prSet custT="1"/>
      <dgm:spPr/>
      <dgm:t>
        <a:bodyPr/>
        <a:lstStyle/>
        <a:p>
          <a:r>
            <a: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Task workload – key to understanding how students can perform confidently under pressure</a:t>
          </a:r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92CC20-AEE6-42F7-94A3-246DC41FF719}" type="parTrans" cxnId="{65EA317D-A0D7-473E-B7BB-207B040854F6}">
      <dgm:prSet/>
      <dgm:spPr/>
      <dgm:t>
        <a:bodyPr/>
        <a:lstStyle/>
        <a:p>
          <a:endParaRPr lang="en-US"/>
        </a:p>
      </dgm:t>
    </dgm:pt>
    <dgm:pt modelId="{1B5F7C22-E1D3-40E0-8CD1-B58C243B2FFC}" type="sibTrans" cxnId="{65EA317D-A0D7-473E-B7BB-207B040854F6}">
      <dgm:prSet/>
      <dgm:spPr/>
      <dgm:t>
        <a:bodyPr/>
        <a:lstStyle/>
        <a:p>
          <a:endParaRPr lang="en-US"/>
        </a:p>
      </dgm:t>
    </dgm:pt>
    <dgm:pt modelId="{E29BB902-3B21-4500-BF1F-FD9E5B10092B}">
      <dgm:prSet custT="1"/>
      <dgm:spPr/>
      <dgm:t>
        <a:bodyPr/>
        <a:lstStyle/>
        <a:p>
          <a:r>
            <a: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Self-efficacy – Self-efficacy is an individual’s belief in their ability to successfully execute actions required to achieve specific outcomes.  </a:t>
          </a:r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C506D8-CF89-4978-AB0A-639AE24C4C97}" type="parTrans" cxnId="{EA7C73B7-8B66-436F-BC11-3A2F0DB58FC1}">
      <dgm:prSet/>
      <dgm:spPr/>
      <dgm:t>
        <a:bodyPr/>
        <a:lstStyle/>
        <a:p>
          <a:endParaRPr lang="en-US"/>
        </a:p>
      </dgm:t>
    </dgm:pt>
    <dgm:pt modelId="{78FBC642-82BF-4C6F-AF41-0A598F9503D9}" type="sibTrans" cxnId="{EA7C73B7-8B66-436F-BC11-3A2F0DB58FC1}">
      <dgm:prSet/>
      <dgm:spPr/>
      <dgm:t>
        <a:bodyPr/>
        <a:lstStyle/>
        <a:p>
          <a:endParaRPr lang="en-US"/>
        </a:p>
      </dgm:t>
    </dgm:pt>
    <dgm:pt modelId="{BDF04073-96FD-4A6A-823D-B5D3539DD3C9}" type="pres">
      <dgm:prSet presAssocID="{E017D712-49EC-4A83-9470-5780981FA10E}" presName="outerComposite" presStyleCnt="0">
        <dgm:presLayoutVars>
          <dgm:chMax val="5"/>
          <dgm:dir/>
          <dgm:resizeHandles val="exact"/>
        </dgm:presLayoutVars>
      </dgm:prSet>
      <dgm:spPr/>
    </dgm:pt>
    <dgm:pt modelId="{82CFACDD-C328-4832-B327-0276CFF07AF6}" type="pres">
      <dgm:prSet presAssocID="{E017D712-49EC-4A83-9470-5780981FA10E}" presName="dummyMaxCanvas" presStyleCnt="0">
        <dgm:presLayoutVars/>
      </dgm:prSet>
      <dgm:spPr/>
    </dgm:pt>
    <dgm:pt modelId="{F6EC1A26-5A19-4A2B-8570-481B7D663CBB}" type="pres">
      <dgm:prSet presAssocID="{E017D712-49EC-4A83-9470-5780981FA10E}" presName="ThreeNodes_1" presStyleLbl="node1" presStyleIdx="0" presStyleCnt="3" custLinFactNeighborY="-1175">
        <dgm:presLayoutVars>
          <dgm:bulletEnabled val="1"/>
        </dgm:presLayoutVars>
      </dgm:prSet>
      <dgm:spPr/>
    </dgm:pt>
    <dgm:pt modelId="{680916B0-B439-4E37-9E30-32C78BE862BB}" type="pres">
      <dgm:prSet presAssocID="{E017D712-49EC-4A83-9470-5780981FA10E}" presName="ThreeNodes_2" presStyleLbl="node1" presStyleIdx="1" presStyleCnt="3">
        <dgm:presLayoutVars>
          <dgm:bulletEnabled val="1"/>
        </dgm:presLayoutVars>
      </dgm:prSet>
      <dgm:spPr/>
    </dgm:pt>
    <dgm:pt modelId="{FA6A5F47-85B3-49C0-A49C-4A290AF6F347}" type="pres">
      <dgm:prSet presAssocID="{E017D712-49EC-4A83-9470-5780981FA10E}" presName="ThreeNodes_3" presStyleLbl="node1" presStyleIdx="2" presStyleCnt="3">
        <dgm:presLayoutVars>
          <dgm:bulletEnabled val="1"/>
        </dgm:presLayoutVars>
      </dgm:prSet>
      <dgm:spPr/>
    </dgm:pt>
    <dgm:pt modelId="{017E40A7-45A6-4DFE-BE4D-A5B954C66501}" type="pres">
      <dgm:prSet presAssocID="{E017D712-49EC-4A83-9470-5780981FA10E}" presName="ThreeConn_1-2" presStyleLbl="fgAccFollowNode1" presStyleIdx="0" presStyleCnt="2">
        <dgm:presLayoutVars>
          <dgm:bulletEnabled val="1"/>
        </dgm:presLayoutVars>
      </dgm:prSet>
      <dgm:spPr/>
    </dgm:pt>
    <dgm:pt modelId="{9339DC9B-BD1D-4385-8642-35255F148AAF}" type="pres">
      <dgm:prSet presAssocID="{E017D712-49EC-4A83-9470-5780981FA10E}" presName="ThreeConn_2-3" presStyleLbl="fgAccFollowNode1" presStyleIdx="1" presStyleCnt="2">
        <dgm:presLayoutVars>
          <dgm:bulletEnabled val="1"/>
        </dgm:presLayoutVars>
      </dgm:prSet>
      <dgm:spPr/>
    </dgm:pt>
    <dgm:pt modelId="{ACD9BFCD-E8E3-4155-92B8-2DCD35E9483A}" type="pres">
      <dgm:prSet presAssocID="{E017D712-49EC-4A83-9470-5780981FA10E}" presName="ThreeNodes_1_text" presStyleLbl="node1" presStyleIdx="2" presStyleCnt="3">
        <dgm:presLayoutVars>
          <dgm:bulletEnabled val="1"/>
        </dgm:presLayoutVars>
      </dgm:prSet>
      <dgm:spPr/>
    </dgm:pt>
    <dgm:pt modelId="{7EA8360F-A737-46FD-8143-A8D45D83E446}" type="pres">
      <dgm:prSet presAssocID="{E017D712-49EC-4A83-9470-5780981FA10E}" presName="ThreeNodes_2_text" presStyleLbl="node1" presStyleIdx="2" presStyleCnt="3">
        <dgm:presLayoutVars>
          <dgm:bulletEnabled val="1"/>
        </dgm:presLayoutVars>
      </dgm:prSet>
      <dgm:spPr/>
    </dgm:pt>
    <dgm:pt modelId="{1BB579DA-1283-44E2-A6D2-B82E31E11B1B}" type="pres">
      <dgm:prSet presAssocID="{E017D712-49EC-4A83-9470-5780981FA10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341B617-EA0E-4414-A6E3-643137F9AB2B}" type="presOf" srcId="{E29BB902-3B21-4500-BF1F-FD9E5B10092B}" destId="{FA6A5F47-85B3-49C0-A49C-4A290AF6F347}" srcOrd="0" destOrd="0" presId="urn:microsoft.com/office/officeart/2005/8/layout/vProcess5"/>
    <dgm:cxn modelId="{2F6DA26C-C138-47DA-A2EF-8CB18DC478A5}" srcId="{E017D712-49EC-4A83-9470-5780981FA10E}" destId="{2FA23169-5D45-4FC7-95BB-B108A9A723B3}" srcOrd="0" destOrd="0" parTransId="{41AEEA7F-1B43-46D0-8390-DB6713616E05}" sibTransId="{C07B4BDC-B6D4-4EAA-BD1E-B40753B12A5A}"/>
    <dgm:cxn modelId="{A3B0EF58-C03D-42BC-B734-D994C2B09B93}" type="presOf" srcId="{2FA23169-5D45-4FC7-95BB-B108A9A723B3}" destId="{F6EC1A26-5A19-4A2B-8570-481B7D663CBB}" srcOrd="0" destOrd="0" presId="urn:microsoft.com/office/officeart/2005/8/layout/vProcess5"/>
    <dgm:cxn modelId="{C854985A-374A-46F8-9D16-CA9A72EF7EE2}" type="presOf" srcId="{2FA23169-5D45-4FC7-95BB-B108A9A723B3}" destId="{ACD9BFCD-E8E3-4155-92B8-2DCD35E9483A}" srcOrd="1" destOrd="0" presId="urn:microsoft.com/office/officeart/2005/8/layout/vProcess5"/>
    <dgm:cxn modelId="{65EA317D-A0D7-473E-B7BB-207B040854F6}" srcId="{E017D712-49EC-4A83-9470-5780981FA10E}" destId="{03F29422-DCBD-45F6-813D-5B9981D5DBFF}" srcOrd="1" destOrd="0" parTransId="{A192CC20-AEE6-42F7-94A3-246DC41FF719}" sibTransId="{1B5F7C22-E1D3-40E0-8CD1-B58C243B2FFC}"/>
    <dgm:cxn modelId="{FA3AC080-6AB9-4541-BF57-2EC89EAC7F26}" type="presOf" srcId="{E017D712-49EC-4A83-9470-5780981FA10E}" destId="{BDF04073-96FD-4A6A-823D-B5D3539DD3C9}" srcOrd="0" destOrd="0" presId="urn:microsoft.com/office/officeart/2005/8/layout/vProcess5"/>
    <dgm:cxn modelId="{EA7C73B7-8B66-436F-BC11-3A2F0DB58FC1}" srcId="{E017D712-49EC-4A83-9470-5780981FA10E}" destId="{E29BB902-3B21-4500-BF1F-FD9E5B10092B}" srcOrd="2" destOrd="0" parTransId="{60C506D8-CF89-4978-AB0A-639AE24C4C97}" sibTransId="{78FBC642-82BF-4C6F-AF41-0A598F9503D9}"/>
    <dgm:cxn modelId="{EC0B7DBD-2EA6-4A4D-8B92-F94AC6E89E8B}" type="presOf" srcId="{C07B4BDC-B6D4-4EAA-BD1E-B40753B12A5A}" destId="{017E40A7-45A6-4DFE-BE4D-A5B954C66501}" srcOrd="0" destOrd="0" presId="urn:microsoft.com/office/officeart/2005/8/layout/vProcess5"/>
    <dgm:cxn modelId="{E682E5BF-0D7D-4EE8-B08A-28A56713685B}" type="presOf" srcId="{03F29422-DCBD-45F6-813D-5B9981D5DBFF}" destId="{7EA8360F-A737-46FD-8143-A8D45D83E446}" srcOrd="1" destOrd="0" presId="urn:microsoft.com/office/officeart/2005/8/layout/vProcess5"/>
    <dgm:cxn modelId="{F139A9D3-1209-45DC-BA16-9CA24D5F5D6E}" type="presOf" srcId="{03F29422-DCBD-45F6-813D-5B9981D5DBFF}" destId="{680916B0-B439-4E37-9E30-32C78BE862BB}" srcOrd="0" destOrd="0" presId="urn:microsoft.com/office/officeart/2005/8/layout/vProcess5"/>
    <dgm:cxn modelId="{8A1712D7-8697-4201-8A9B-9E23EF3D1524}" type="presOf" srcId="{1B5F7C22-E1D3-40E0-8CD1-B58C243B2FFC}" destId="{9339DC9B-BD1D-4385-8642-35255F148AAF}" srcOrd="0" destOrd="0" presId="urn:microsoft.com/office/officeart/2005/8/layout/vProcess5"/>
    <dgm:cxn modelId="{A3A626E6-C108-4D0F-AA7A-D0529DB3BFED}" type="presOf" srcId="{E29BB902-3B21-4500-BF1F-FD9E5B10092B}" destId="{1BB579DA-1283-44E2-A6D2-B82E31E11B1B}" srcOrd="1" destOrd="0" presId="urn:microsoft.com/office/officeart/2005/8/layout/vProcess5"/>
    <dgm:cxn modelId="{FB1ACA85-2567-4066-ADB9-A7A13B0EAABF}" type="presParOf" srcId="{BDF04073-96FD-4A6A-823D-B5D3539DD3C9}" destId="{82CFACDD-C328-4832-B327-0276CFF07AF6}" srcOrd="0" destOrd="0" presId="urn:microsoft.com/office/officeart/2005/8/layout/vProcess5"/>
    <dgm:cxn modelId="{B47B4A26-64CD-41A1-817A-1B850EE4F0BA}" type="presParOf" srcId="{BDF04073-96FD-4A6A-823D-B5D3539DD3C9}" destId="{F6EC1A26-5A19-4A2B-8570-481B7D663CBB}" srcOrd="1" destOrd="0" presId="urn:microsoft.com/office/officeart/2005/8/layout/vProcess5"/>
    <dgm:cxn modelId="{A8B73214-051A-492B-995B-875079B11B6C}" type="presParOf" srcId="{BDF04073-96FD-4A6A-823D-B5D3539DD3C9}" destId="{680916B0-B439-4E37-9E30-32C78BE862BB}" srcOrd="2" destOrd="0" presId="urn:microsoft.com/office/officeart/2005/8/layout/vProcess5"/>
    <dgm:cxn modelId="{27F7D7EA-892E-4184-A30E-02B3769D32CE}" type="presParOf" srcId="{BDF04073-96FD-4A6A-823D-B5D3539DD3C9}" destId="{FA6A5F47-85B3-49C0-A49C-4A290AF6F347}" srcOrd="3" destOrd="0" presId="urn:microsoft.com/office/officeart/2005/8/layout/vProcess5"/>
    <dgm:cxn modelId="{F1FF0F10-0CE7-47E8-B3B2-9B689259AD0C}" type="presParOf" srcId="{BDF04073-96FD-4A6A-823D-B5D3539DD3C9}" destId="{017E40A7-45A6-4DFE-BE4D-A5B954C66501}" srcOrd="4" destOrd="0" presId="urn:microsoft.com/office/officeart/2005/8/layout/vProcess5"/>
    <dgm:cxn modelId="{22A31CFF-A6EE-4E40-9683-3F0EBBDF2437}" type="presParOf" srcId="{BDF04073-96FD-4A6A-823D-B5D3539DD3C9}" destId="{9339DC9B-BD1D-4385-8642-35255F148AAF}" srcOrd="5" destOrd="0" presId="urn:microsoft.com/office/officeart/2005/8/layout/vProcess5"/>
    <dgm:cxn modelId="{D52E854F-569C-4BC4-A24D-418883AA8755}" type="presParOf" srcId="{BDF04073-96FD-4A6A-823D-B5D3539DD3C9}" destId="{ACD9BFCD-E8E3-4155-92B8-2DCD35E9483A}" srcOrd="6" destOrd="0" presId="urn:microsoft.com/office/officeart/2005/8/layout/vProcess5"/>
    <dgm:cxn modelId="{D468F991-C3D2-4755-8972-E99E75DFA5E4}" type="presParOf" srcId="{BDF04073-96FD-4A6A-823D-B5D3539DD3C9}" destId="{7EA8360F-A737-46FD-8143-A8D45D83E446}" srcOrd="7" destOrd="0" presId="urn:microsoft.com/office/officeart/2005/8/layout/vProcess5"/>
    <dgm:cxn modelId="{2573CDC6-587B-4A64-9673-C5293DE6FC26}" type="presParOf" srcId="{BDF04073-96FD-4A6A-823D-B5D3539DD3C9}" destId="{1BB579DA-1283-44E2-A6D2-B82E31E11B1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C1A26-5A19-4A2B-8570-481B7D663CBB}">
      <dsp:nvSpPr>
        <dsp:cNvPr id="0" name=""/>
        <dsp:cNvSpPr/>
      </dsp:nvSpPr>
      <dsp:spPr>
        <a:xfrm>
          <a:off x="0" y="0"/>
          <a:ext cx="8938260" cy="123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Knowledge acquisition.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183" y="36183"/>
        <a:ext cx="7605176" cy="1163026"/>
      </dsp:txXfrm>
    </dsp:sp>
    <dsp:sp modelId="{680916B0-B439-4E37-9E30-32C78BE862BB}">
      <dsp:nvSpPr>
        <dsp:cNvPr id="0" name=""/>
        <dsp:cNvSpPr/>
      </dsp:nvSpPr>
      <dsp:spPr>
        <a:xfrm>
          <a:off x="788669" y="1441290"/>
          <a:ext cx="8938260" cy="123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Task workload – key to understanding how students can perform confidently under pressure</a:t>
          </a: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24852" y="1477473"/>
        <a:ext cx="7274219" cy="1163026"/>
      </dsp:txXfrm>
    </dsp:sp>
    <dsp:sp modelId="{FA6A5F47-85B3-49C0-A49C-4A290AF6F347}">
      <dsp:nvSpPr>
        <dsp:cNvPr id="0" name=""/>
        <dsp:cNvSpPr/>
      </dsp:nvSpPr>
      <dsp:spPr>
        <a:xfrm>
          <a:off x="1577339" y="2882581"/>
          <a:ext cx="8938260" cy="123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Self-efficacy – Self-efficacy is an individual’s belief in their ability to successfully execute actions required to achieve specific outcomes.  </a:t>
          </a: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3522" y="2918764"/>
        <a:ext cx="7274219" cy="1163026"/>
      </dsp:txXfrm>
    </dsp:sp>
    <dsp:sp modelId="{017E40A7-45A6-4DFE-BE4D-A5B954C66501}">
      <dsp:nvSpPr>
        <dsp:cNvPr id="0" name=""/>
        <dsp:cNvSpPr/>
      </dsp:nvSpPr>
      <dsp:spPr>
        <a:xfrm>
          <a:off x="8135255" y="936839"/>
          <a:ext cx="803004" cy="803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15931" y="936839"/>
        <a:ext cx="441652" cy="604261"/>
      </dsp:txXfrm>
    </dsp:sp>
    <dsp:sp modelId="{9339DC9B-BD1D-4385-8642-35255F148AAF}">
      <dsp:nvSpPr>
        <dsp:cNvPr id="0" name=""/>
        <dsp:cNvSpPr/>
      </dsp:nvSpPr>
      <dsp:spPr>
        <a:xfrm>
          <a:off x="8923925" y="2369894"/>
          <a:ext cx="803004" cy="803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04601" y="2369894"/>
        <a:ext cx="441652" cy="60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C76AA-06EC-4DD7-91D4-F47D20B49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1A688-3B43-426B-8075-BDD874F74A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71B8E-A818-4490-B27E-CF4069C6E20B}" type="datetimeFigureOut">
              <a:rPr lang="en-GB" smtClean="0"/>
              <a:t>03/03/2026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984DE-0767-4072-8649-2AA241CA99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73540-D284-4CA1-95B3-7D2373ED0D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C09B-76A9-4C7A-8A69-4F0F67DB00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67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1769-9684-4B05-AADB-1F69FD68EDB5}" type="datetimeFigureOut">
              <a:rPr lang="en-GB" smtClean="0"/>
              <a:t>03/03/2026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39A2-E1A3-4608-B5B4-242164DCBF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06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67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self-efficacy, the scale reflects the change in scores from pre- to post-condition. That’s why there is one bar per condition rather than separate pre and post bars. For example, if someone rated their self-efficacy as 70 before and 80 after, their score would be +10. The same approach is used for knowledge. The delta (Δ) symbol on the axis indicates change, which is a standard way of presenting this type of dat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21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96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0B6FB-AE0A-4779-9011-17993817CD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8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72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55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78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52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r>
              <a:rPr lang="en-GB" dirty="0"/>
              <a:t>For self-efficacy, the scale reflects the change in scores from pre- to post-condition. That’s why there is one bar per condition rather than separate pre and post bars. For example, if someone rated their self-efficacy as 70 before and 80 after, their score would be +10.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3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Workload, however, was rated once per simulation (post-condition only), so those bars represent the actual scores rather than a change score.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E39A2-E1A3-4608-B5B4-242164DCBF4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2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EF9EE5-BD97-43D7-A668-78DE14D2FF9C}"/>
              </a:ext>
            </a:extLst>
          </p:cNvPr>
          <p:cNvSpPr/>
          <p:nvPr userDrawn="1"/>
        </p:nvSpPr>
        <p:spPr>
          <a:xfrm>
            <a:off x="-1" y="0"/>
            <a:ext cx="12192001" cy="6799811"/>
          </a:xfrm>
          <a:prstGeom prst="rect">
            <a:avLst/>
          </a:prstGeom>
          <a:solidFill>
            <a:srgbClr val="85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7064A8-AF10-4084-80EA-F86600D23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892" y="595572"/>
            <a:ext cx="3127519" cy="707197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DAB2FE-DF33-4F51-B3ED-2A69380C0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5059" y="0"/>
            <a:ext cx="648694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73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54677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50924" y="1"/>
            <a:ext cx="5841076" cy="60766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1062"/>
            <a:ext cx="4754677" cy="370747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Gill Sans MT" panose="020B0502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481FA-5F6D-486B-B9B3-89C1F61D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22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AAD9-E38D-4DDD-A098-8B86EA16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97BCC-B8E4-4974-95D1-53B91D8F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13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B100-06EC-4126-9D7A-6867D28F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C8B68-8953-400C-B480-E32529C0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25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30949-A260-404F-B545-22D06A333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C5D10-A3CE-47A7-88EE-ED36BA9E2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5A9FE-3563-4AEF-8B4F-13AC8809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6910-B71D-4933-BDA0-04AD5526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07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Sport, Nursing and Allied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C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17840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and image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8851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8467-0F19-45A6-9418-2F149E1C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859DA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7D145-778B-48B6-9697-B5815566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56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17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E3615-2D46-4275-83B6-DF0AFEEC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66F1-0EF4-427B-A506-71AA86E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2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90E29-9D21-4EA1-9EDC-834D29028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0611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859DA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06E1-C039-4511-8143-3FEC9E6C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A874-A269-4FDD-88B4-A938C809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375E-6CB5-4BBF-B99E-F8FF7798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C0B0-9AEF-4AFD-BB0E-89044BD4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67F8A-AFD3-4608-8A97-CB14D100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FB4F8-B3B4-4948-A6B8-51A705E6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1526-EDB3-4D08-A158-2212E26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2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D735-47E3-404D-AF75-AB02FD80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07E-BB0A-4B17-B37E-96310297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55DE-3311-40CE-8E5B-BBD8A240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44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8F89-5C8F-483F-97B5-121E0CBA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F3AB0-7DD9-4317-BF9A-48E0FFB32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44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8554-0C82-4640-AC40-F3CB97B0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205E9-C1E8-4479-81CB-F91E065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02AA-EA54-4ABD-A668-B4180128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79B33-8E1D-4827-AA5B-C37AB248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94012-4178-4EB7-90B2-AA1E1589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EF6C3-FFBD-46A9-8079-0DB76D33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2AA6-0BFE-415E-91D5-D5EF071A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5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DB13-3611-4614-B1D7-D6540A24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14800" cy="160020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66A7-AB52-4932-A27F-92341D19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713" y="457201"/>
            <a:ext cx="58575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4D5A-B621-4E40-B0FA-2C41D4D7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4436"/>
            <a:ext cx="4114800" cy="36991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8E260-5BE8-4B94-AC6D-5238FAA0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4935-62B3-44A4-A4CA-190330B7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9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DF35ED-E619-4284-9C1E-8BF203C5686C}"/>
              </a:ext>
            </a:extLst>
          </p:cNvPr>
          <p:cNvSpPr/>
          <p:nvPr userDrawn="1"/>
        </p:nvSpPr>
        <p:spPr>
          <a:xfrm>
            <a:off x="0" y="6070782"/>
            <a:ext cx="12192000" cy="782549"/>
          </a:xfrm>
          <a:prstGeom prst="rect">
            <a:avLst/>
          </a:prstGeom>
          <a:solidFill>
            <a:srgbClr val="85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60D02-9EEF-4687-B41F-C653B959E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A9026-69F6-4A4E-84C7-A9FF270EE02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8" y="6253170"/>
            <a:ext cx="1895035" cy="4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14F"/>
          </a:solidFill>
          <a:latin typeface="Optima 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14F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4531/muif5353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31BDD-C162-452B-A054-74A5F7FD6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088" y="964870"/>
            <a:ext cx="4911081" cy="49282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3200" dirty="0"/>
              <a:t>An examination of </a:t>
            </a:r>
            <a:r>
              <a:rPr lang="en-GB" sz="3200" b="1" dirty="0"/>
              <a:t>Forum theatre </a:t>
            </a:r>
            <a:r>
              <a:rPr lang="en-GB" sz="3200" dirty="0"/>
              <a:t>and </a:t>
            </a:r>
            <a:r>
              <a:rPr lang="en-GB" sz="3200" b="1" dirty="0"/>
              <a:t>computer-based simulation </a:t>
            </a:r>
            <a:r>
              <a:rPr lang="en-GB" sz="3200" dirty="0"/>
              <a:t>on the </a:t>
            </a:r>
            <a:r>
              <a:rPr lang="en-GB" sz="3200" b="1" dirty="0"/>
              <a:t>recognition and response to clinical scenarios</a:t>
            </a:r>
            <a:r>
              <a:rPr lang="en-GB" sz="3200" dirty="0"/>
              <a:t> among undergraduate nursing students.    </a:t>
            </a:r>
          </a:p>
          <a:p>
            <a:endParaRPr lang="en-GB" dirty="0"/>
          </a:p>
          <a:p>
            <a:r>
              <a:rPr lang="en-GB" dirty="0"/>
              <a:t>Dr Nita Muir,  James Wilson, Dr Carla Rue, Dr Chris Vine.</a:t>
            </a:r>
          </a:p>
          <a:p>
            <a:r>
              <a:rPr lang="en-GB" dirty="0"/>
              <a:t>6/3/26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37743-1666-4AAD-BF3A-D5531DA5A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8597"/>
            <a:ext cx="12277727" cy="7745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A1BB6C6-9899-59FE-A9B3-322E46F6F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55" y="259009"/>
            <a:ext cx="2696357" cy="13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4D21A-DEE0-4022-699C-89DEE7E1A0CC}"/>
              </a:ext>
            </a:extLst>
          </p:cNvPr>
          <p:cNvSpPr txBox="1"/>
          <p:nvPr/>
        </p:nvSpPr>
        <p:spPr>
          <a:xfrm>
            <a:off x="6344889" y="2230108"/>
            <a:ext cx="576244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</a:rPr>
              <a:t>National Association of Educators in 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F75D94-C1CF-4444-C0D9-3E673002F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917" y="4358965"/>
            <a:ext cx="1723669" cy="15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1AC1-F310-352D-CD07-BC0E01F9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NASATLX Workload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44E3-3D9D-1A6C-C383-D45603DCD1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rate the perceived workload of the session (1–21) across: </a:t>
            </a:r>
          </a:p>
          <a:p>
            <a:pPr fontAlgn="base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demand </a:t>
            </a:r>
          </a:p>
          <a:p>
            <a:pPr fontAlgn="base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demand </a:t>
            </a:r>
          </a:p>
          <a:p>
            <a:pPr fontAlgn="base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pressure </a:t>
            </a:r>
          </a:p>
          <a:p>
            <a:pPr fontAlgn="base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 </a:t>
            </a:r>
          </a:p>
          <a:p>
            <a:pPr fontAlgn="base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Effort </a:t>
            </a:r>
          </a:p>
          <a:p>
            <a:pPr fontAlgn="base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Frustration </a:t>
            </a:r>
          </a:p>
          <a:p>
            <a:pPr marL="0" indent="0" fontAlgn="base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provides insight into cognitive load and task difficulty. 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3F25F-16F5-18DE-BD47-D375745701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43796"/>
            <a:ext cx="5181600" cy="36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5D0C4-CF8D-E13E-DE57-AF915E21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CAC5-93D9-7DE0-8FDC-31081699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latin typeface="Calibri"/>
                <a:ea typeface="Calibri"/>
                <a:cs typeface="Calibri"/>
              </a:rPr>
              <a:t>Knowledge Check Questions:  Dementia care </a:t>
            </a:r>
            <a:r>
              <a:rPr lang="en-GB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 one doesn’t come across great, this is due to the small n for each group. For the screen-based simulation 10/12 participants had no knowledge change, but 2 participants had huge decreases (-40 and –80%). </a:t>
            </a:r>
            <a:endParaRPr lang="en-GB" sz="1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8B44-DF22-42FB-6845-3FE2A01AD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b="1" dirty="0"/>
              <a:t>Knowledge Check: Dementia Care</a:t>
            </a:r>
            <a:r>
              <a:rPr lang="en-GB" dirty="0"/>
              <a:t> </a:t>
            </a:r>
          </a:p>
          <a:p>
            <a:pPr fontAlgn="base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choice questions assessing understanding of: </a:t>
            </a:r>
          </a:p>
          <a:p>
            <a:pPr fontAlgn="base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 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Kitwood’s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theory of personhood </a:t>
            </a:r>
          </a:p>
          <a:p>
            <a:pPr fontAlgn="base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 of infantilisation </a:t>
            </a:r>
          </a:p>
          <a:p>
            <a:pPr fontAlgn="base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 of objectification </a:t>
            </a:r>
          </a:p>
          <a:p>
            <a:pPr fontAlgn="base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labelling and withholding </a:t>
            </a:r>
          </a:p>
          <a:p>
            <a:pPr fontAlgn="base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ways to challenge malignant social acts </a:t>
            </a:r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(person-centred 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alternatives) </a:t>
            </a:r>
          </a:p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GB" sz="1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246D8-B080-1F1A-DF1F-573E6241D0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148AC-CC67-5829-B7F6-57938452A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30" y="2387600"/>
            <a:ext cx="53244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01F89-EB04-7F88-331C-37255321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1DE9E-F98C-39B1-54E0-DE8E71EE6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Gill Sans MT"/>
              </a:rPr>
              <a:t>Knowledge acquisition between two modalities indicates either approach can be used to achieve learning outcomes, however small sample size</a:t>
            </a:r>
          </a:p>
          <a:p>
            <a:r>
              <a:rPr lang="en-GB" dirty="0"/>
              <a:t>Similarities in self-efficacy scores and similarities in individual task workload domains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latin typeface="Gill Sans MT"/>
              </a:rPr>
              <a:t>Therefore,</a:t>
            </a:r>
            <a:r>
              <a:rPr lang="en-GB">
                <a:latin typeface="Gill Sans MT"/>
              </a:rPr>
              <a:t> both are broadly effective pedogeological teaching </a:t>
            </a:r>
            <a:r>
              <a:rPr lang="en-GB" dirty="0">
                <a:latin typeface="Gill Sans MT"/>
              </a:rPr>
              <a:t>methods, offering flexibility to select or combine approached based on context resources and learner preferences.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91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8D16-C567-E6C3-6B52-3B15320C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2324-B5C9-108F-DE6A-4CAAA9084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Educators need to select simulation modalities based on institutional resource  AND learner needs.</a:t>
            </a:r>
          </a:p>
          <a:p>
            <a:r>
              <a:rPr lang="en-GB" dirty="0"/>
              <a:t>Virtual learning is scalable for larger groups, is resource efficient requires less faculty staff and equipment without compromising educational impact.</a:t>
            </a:r>
          </a:p>
          <a:p>
            <a:r>
              <a:rPr lang="en-GB" dirty="0"/>
              <a:t>Explore the best combination of simulation tools based on different learning outcomes.</a:t>
            </a:r>
          </a:p>
        </p:txBody>
      </p:sp>
    </p:spTree>
    <p:extLst>
      <p:ext uri="{BB962C8B-B14F-4D97-AF65-F5344CB8AC3E}">
        <p14:creationId xmlns:p14="http://schemas.microsoft.com/office/powerpoint/2010/main" val="267464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7B4A8-F825-46CF-9015-3AF9F3C7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know: Simulation based learning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53DDBE-B6E1-43C4-A79C-FE2868C9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DF16B-9D4C-4C76-B9AF-19337B6346A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" y="1711856"/>
            <a:ext cx="11959168" cy="157532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Gill Sans MT"/>
              </a:rPr>
              <a:t>Simulation is defined by us an artificial representation of a real-world practice scenario that supports student development and assessment through </a:t>
            </a:r>
            <a:r>
              <a:rPr lang="en-GB" b="1" dirty="0">
                <a:latin typeface="Gill Sans MT"/>
              </a:rPr>
              <a:t>experiential learning</a:t>
            </a:r>
            <a:r>
              <a:rPr lang="en-GB" dirty="0">
                <a:latin typeface="Gill Sans MT"/>
              </a:rPr>
              <a:t> with the </a:t>
            </a:r>
            <a:r>
              <a:rPr lang="en-GB" b="1" dirty="0">
                <a:latin typeface="Gill Sans MT"/>
              </a:rPr>
              <a:t>opportunity for repetition, feedback, evaluation and reflection</a:t>
            </a:r>
            <a:r>
              <a:rPr lang="en-GB" dirty="0">
                <a:latin typeface="Gill Sans MT"/>
              </a:rPr>
              <a:t>. Effective simulation facilitates safety by enhancing knowledge, behaviours and skills (NMC, 2019)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DABC25-92BF-BE85-7AF0-635628DC6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33039"/>
              </p:ext>
            </p:extLst>
          </p:nvPr>
        </p:nvGraphicFramePr>
        <p:xfrm>
          <a:off x="624416" y="3058583"/>
          <a:ext cx="9757033" cy="246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89">
                  <a:extLst>
                    <a:ext uri="{9D8B030D-6E8A-4147-A177-3AD203B41FA5}">
                      <a16:colId xmlns:a16="http://schemas.microsoft.com/office/drawing/2014/main" val="1734865777"/>
                    </a:ext>
                  </a:extLst>
                </a:gridCol>
                <a:gridCol w="4897044">
                  <a:extLst>
                    <a:ext uri="{9D8B030D-6E8A-4147-A177-3AD203B41FA5}">
                      <a16:colId xmlns:a16="http://schemas.microsoft.com/office/drawing/2014/main" val="3731894429"/>
                    </a:ext>
                  </a:extLst>
                </a:gridCol>
              </a:tblGrid>
              <a:tr h="1232958"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 dirty="0"/>
                        <a:t>Develop student knowledge, skills and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Safe learning environment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27584"/>
                  </a:ext>
                </a:extLst>
              </a:tr>
              <a:tr h="1232958"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Enhance Placement Capacity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Enable better preparation for clinical practice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948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E932F6-8C71-8BAD-E938-F8D65FFDCBE8}"/>
              </a:ext>
            </a:extLst>
          </p:cNvPr>
          <p:cNvSpPr txBox="1"/>
          <p:nvPr/>
        </p:nvSpPr>
        <p:spPr>
          <a:xfrm>
            <a:off x="751417" y="5651500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ptos"/>
                <a:ea typeface="Aptos"/>
                <a:cs typeface="Aptos"/>
              </a:rPr>
              <a:t>Daneshfar &amp; Moonaghi, 2025</a:t>
            </a:r>
            <a:r>
              <a:rPr lang="en-US"/>
              <a:t> 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1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283E-724B-7387-646A-0F5890D8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Forum theatre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A013D5-C873-B5CA-1EF8-0FB77FFDD4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74" y="160073"/>
            <a:ext cx="3645852" cy="24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09C12-CFB0-5368-F59B-A732FDD43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Problem based learning approach</a:t>
            </a:r>
          </a:p>
          <a:p>
            <a:r>
              <a:rPr lang="en-GB" dirty="0"/>
              <a:t>Students surround actors </a:t>
            </a:r>
          </a:p>
          <a:p>
            <a:r>
              <a:rPr lang="en-GB" dirty="0"/>
              <a:t>Students engage in active scenario’s, exploring different alternative action  (stop/start)</a:t>
            </a:r>
          </a:p>
          <a:p>
            <a:r>
              <a:rPr lang="en-GB" dirty="0"/>
              <a:t>Collaborate in evaluation of outcomes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910725-1CB3-7AAF-E03A-B76DE986B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224" y="279287"/>
            <a:ext cx="2688061" cy="3119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D65127-8CD6-FE67-F19C-5A2D4EC1C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326" y="3854450"/>
            <a:ext cx="3645852" cy="171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FE0321-90E6-9940-DBCF-72E258E08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900" y="3399064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0F90-E281-7174-976D-50F4FA9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Modality?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3293-B0A1-20A5-860C-A3811BB02D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Gill Sans MT"/>
              </a:rPr>
              <a:t>Forum theatre is an interactive and participatory theatre method. Blends experiential learning, communication training and problem solving in a safe environment</a:t>
            </a:r>
          </a:p>
          <a:p>
            <a:pPr marL="457200" indent="-457200"/>
            <a:r>
              <a:rPr lang="en-GB" dirty="0">
                <a:latin typeface="Gill Sans MT"/>
              </a:rPr>
              <a:t>Facilitated by expert faculty</a:t>
            </a:r>
          </a:p>
          <a:p>
            <a:pPr marL="457200" indent="-457200"/>
            <a:r>
              <a:rPr lang="en-GB" dirty="0">
                <a:latin typeface="Gill Sans MT"/>
              </a:rPr>
              <a:t>Replicates patient scenario’s through use of actors</a:t>
            </a:r>
          </a:p>
          <a:p>
            <a:pPr marL="457200" indent="-457200"/>
            <a:r>
              <a:rPr lang="en-GB" dirty="0">
                <a:latin typeface="Gill Sans MT"/>
              </a:rPr>
              <a:t>Students prepared for entry</a:t>
            </a:r>
          </a:p>
          <a:p>
            <a:pPr marL="457200" indent="-457200"/>
            <a:r>
              <a:rPr lang="en-GB" dirty="0">
                <a:latin typeface="Gill Sans MT"/>
              </a:rPr>
              <a:t>Student debrief after exposure</a:t>
            </a:r>
          </a:p>
          <a:p>
            <a:pPr marL="457200" indent="-457200"/>
            <a:r>
              <a:rPr lang="en-GB" dirty="0">
                <a:latin typeface="Gill Sans MT"/>
              </a:rPr>
              <a:t>Student participation is expected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66B94-4306-5007-5775-76852900BA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Gill Sans MT"/>
              </a:rPr>
              <a:t>Virtual learning accessed via the computers using computer generated models and screen based interface</a:t>
            </a:r>
          </a:p>
          <a:p>
            <a:pPr marL="457200" indent="-457200"/>
            <a:r>
              <a:rPr lang="en-GB" dirty="0">
                <a:latin typeface="Gill Sans MT"/>
              </a:rPr>
              <a:t>Present virtual patient scenario's that replicate decision making, procedural experience in digital format</a:t>
            </a:r>
          </a:p>
          <a:p>
            <a:pPr marL="457200" indent="-457200"/>
            <a:r>
              <a:rPr lang="en-GB">
                <a:latin typeface="Gill Sans MT"/>
              </a:rPr>
              <a:t>Minimum facilitation</a:t>
            </a:r>
            <a:endParaRPr lang="en-GB" dirty="0"/>
          </a:p>
          <a:p>
            <a:pPr marL="457200" indent="-457200"/>
            <a:r>
              <a:rPr lang="en-GB">
                <a:latin typeface="Gill Sans MT"/>
              </a:rPr>
              <a:t>Pre and post briefing integral in software</a:t>
            </a:r>
          </a:p>
          <a:p>
            <a:pPr marL="457200" indent="-457200"/>
            <a:r>
              <a:rPr lang="en-GB" dirty="0">
                <a:latin typeface="Gill Sans MT"/>
              </a:rPr>
              <a:t>Provides flexible, scalable opportun</a:t>
            </a:r>
            <a:r>
              <a:rPr lang="en-GB">
                <a:latin typeface="Gill Sans MT"/>
              </a:rPr>
              <a:t>ities </a:t>
            </a:r>
          </a:p>
          <a:p>
            <a:pPr marL="457200" indent="-457200"/>
            <a:r>
              <a:rPr lang="en-GB" dirty="0">
                <a:latin typeface="Gill Sans MT"/>
              </a:rPr>
              <a:t>Strengthen clinical reasoning and recognition </a:t>
            </a:r>
            <a:r>
              <a:rPr lang="en-GB">
                <a:latin typeface="Gill Sans MT"/>
              </a:rPr>
              <a:t>skills.</a:t>
            </a:r>
          </a:p>
          <a:p>
            <a:pPr marL="457200" indent="-457200"/>
            <a:endParaRPr lang="en-GB" dirty="0">
              <a:latin typeface="Gill Sans MT"/>
            </a:endParaRPr>
          </a:p>
          <a:p>
            <a:pPr marL="0" indent="0">
              <a:buNone/>
            </a:pPr>
            <a:endParaRPr lang="en-GB" dirty="0">
              <a:latin typeface="Gill Sans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97516-BEAC-A1B3-921A-0B8DD379B8D8}"/>
              </a:ext>
            </a:extLst>
          </p:cNvPr>
          <p:cNvSpPr txBox="1"/>
          <p:nvPr/>
        </p:nvSpPr>
        <p:spPr>
          <a:xfrm>
            <a:off x="3429000" y="5630333"/>
            <a:ext cx="6096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04800" indent="-304800"/>
            <a:r>
              <a:rPr lang="en-US" sz="1200">
                <a:solidFill>
                  <a:srgbClr val="000000"/>
                </a:solidFill>
                <a:latin typeface="Aptos"/>
                <a:ea typeface="Aptos"/>
                <a:cs typeface="Aptos"/>
              </a:rPr>
              <a:t>Goodwin, B., &amp; Nestel, D. (2024). Demystifying simulators for educators in healthcare. </a:t>
            </a:r>
            <a:r>
              <a:rPr lang="en-US" sz="1200" i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International Journal of Healthcare Simulation</a:t>
            </a:r>
            <a:r>
              <a:rPr lang="en-US" sz="1200">
                <a:solidFill>
                  <a:srgbClr val="000000"/>
                </a:solidFill>
                <a:latin typeface="Aptos"/>
                <a:ea typeface="Aptos"/>
                <a:cs typeface="Aptos"/>
              </a:rPr>
              <a:t>. </a:t>
            </a:r>
            <a:r>
              <a:rPr lang="en-US" sz="1200" dirty="0">
                <a:solidFill>
                  <a:srgbClr val="000000"/>
                </a:solidFill>
                <a:latin typeface="Aptos"/>
                <a:ea typeface="Aptos"/>
                <a:cs typeface="Aptos"/>
                <a:hlinkClick r:id="rId2"/>
              </a:rPr>
              <a:t>https://doi.org/10.54531/muif5353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9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05F9-566C-F361-9555-FE15B216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Scenario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634CAA-A96C-FB16-0F18-B92BD3866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r="962" b="2"/>
          <a:stretch>
            <a:fillRect/>
          </a:stretch>
        </p:blipFill>
        <p:spPr bwMode="auto">
          <a:xfrm>
            <a:off x="838200" y="1825625"/>
            <a:ext cx="5181600" cy="4134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054A5-A4E3-9E60-8321-78D0B450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4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student takes the role of the carer in a care home supporting one of the elderly service users with Alzheimer’s disease to prepare for the day.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dirty="0"/>
              <a:t>Student is required to undertake the following tasks;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Receive the briefing of the condition of the service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Communicate effectively with the service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Observe and offer appropriate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Take the service user to the location of the days activity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dirty="0"/>
              <a:t>Update care 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4342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F691-F0CC-6A2D-1AED-A2554307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Examine the impact of two pedagogical approaches, a computer- and manikin-based simulation, on undergraduate nursing students learning outcomes: Facilitated high fidelity simulations vs virtual learning approaches.</a:t>
            </a:r>
            <a:b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aim of the study to assess impact of two pedagogic approaches on:</a:t>
            </a:r>
            <a:br>
              <a:rPr lang="en-GB" sz="1400" b="1" dirty="0"/>
            </a:br>
            <a:br>
              <a:rPr lang="en-GB" sz="1400" dirty="0"/>
            </a:br>
            <a:endParaRPr lang="en-GB" sz="1400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62ABEBE-44DA-76C4-8997-E4890A73E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566688"/>
              </p:ext>
            </p:extLst>
          </p:nvPr>
        </p:nvGraphicFramePr>
        <p:xfrm>
          <a:off x="838200" y="1825626"/>
          <a:ext cx="10515600" cy="411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997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A2B84-F360-F46A-9559-644599DB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FEBE0-AAF2-DA6A-C793-47FC333AE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Methods: </a:t>
            </a:r>
          </a:p>
          <a:p>
            <a:r>
              <a:rPr lang="en-GB" sz="2200" dirty="0"/>
              <a:t>A randomised crossover design was employed with undergraduate nursing students (n = 21). </a:t>
            </a:r>
          </a:p>
          <a:p>
            <a:r>
              <a:rPr lang="en-GB" sz="2200" dirty="0"/>
              <a:t>Participants completed two matched simulation scenarios depicting a care home scenario </a:t>
            </a:r>
          </a:p>
          <a:p>
            <a:r>
              <a:rPr lang="en-GB" sz="2200" dirty="0"/>
              <a:t>One scenario was delivered as a pre-recorded, computer-based simulation, and the other as forum theatre</a:t>
            </a:r>
          </a:p>
          <a:p>
            <a:r>
              <a:rPr lang="en-GB" sz="2200" dirty="0"/>
              <a:t>Both modalities were identical in content and decision-making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22156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A136-1C2B-2EBB-5E95-596344DE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latin typeface="Calibri"/>
                <a:ea typeface="Calibri"/>
                <a:cs typeface="Calibri"/>
              </a:rPr>
              <a:t>Self‑Efficacy Scale: Challenging Malignant Social Acts</a:t>
            </a:r>
            <a:br>
              <a:rPr lang="en-GB" sz="2000" b="1" dirty="0">
                <a:latin typeface="Calibri"/>
                <a:ea typeface="Calibri"/>
                <a:cs typeface="Calibri"/>
              </a:rPr>
            </a:br>
            <a:br>
              <a:rPr lang="en-GB" sz="2000" b="1" dirty="0">
                <a:latin typeface="Calibri"/>
                <a:ea typeface="Calibri"/>
                <a:cs typeface="Calibri"/>
              </a:rPr>
            </a:br>
            <a:r>
              <a:rPr lang="en-GB" sz="2000" b="1" dirty="0">
                <a:latin typeface="Calibri"/>
                <a:ea typeface="Calibri"/>
                <a:cs typeface="Calibri"/>
              </a:rPr>
              <a:t>Participants rate their confidence (0–100) in recognising and addressing harmful interactions in dementia care – 100 = Highly certain they can do this</a:t>
            </a:r>
            <a:endParaRPr lang="en-GB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2313-5D0A-757B-3416-3B25C5D3D0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Recognist harmful behaviours (Malignant social acts):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Infantilisation (e.g., babytalk, patronising language)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Ignoring the person or excluding them from conversation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Labelling or depersonalising language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focused or objectifying care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Outpacing (communicating too fast)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Withholding choice or autonomy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Treating the person passively during personal care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5D56C-37BD-61D7-A0BF-A9159EE4F0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Respond constructively </a:t>
            </a: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Challenging inappropriate language respectfully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Ensuring inclusion and personhood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Adapting communication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 decision making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affirming, person-centred care </a:t>
            </a:r>
          </a:p>
          <a:p>
            <a:pPr marL="0" indent="0">
              <a:buNone/>
            </a:pPr>
            <a:r>
              <a:rPr lang="en-GB" b="1" dirty="0"/>
              <a:t>Appropriate reflections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Recognising emotional impact of malignant interactions </a:t>
            </a:r>
          </a:p>
          <a:p>
            <a:pPr fontAlgn="base"/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Reflecting on one's own communication, tone, and body language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2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23C240-9161-D287-DB13-45DFA533226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71600" y="304574"/>
            <a:ext cx="9448800" cy="54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47C0B7"/>
      </a:accent5>
      <a:accent6>
        <a:srgbClr val="954F72"/>
      </a:accent6>
      <a:hlink>
        <a:srgbClr val="47C0B7"/>
      </a:hlink>
      <a:folHlink>
        <a:srgbClr val="BAB177"/>
      </a:folHlink>
    </a:clrScheme>
    <a:fontScheme name="University of Chichester">
      <a:majorFont>
        <a:latin typeface="Optim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C866B6537804D86EA93CE77116DC4" ma:contentTypeVersion="15" ma:contentTypeDescription="Create a new document." ma:contentTypeScope="" ma:versionID="e49e49306022b9418ace4255262ecb03">
  <xsd:schema xmlns:xsd="http://www.w3.org/2001/XMLSchema" xmlns:xs="http://www.w3.org/2001/XMLSchema" xmlns:p="http://schemas.microsoft.com/office/2006/metadata/properties" xmlns:ns2="cada5e76-a6be-4042-a550-726da6388da1" xmlns:ns3="2964497b-b486-4562-84f4-c2454b65fd6f" targetNamespace="http://schemas.microsoft.com/office/2006/metadata/properties" ma:root="true" ma:fieldsID="deea6363ff7cfd2b473dfe03353281e0" ns2:_="" ns3:_="">
    <xsd:import namespace="cada5e76-a6be-4042-a550-726da6388da1"/>
    <xsd:import namespace="2964497b-b486-4562-84f4-c2454b65f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a5e76-a6be-4042-a550-726da6388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18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802cd3-19d1-4162-9d92-4df546ef9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4497b-b486-4562-84f4-c2454b65fd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3ef375-73d2-4fca-bdd7-a91992e6fc4d}" ma:internalName="TaxCatchAll" ma:showField="CatchAllData" ma:web="2964497b-b486-4562-84f4-c2454b65f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64497b-b486-4562-84f4-c2454b65fd6f" xsi:nil="true"/>
    <lcf76f155ced4ddcb4097134ff3c332f xmlns="cada5e76-a6be-4042-a550-726da6388da1">
      <Terms xmlns="http://schemas.microsoft.com/office/infopath/2007/PartnerControls"/>
    </lcf76f155ced4ddcb4097134ff3c332f>
    <Number xmlns="cada5e76-a6be-4042-a550-726da6388d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4A394-BE7C-434B-BB6D-29809E3A40F0}"/>
</file>

<file path=customXml/itemProps2.xml><?xml version="1.0" encoding="utf-8"?>
<ds:datastoreItem xmlns:ds="http://schemas.openxmlformats.org/officeDocument/2006/customXml" ds:itemID="{88B098B9-6BC0-4739-B1A3-2279FFCE054E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dd29d3a1-49e7-41f9-9e67-c3decc238e65"/>
    <ds:schemaRef ds:uri="http://purl.org/dc/terms/"/>
    <ds:schemaRef ds:uri="http://schemas.microsoft.com/office/2006/documentManagement/types"/>
    <ds:schemaRef ds:uri="cda1c44d-3901-463f-a8e7-0dea262f050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F22BF1-3BF3-4546-B1FB-FD3C68192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26381</TotalTime>
  <Words>832</Words>
  <Application>Microsoft Office PowerPoint</Application>
  <PresentationFormat>Widescreen</PresentationFormat>
  <Paragraphs>115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do we know: Simulation based learning </vt:lpstr>
      <vt:lpstr>Forum theatre</vt:lpstr>
      <vt:lpstr>Which Modality?</vt:lpstr>
      <vt:lpstr>Scenario</vt:lpstr>
      <vt:lpstr>Examine the impact of two pedagogical approaches, a computer- and manikin-based simulation, on undergraduate nursing students learning outcomes: Facilitated high fidelity simulations vs virtual learning approaches.  The aim of the study to assess impact of two pedagogic approaches on:  </vt:lpstr>
      <vt:lpstr>Overview </vt:lpstr>
      <vt:lpstr>Self‑Efficacy Scale: Challenging Malignant Social Acts  Participants rate their confidence (0–100) in recognising and addressing harmful interactions in dementia care – 100 = Highly certain they can do this</vt:lpstr>
      <vt:lpstr>PowerPoint Presentation</vt:lpstr>
      <vt:lpstr>NASATLX Workload Assessment</vt:lpstr>
      <vt:lpstr>Knowledge Check Questions:  Dementia care This one doesn’t come across great, this is due to the small n for each group. For the screen-based simulation 10/12 participants had no knowledge change, but 2 participants had huge decreases (-40 and –80%). </vt:lpstr>
      <vt:lpstr>Key findings</vt:lpstr>
      <vt:lpstr>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Choose Chichester</dc:title>
  <dc:creator>NitaMuir</dc:creator>
  <cp:lastModifiedBy>Nita Muir</cp:lastModifiedBy>
  <cp:revision>317</cp:revision>
  <cp:lastPrinted>2022-05-10T07:55:12Z</cp:lastPrinted>
  <dcterms:created xsi:type="dcterms:W3CDTF">2019-08-06T08:32:48Z</dcterms:created>
  <dcterms:modified xsi:type="dcterms:W3CDTF">2026-03-03T12:56:47Z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0x010100520C866B6537804D86EA93CE77116DC4</vt:lpwstr>
  </property>
  <property fmtid="{D5CDD505-2E9C-101B-9397-08002B2CF9AE}" pid="3" name="MediaServiceImageTags">
    <vt:lpwstr/>
  </property>
</Properties>
</file>