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6" r:id="rId5"/>
    <p:sldId id="359" r:id="rId6"/>
    <p:sldId id="659" r:id="rId7"/>
    <p:sldId id="365" r:id="rId8"/>
    <p:sldId id="650" r:id="rId9"/>
    <p:sldId id="654" r:id="rId10"/>
    <p:sldId id="648" r:id="rId11"/>
    <p:sldId id="645" r:id="rId12"/>
    <p:sldId id="649" r:id="rId13"/>
    <p:sldId id="655" r:id="rId14"/>
    <p:sldId id="256" r:id="rId15"/>
    <p:sldId id="257" r:id="rId16"/>
    <p:sldId id="656" r:id="rId17"/>
    <p:sldId id="651" r:id="rId18"/>
    <p:sldId id="660" r:id="rId19"/>
    <p:sldId id="65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Tann" initials="ET" lastIdx="1" clrIdx="0">
    <p:extLst>
      <p:ext uri="{19B8F6BF-5375-455C-9EA6-DF929625EA0E}">
        <p15:presenceInfo xmlns:p15="http://schemas.microsoft.com/office/powerpoint/2012/main" userId="S-1-5-21-2322941613-2354041717-2728383730-87194" providerId="AD"/>
      </p:ext>
    </p:extLst>
  </p:cmAuthor>
  <p:cmAuthor id="2" name="Steph Coogans" initials="SC" lastIdx="5" clrIdx="1">
    <p:extLst>
      <p:ext uri="{19B8F6BF-5375-455C-9EA6-DF929625EA0E}">
        <p15:presenceInfo xmlns:p15="http://schemas.microsoft.com/office/powerpoint/2012/main" userId="S-1-5-21-2322941613-2354041717-2728383730-124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F"/>
    <a:srgbClr val="859DAA"/>
    <a:srgbClr val="BAB177"/>
    <a:srgbClr val="EF4223"/>
    <a:srgbClr val="00CC00"/>
    <a:srgbClr val="47C0B7"/>
    <a:srgbClr val="8181FF"/>
    <a:srgbClr val="9999FF"/>
    <a:srgbClr val="5C10E6"/>
    <a:srgbClr val="850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0E566-ACAE-4C19-9242-F968FDB9289B}" v="5" dt="2026-03-01T15:28:47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a Muir" userId="S::n.muir@chi.ac.uk::34e374a0-9981-4084-9fcf-2bdb081ea3e5" providerId="AD" clId="Web-{31325706-AB15-37F8-0E70-EE237CB596BF}"/>
    <pc:docChg chg="addSld modSld">
      <pc:chgData name="Nita Muir" userId="S::n.muir@chi.ac.uk::34e374a0-9981-4084-9fcf-2bdb081ea3e5" providerId="AD" clId="Web-{31325706-AB15-37F8-0E70-EE237CB596BF}" dt="2026-02-28T14:53:22.136" v="3"/>
      <pc:docMkLst>
        <pc:docMk/>
      </pc:docMkLst>
      <pc:sldChg chg="add">
        <pc:chgData name="Nita Muir" userId="S::n.muir@chi.ac.uk::34e374a0-9981-4084-9fcf-2bdb081ea3e5" providerId="AD" clId="Web-{31325706-AB15-37F8-0E70-EE237CB596BF}" dt="2026-02-28T14:53:22.027" v="1"/>
        <pc:sldMkLst>
          <pc:docMk/>
          <pc:sldMk cId="4042360398" sldId="256"/>
        </pc:sldMkLst>
      </pc:sldChg>
      <pc:sldChg chg="add">
        <pc:chgData name="Nita Muir" userId="S::n.muir@chi.ac.uk::34e374a0-9981-4084-9fcf-2bdb081ea3e5" providerId="AD" clId="Web-{31325706-AB15-37F8-0E70-EE237CB596BF}" dt="2026-02-28T14:53:22.074" v="2"/>
        <pc:sldMkLst>
          <pc:docMk/>
          <pc:sldMk cId="3226884781" sldId="257"/>
        </pc:sldMkLst>
      </pc:sldChg>
    </pc:docChg>
  </pc:docChgLst>
  <pc:docChgLst>
    <pc:chgData name="Nita Muir" userId="S::n.muir@chi.ac.uk::34e374a0-9981-4084-9fcf-2bdb081ea3e5" providerId="AD" clId="Web-{BDCE6765-5FBD-D01D-5C35-8719AD70CF71}"/>
    <pc:docChg chg="addSld delSld modSld">
      <pc:chgData name="Nita Muir" userId="S::n.muir@chi.ac.uk::34e374a0-9981-4084-9fcf-2bdb081ea3e5" providerId="AD" clId="Web-{BDCE6765-5FBD-D01D-5C35-8719AD70CF71}" dt="2026-02-28T16:36:38.332" v="1339" actId="20577"/>
      <pc:docMkLst>
        <pc:docMk/>
      </pc:docMkLst>
      <pc:sldChg chg="addSp delSp modSp mod modClrScheme chgLayout">
        <pc:chgData name="Nita Muir" userId="S::n.muir@chi.ac.uk::34e374a0-9981-4084-9fcf-2bdb081ea3e5" providerId="AD" clId="Web-{BDCE6765-5FBD-D01D-5C35-8719AD70CF71}" dt="2026-02-28T15:52:34.109" v="319" actId="20577"/>
        <pc:sldMkLst>
          <pc:docMk/>
          <pc:sldMk cId="3226884781" sldId="257"/>
        </pc:sldMkLst>
        <pc:spChg chg="add mod">
          <ac:chgData name="Nita Muir" userId="S::n.muir@chi.ac.uk::34e374a0-9981-4084-9fcf-2bdb081ea3e5" providerId="AD" clId="Web-{BDCE6765-5FBD-D01D-5C35-8719AD70CF71}" dt="2026-02-28T15:52:34.109" v="319" actId="20577"/>
          <ac:spMkLst>
            <pc:docMk/>
            <pc:sldMk cId="3226884781" sldId="257"/>
            <ac:spMk id="10" creationId="{024EA255-726F-7EF8-47E2-A071088B73E7}"/>
          </ac:spMkLst>
        </pc:spChg>
        <pc:spChg chg="add mod">
          <ac:chgData name="Nita Muir" userId="S::n.muir@chi.ac.uk::34e374a0-9981-4084-9fcf-2bdb081ea3e5" providerId="AD" clId="Web-{BDCE6765-5FBD-D01D-5C35-8719AD70CF71}" dt="2026-02-28T15:51:50.699" v="307" actId="20577"/>
          <ac:spMkLst>
            <pc:docMk/>
            <pc:sldMk cId="3226884781" sldId="257"/>
            <ac:spMk id="12" creationId="{0B0D667C-09EA-D757-7061-70C504664446}"/>
          </ac:spMkLst>
        </pc:spChg>
        <pc:graphicFrameChg chg="mod">
          <ac:chgData name="Nita Muir" userId="S::n.muir@chi.ac.uk::34e374a0-9981-4084-9fcf-2bdb081ea3e5" providerId="AD" clId="Web-{BDCE6765-5FBD-D01D-5C35-8719AD70CF71}" dt="2026-02-28T15:51:05.884" v="299"/>
          <ac:graphicFrameMkLst>
            <pc:docMk/>
            <pc:sldMk cId="3226884781" sldId="257"/>
            <ac:graphicFrameMk id="4" creationId="{39E1E920-7097-41DC-59A0-E5590C035926}"/>
          </ac:graphicFrameMkLst>
        </pc:graphicFrameChg>
      </pc:sldChg>
      <pc:sldChg chg="modSp">
        <pc:chgData name="Nita Muir" userId="S::n.muir@chi.ac.uk::34e374a0-9981-4084-9fcf-2bdb081ea3e5" providerId="AD" clId="Web-{BDCE6765-5FBD-D01D-5C35-8719AD70CF71}" dt="2026-02-28T15:58:17.275" v="394" actId="1076"/>
        <pc:sldMkLst>
          <pc:docMk/>
          <pc:sldMk cId="879929709" sldId="316"/>
        </pc:sldMkLst>
        <pc:spChg chg="mod">
          <ac:chgData name="Nita Muir" userId="S::n.muir@chi.ac.uk::34e374a0-9981-4084-9fcf-2bdb081ea3e5" providerId="AD" clId="Web-{BDCE6765-5FBD-D01D-5C35-8719AD70CF71}" dt="2026-02-28T15:58:17.275" v="394" actId="1076"/>
          <ac:spMkLst>
            <pc:docMk/>
            <pc:sldMk cId="879929709" sldId="316"/>
            <ac:spMk id="7" creationId="{6AA4D21A-DEE0-4022-699C-89DEE7E1A0CC}"/>
          </ac:spMkLst>
        </pc:spChg>
        <pc:picChg chg="mod">
          <ac:chgData name="Nita Muir" userId="S::n.muir@chi.ac.uk::34e374a0-9981-4084-9fcf-2bdb081ea3e5" providerId="AD" clId="Web-{BDCE6765-5FBD-D01D-5C35-8719AD70CF71}" dt="2026-02-28T15:58:00.665" v="391" actId="1076"/>
          <ac:picMkLst>
            <pc:docMk/>
            <pc:sldMk cId="879929709" sldId="316"/>
            <ac:picMk id="1026" creationId="{DA1BB6C6-9899-59FE-A9B3-322E46F6F129}"/>
          </ac:picMkLst>
        </pc:picChg>
      </pc:sldChg>
      <pc:sldChg chg="addSp modSp">
        <pc:chgData name="Nita Muir" userId="S::n.muir@chi.ac.uk::34e374a0-9981-4084-9fcf-2bdb081ea3e5" providerId="AD" clId="Web-{BDCE6765-5FBD-D01D-5C35-8719AD70CF71}" dt="2026-02-28T16:19:29.193" v="656" actId="1076"/>
        <pc:sldMkLst>
          <pc:docMk/>
          <pc:sldMk cId="1095152010" sldId="359"/>
        </pc:sldMkLst>
        <pc:spChg chg="mod">
          <ac:chgData name="Nita Muir" userId="S::n.muir@chi.ac.uk::34e374a0-9981-4084-9fcf-2bdb081ea3e5" providerId="AD" clId="Web-{BDCE6765-5FBD-D01D-5C35-8719AD70CF71}" dt="2026-02-28T16:02:10.797" v="402" actId="20577"/>
          <ac:spMkLst>
            <pc:docMk/>
            <pc:sldMk cId="1095152010" sldId="359"/>
            <ac:spMk id="3" creationId="{DA0DF16B-9D4C-4C76-B9AF-19337B6346AE}"/>
          </ac:spMkLst>
        </pc:spChg>
        <pc:spChg chg="add mod">
          <ac:chgData name="Nita Muir" userId="S::n.muir@chi.ac.uk::34e374a0-9981-4084-9fcf-2bdb081ea3e5" providerId="AD" clId="Web-{BDCE6765-5FBD-D01D-5C35-8719AD70CF71}" dt="2026-02-28T16:19:29.193" v="656" actId="1076"/>
          <ac:spMkLst>
            <pc:docMk/>
            <pc:sldMk cId="1095152010" sldId="359"/>
            <ac:spMk id="6" creationId="{4DE932F6-8C71-8BAD-E938-F8D65FFDCBE8}"/>
          </ac:spMkLst>
        </pc:spChg>
        <pc:graphicFrameChg chg="add mod modGraphic">
          <ac:chgData name="Nita Muir" userId="S::n.muir@chi.ac.uk::34e374a0-9981-4084-9fcf-2bdb081ea3e5" providerId="AD" clId="Web-{BDCE6765-5FBD-D01D-5C35-8719AD70CF71}" dt="2026-02-28T16:16:16.611" v="643"/>
          <ac:graphicFrameMkLst>
            <pc:docMk/>
            <pc:sldMk cId="1095152010" sldId="359"/>
            <ac:graphicFrameMk id="4" creationId="{B5DABC25-92BF-BE85-7AF0-635628DC67BA}"/>
          </ac:graphicFrameMkLst>
        </pc:graphicFrameChg>
      </pc:sldChg>
      <pc:sldChg chg="modSp">
        <pc:chgData name="Nita Muir" userId="S::n.muir@chi.ac.uk::34e374a0-9981-4084-9fcf-2bdb081ea3e5" providerId="AD" clId="Web-{BDCE6765-5FBD-D01D-5C35-8719AD70CF71}" dt="2026-02-28T16:17:02.221" v="652" actId="20577"/>
        <pc:sldMkLst>
          <pc:docMk/>
          <pc:sldMk cId="4094990081" sldId="365"/>
        </pc:sldMkLst>
        <pc:spChg chg="mod">
          <ac:chgData name="Nita Muir" userId="S::n.muir@chi.ac.uk::34e374a0-9981-4084-9fcf-2bdb081ea3e5" providerId="AD" clId="Web-{BDCE6765-5FBD-D01D-5C35-8719AD70CF71}" dt="2026-02-28T16:16:58.221" v="650" actId="20577"/>
          <ac:spMkLst>
            <pc:docMk/>
            <pc:sldMk cId="4094990081" sldId="365"/>
            <ac:spMk id="5" creationId="{F7E7B4A8-F825-46CF-9015-3AF9F3C70F9E}"/>
          </ac:spMkLst>
        </pc:spChg>
        <pc:spChg chg="mod">
          <ac:chgData name="Nita Muir" userId="S::n.muir@chi.ac.uk::34e374a0-9981-4084-9fcf-2bdb081ea3e5" providerId="AD" clId="Web-{BDCE6765-5FBD-D01D-5C35-8719AD70CF71}" dt="2026-02-28T16:17:02.221" v="652" actId="20577"/>
          <ac:spMkLst>
            <pc:docMk/>
            <pc:sldMk cId="4094990081" sldId="365"/>
            <ac:spMk id="6" creationId="{491F4270-B951-4A46-93DD-DD043D2BDCE4}"/>
          </ac:spMkLst>
        </pc:spChg>
      </pc:sldChg>
      <pc:sldChg chg="modSp">
        <pc:chgData name="Nita Muir" userId="S::n.muir@chi.ac.uk::34e374a0-9981-4084-9fcf-2bdb081ea3e5" providerId="AD" clId="Web-{BDCE6765-5FBD-D01D-5C35-8719AD70CF71}" dt="2026-02-28T16:36:38.332" v="1339" actId="20577"/>
        <pc:sldMkLst>
          <pc:docMk/>
          <pc:sldMk cId="1079975416" sldId="650"/>
        </pc:sldMkLst>
        <pc:spChg chg="mod">
          <ac:chgData name="Nita Muir" userId="S::n.muir@chi.ac.uk::34e374a0-9981-4084-9fcf-2bdb081ea3e5" providerId="AD" clId="Web-{BDCE6765-5FBD-D01D-5C35-8719AD70CF71}" dt="2026-02-28T16:30:31.714" v="1149" actId="20577"/>
          <ac:spMkLst>
            <pc:docMk/>
            <pc:sldMk cId="1079975416" sldId="650"/>
            <ac:spMk id="2" creationId="{06B1F691-F0CC-6A2D-1AED-A25543071F44}"/>
          </ac:spMkLst>
        </pc:spChg>
      </pc:sldChg>
      <pc:sldChg chg="addSp delSp modSp new mod modClrScheme chgLayout">
        <pc:chgData name="Nita Muir" userId="S::n.muir@chi.ac.uk::34e374a0-9981-4084-9fcf-2bdb081ea3e5" providerId="AD" clId="Web-{BDCE6765-5FBD-D01D-5C35-8719AD70CF71}" dt="2026-02-28T15:27:29.070" v="236" actId="14100"/>
        <pc:sldMkLst>
          <pc:docMk/>
          <pc:sldMk cId="243420316" sldId="654"/>
        </pc:sldMkLst>
        <pc:spChg chg="mod">
          <ac:chgData name="Nita Muir" userId="S::n.muir@chi.ac.uk::34e374a0-9981-4084-9fcf-2bdb081ea3e5" providerId="AD" clId="Web-{BDCE6765-5FBD-D01D-5C35-8719AD70CF71}" dt="2026-02-28T15:27:17.507" v="233"/>
          <ac:spMkLst>
            <pc:docMk/>
            <pc:sldMk cId="243420316" sldId="654"/>
            <ac:spMk id="2" creationId="{96AA05F9-566C-F361-9555-FE15B216DD01}"/>
          </ac:spMkLst>
        </pc:spChg>
        <pc:spChg chg="mod ord">
          <ac:chgData name="Nita Muir" userId="S::n.muir@chi.ac.uk::34e374a0-9981-4084-9fcf-2bdb081ea3e5" providerId="AD" clId="Web-{BDCE6765-5FBD-D01D-5C35-8719AD70CF71}" dt="2026-02-28T15:27:29.070" v="236" actId="14100"/>
          <ac:spMkLst>
            <pc:docMk/>
            <pc:sldMk cId="243420316" sldId="654"/>
            <ac:spMk id="3" creationId="{0D2054A5-A4E3-9E60-8321-78D0B450828E}"/>
          </ac:spMkLst>
        </pc:spChg>
        <pc:picChg chg="add mod modCrop">
          <ac:chgData name="Nita Muir" userId="S::n.muir@chi.ac.uk::34e374a0-9981-4084-9fcf-2bdb081ea3e5" providerId="AD" clId="Web-{BDCE6765-5FBD-D01D-5C35-8719AD70CF71}" dt="2026-02-28T15:27:17.507" v="233"/>
          <ac:picMkLst>
            <pc:docMk/>
            <pc:sldMk cId="243420316" sldId="654"/>
            <ac:picMk id="5" creationId="{83C90148-4C76-9E83-18AD-C6A6A109F169}"/>
          </ac:picMkLst>
        </pc:picChg>
      </pc:sldChg>
      <pc:sldChg chg="modSp new">
        <pc:chgData name="Nita Muir" userId="S::n.muir@chi.ac.uk::34e374a0-9981-4084-9fcf-2bdb081ea3e5" providerId="AD" clId="Web-{BDCE6765-5FBD-D01D-5C35-8719AD70CF71}" dt="2026-02-28T15:41:20.244" v="267" actId="20577"/>
        <pc:sldMkLst>
          <pc:docMk/>
          <pc:sldMk cId="152426482" sldId="655"/>
        </pc:sldMkLst>
        <pc:spChg chg="mod">
          <ac:chgData name="Nita Muir" userId="S::n.muir@chi.ac.uk::34e374a0-9981-4084-9fcf-2bdb081ea3e5" providerId="AD" clId="Web-{BDCE6765-5FBD-D01D-5C35-8719AD70CF71}" dt="2026-02-28T15:41:20.244" v="267" actId="20577"/>
          <ac:spMkLst>
            <pc:docMk/>
            <pc:sldMk cId="152426482" sldId="655"/>
            <ac:spMk id="2" creationId="{8C9FA136-1C2B-2EBB-5E95-596344DEB2BC}"/>
          </ac:spMkLst>
        </pc:spChg>
        <pc:spChg chg="mod">
          <ac:chgData name="Nita Muir" userId="S::n.muir@chi.ac.uk::34e374a0-9981-4084-9fcf-2bdb081ea3e5" providerId="AD" clId="Web-{BDCE6765-5FBD-D01D-5C35-8719AD70CF71}" dt="2026-02-28T15:40:33.633" v="261" actId="20577"/>
          <ac:spMkLst>
            <pc:docMk/>
            <pc:sldMk cId="152426482" sldId="655"/>
            <ac:spMk id="3" creationId="{BC622313-5D0A-757B-3416-3B25C5D3D0EA}"/>
          </ac:spMkLst>
        </pc:spChg>
        <pc:spChg chg="mod">
          <ac:chgData name="Nita Muir" userId="S::n.muir@chi.ac.uk::34e374a0-9981-4084-9fcf-2bdb081ea3e5" providerId="AD" clId="Web-{BDCE6765-5FBD-D01D-5C35-8719AD70CF71}" dt="2026-02-28T15:39:37.365" v="258" actId="20577"/>
          <ac:spMkLst>
            <pc:docMk/>
            <pc:sldMk cId="152426482" sldId="655"/>
            <ac:spMk id="4" creationId="{FC05D56C-37BD-61D7-A0BF-A9159EE4F0D1}"/>
          </ac:spMkLst>
        </pc:spChg>
      </pc:sldChg>
      <pc:sldChg chg="addSp modSp add replId">
        <pc:chgData name="Nita Muir" userId="S::n.muir@chi.ac.uk::34e374a0-9981-4084-9fcf-2bdb081ea3e5" providerId="AD" clId="Web-{BDCE6765-5FBD-D01D-5C35-8719AD70CF71}" dt="2026-02-28T15:44:19.564" v="297" actId="1076"/>
        <pc:sldMkLst>
          <pc:docMk/>
          <pc:sldMk cId="2314782978" sldId="656"/>
        </pc:sldMkLst>
        <pc:spChg chg="mod">
          <ac:chgData name="Nita Muir" userId="S::n.muir@chi.ac.uk::34e374a0-9981-4084-9fcf-2bdb081ea3e5" providerId="AD" clId="Web-{BDCE6765-5FBD-D01D-5C35-8719AD70CF71}" dt="2026-02-28T15:43:53.672" v="291" actId="20577"/>
          <ac:spMkLst>
            <pc:docMk/>
            <pc:sldMk cId="2314782978" sldId="656"/>
            <ac:spMk id="2" creationId="{16EACAC5-93D9-7DE0-8FDC-31081699DC11}"/>
          </ac:spMkLst>
        </pc:spChg>
        <pc:spChg chg="mod">
          <ac:chgData name="Nita Muir" userId="S::n.muir@chi.ac.uk::34e374a0-9981-4084-9fcf-2bdb081ea3e5" providerId="AD" clId="Web-{BDCE6765-5FBD-D01D-5C35-8719AD70CF71}" dt="2026-02-28T15:43:38.922" v="288" actId="20577"/>
          <ac:spMkLst>
            <pc:docMk/>
            <pc:sldMk cId="2314782978" sldId="656"/>
            <ac:spMk id="3" creationId="{1D2D8B44-DF22-42FB-6845-3FE2A01AD502}"/>
          </ac:spMkLst>
        </pc:spChg>
        <pc:spChg chg="mod">
          <ac:chgData name="Nita Muir" userId="S::n.muir@chi.ac.uk::34e374a0-9981-4084-9fcf-2bdb081ea3e5" providerId="AD" clId="Web-{BDCE6765-5FBD-D01D-5C35-8719AD70CF71}" dt="2026-02-28T15:43:45" v="289" actId="20577"/>
          <ac:spMkLst>
            <pc:docMk/>
            <pc:sldMk cId="2314782978" sldId="656"/>
            <ac:spMk id="4" creationId="{6C8246D8-B080-1F1A-DF1F-573E6241D08E}"/>
          </ac:spMkLst>
        </pc:spChg>
        <pc:graphicFrameChg chg="add mod">
          <ac:chgData name="Nita Muir" userId="S::n.muir@chi.ac.uk::34e374a0-9981-4084-9fcf-2bdb081ea3e5" providerId="AD" clId="Web-{BDCE6765-5FBD-D01D-5C35-8719AD70CF71}" dt="2026-02-28T15:44:19.564" v="297" actId="1076"/>
          <ac:graphicFrameMkLst>
            <pc:docMk/>
            <pc:sldMk cId="2314782978" sldId="656"/>
            <ac:graphicFrameMk id="5" creationId="{3A88E080-D910-FBED-381E-602135234584}"/>
          </ac:graphicFrameMkLst>
        </pc:graphicFrameChg>
      </pc:sldChg>
      <pc:sldChg chg="addSp modSp new">
        <pc:chgData name="Nita Muir" userId="S::n.muir@chi.ac.uk::34e374a0-9981-4084-9fcf-2bdb081ea3e5" providerId="AD" clId="Web-{BDCE6765-5FBD-D01D-5C35-8719AD70CF71}" dt="2026-02-28T16:29:00.586" v="1102" actId="20577"/>
        <pc:sldMkLst>
          <pc:docMk/>
          <pc:sldMk cId="4279097115" sldId="659"/>
        </pc:sldMkLst>
        <pc:spChg chg="mod">
          <ac:chgData name="Nita Muir" userId="S::n.muir@chi.ac.uk::34e374a0-9981-4084-9fcf-2bdb081ea3e5" providerId="AD" clId="Web-{BDCE6765-5FBD-D01D-5C35-8719AD70CF71}" dt="2026-02-28T16:27:13.439" v="1095" actId="20577"/>
          <ac:spMkLst>
            <pc:docMk/>
            <pc:sldMk cId="4279097115" sldId="659"/>
            <ac:spMk id="2" creationId="{FD300F90-E281-7174-976D-50F4FA97B512}"/>
          </ac:spMkLst>
        </pc:spChg>
        <pc:spChg chg="mod">
          <ac:chgData name="Nita Muir" userId="S::n.muir@chi.ac.uk::34e374a0-9981-4084-9fcf-2bdb081ea3e5" providerId="AD" clId="Web-{BDCE6765-5FBD-D01D-5C35-8719AD70CF71}" dt="2026-02-28T16:28:42.102" v="1097"/>
          <ac:spMkLst>
            <pc:docMk/>
            <pc:sldMk cId="4279097115" sldId="659"/>
            <ac:spMk id="3" creationId="{2A803293-B0A1-20A5-860C-A3811BB02DB5}"/>
          </ac:spMkLst>
        </pc:spChg>
        <pc:spChg chg="mod">
          <ac:chgData name="Nita Muir" userId="S::n.muir@chi.ac.uk::34e374a0-9981-4084-9fcf-2bdb081ea3e5" providerId="AD" clId="Web-{BDCE6765-5FBD-D01D-5C35-8719AD70CF71}" dt="2026-02-28T16:28:42.102" v="1097"/>
          <ac:spMkLst>
            <pc:docMk/>
            <pc:sldMk cId="4279097115" sldId="659"/>
            <ac:spMk id="4" creationId="{0E866B94-4306-5007-5775-76852900BAC9}"/>
          </ac:spMkLst>
        </pc:spChg>
        <pc:spChg chg="add mod">
          <ac:chgData name="Nita Muir" userId="S::n.muir@chi.ac.uk::34e374a0-9981-4084-9fcf-2bdb081ea3e5" providerId="AD" clId="Web-{BDCE6765-5FBD-D01D-5C35-8719AD70CF71}" dt="2026-02-28T16:29:00.586" v="1102" actId="20577"/>
          <ac:spMkLst>
            <pc:docMk/>
            <pc:sldMk cId="4279097115" sldId="659"/>
            <ac:spMk id="5" creationId="{74A97516-BEAC-A1B3-921A-0B8DD379B8D8}"/>
          </ac:spMkLst>
        </pc:spChg>
      </pc:sldChg>
    </pc:docChg>
  </pc:docChgLst>
  <pc:docChgLst>
    <pc:chgData name="Nita Muir" userId="34e374a0-9981-4084-9fcf-2bdb081ea3e5" providerId="ADAL" clId="{1274AC7E-75D4-4DD4-9586-6E6A0508B083}"/>
    <pc:docChg chg="undo custSel addSld delSld modSld">
      <pc:chgData name="Nita Muir" userId="34e374a0-9981-4084-9fcf-2bdb081ea3e5" providerId="ADAL" clId="{1274AC7E-75D4-4DD4-9586-6E6A0508B083}" dt="2026-03-01T15:28:47.890" v="1582"/>
      <pc:docMkLst>
        <pc:docMk/>
      </pc:docMkLst>
      <pc:sldChg chg="addSp delSp modSp mod">
        <pc:chgData name="Nita Muir" userId="34e374a0-9981-4084-9fcf-2bdb081ea3e5" providerId="ADAL" clId="{1274AC7E-75D4-4DD4-9586-6E6A0508B083}" dt="2026-02-28T16:48:57.205" v="1562" actId="20577"/>
        <pc:sldMkLst>
          <pc:docMk/>
          <pc:sldMk cId="879929709" sldId="316"/>
        </pc:sldMkLst>
        <pc:spChg chg="mod">
          <ac:chgData name="Nita Muir" userId="34e374a0-9981-4084-9fcf-2bdb081ea3e5" providerId="ADAL" clId="{1274AC7E-75D4-4DD4-9586-6E6A0508B083}" dt="2026-02-28T16:48:57.205" v="1562" actId="20577"/>
          <ac:spMkLst>
            <pc:docMk/>
            <pc:sldMk cId="879929709" sldId="316"/>
            <ac:spMk id="4" creationId="{00931BDD-C162-452B-A054-74A5F7FD6212}"/>
          </ac:spMkLst>
        </pc:spChg>
        <pc:spChg chg="add mod">
          <ac:chgData name="Nita Muir" userId="34e374a0-9981-4084-9fcf-2bdb081ea3e5" providerId="ADAL" clId="{1274AC7E-75D4-4DD4-9586-6E6A0508B083}" dt="2026-02-17T14:11:05.084" v="356" actId="1076"/>
          <ac:spMkLst>
            <pc:docMk/>
            <pc:sldMk cId="879929709" sldId="316"/>
            <ac:spMk id="7" creationId="{6AA4D21A-DEE0-4022-699C-89DEE7E1A0CC}"/>
          </ac:spMkLst>
        </pc:spChg>
        <pc:picChg chg="add mod">
          <ac:chgData name="Nita Muir" userId="34e374a0-9981-4084-9fcf-2bdb081ea3e5" providerId="ADAL" clId="{1274AC7E-75D4-4DD4-9586-6E6A0508B083}" dt="2026-02-17T14:12:31.696" v="360" actId="14100"/>
          <ac:picMkLst>
            <pc:docMk/>
            <pc:sldMk cId="879929709" sldId="316"/>
            <ac:picMk id="9" creationId="{EDF75D94-C1CF-4444-C0D9-3E673002F463}"/>
          </ac:picMkLst>
        </pc:picChg>
        <pc:picChg chg="add mod">
          <ac:chgData name="Nita Muir" userId="34e374a0-9981-4084-9fcf-2bdb081ea3e5" providerId="ADAL" clId="{1274AC7E-75D4-4DD4-9586-6E6A0508B083}" dt="2026-02-17T14:10:57" v="355" actId="1076"/>
          <ac:picMkLst>
            <pc:docMk/>
            <pc:sldMk cId="879929709" sldId="316"/>
            <ac:picMk id="1026" creationId="{DA1BB6C6-9899-59FE-A9B3-322E46F6F129}"/>
          </ac:picMkLst>
        </pc:picChg>
      </pc:sldChg>
      <pc:sldChg chg="delSp modSp mod modClrScheme chgLayout">
        <pc:chgData name="Nita Muir" userId="34e374a0-9981-4084-9fcf-2bdb081ea3e5" providerId="ADAL" clId="{1274AC7E-75D4-4DD4-9586-6E6A0508B083}" dt="2026-02-17T14:03:18.079" v="293" actId="20577"/>
        <pc:sldMkLst>
          <pc:docMk/>
          <pc:sldMk cId="1095152010" sldId="359"/>
        </pc:sldMkLst>
        <pc:spChg chg="mod ord">
          <ac:chgData name="Nita Muir" userId="34e374a0-9981-4084-9fcf-2bdb081ea3e5" providerId="ADAL" clId="{1274AC7E-75D4-4DD4-9586-6E6A0508B083}" dt="2026-02-17T13:59:55.804" v="105" actId="700"/>
          <ac:spMkLst>
            <pc:docMk/>
            <pc:sldMk cId="1095152010" sldId="359"/>
            <ac:spMk id="2" creationId="{F053DDBE-B6E1-43C4-A79C-FE2868C90A86}"/>
          </ac:spMkLst>
        </pc:spChg>
        <pc:spChg chg="mod ord">
          <ac:chgData name="Nita Muir" userId="34e374a0-9981-4084-9fcf-2bdb081ea3e5" providerId="ADAL" clId="{1274AC7E-75D4-4DD4-9586-6E6A0508B083}" dt="2026-02-17T14:00:57.703" v="162" actId="113"/>
          <ac:spMkLst>
            <pc:docMk/>
            <pc:sldMk cId="1095152010" sldId="359"/>
            <ac:spMk id="3" creationId="{DA0DF16B-9D4C-4C76-B9AF-19337B6346AE}"/>
          </ac:spMkLst>
        </pc:spChg>
        <pc:spChg chg="mod ord">
          <ac:chgData name="Nita Muir" userId="34e374a0-9981-4084-9fcf-2bdb081ea3e5" providerId="ADAL" clId="{1274AC7E-75D4-4DD4-9586-6E6A0508B083}" dt="2026-02-17T14:03:18.079" v="293" actId="20577"/>
          <ac:spMkLst>
            <pc:docMk/>
            <pc:sldMk cId="1095152010" sldId="359"/>
            <ac:spMk id="5" creationId="{F7E7B4A8-F825-46CF-9015-3AF9F3C70F9E}"/>
          </ac:spMkLst>
        </pc:spChg>
      </pc:sldChg>
      <pc:sldChg chg="modSp mod">
        <pc:chgData name="Nita Muir" userId="34e374a0-9981-4084-9fcf-2bdb081ea3e5" providerId="ADAL" clId="{1274AC7E-75D4-4DD4-9586-6E6A0508B083}" dt="2026-02-17T14:03:28.618" v="310" actId="20577"/>
        <pc:sldMkLst>
          <pc:docMk/>
          <pc:sldMk cId="4094990081" sldId="365"/>
        </pc:sldMkLst>
        <pc:spChg chg="mod">
          <ac:chgData name="Nita Muir" userId="34e374a0-9981-4084-9fcf-2bdb081ea3e5" providerId="ADAL" clId="{1274AC7E-75D4-4DD4-9586-6E6A0508B083}" dt="2026-02-17T14:03:28.618" v="310" actId="20577"/>
          <ac:spMkLst>
            <pc:docMk/>
            <pc:sldMk cId="4094990081" sldId="365"/>
            <ac:spMk id="5" creationId="{F7E7B4A8-F825-46CF-9015-3AF9F3C70F9E}"/>
          </ac:spMkLst>
        </pc:spChg>
      </pc:sldChg>
      <pc:sldChg chg="addSp delSp modSp mod modClrScheme chgLayout">
        <pc:chgData name="Nita Muir" userId="34e374a0-9981-4084-9fcf-2bdb081ea3e5" providerId="ADAL" clId="{1274AC7E-75D4-4DD4-9586-6E6A0508B083}" dt="2026-02-17T14:05:14.585" v="334" actId="20577"/>
        <pc:sldMkLst>
          <pc:docMk/>
          <pc:sldMk cId="2215643169" sldId="648"/>
        </pc:sldMkLst>
        <pc:spChg chg="add mod ord">
          <ac:chgData name="Nita Muir" userId="34e374a0-9981-4084-9fcf-2bdb081ea3e5" providerId="ADAL" clId="{1274AC7E-75D4-4DD4-9586-6E6A0508B083}" dt="2026-02-17T14:05:14.585" v="334" actId="20577"/>
          <ac:spMkLst>
            <pc:docMk/>
            <pc:sldMk cId="2215643169" sldId="648"/>
            <ac:spMk id="3" creationId="{C96A2B84-F360-F46A-9559-644599DB2D0A}"/>
          </ac:spMkLst>
        </pc:spChg>
        <pc:spChg chg="mod ord">
          <ac:chgData name="Nita Muir" userId="34e374a0-9981-4084-9fcf-2bdb081ea3e5" providerId="ADAL" clId="{1274AC7E-75D4-4DD4-9586-6E6A0508B083}" dt="2026-02-17T14:05:08.871" v="323" actId="700"/>
          <ac:spMkLst>
            <pc:docMk/>
            <pc:sldMk cId="2215643169" sldId="648"/>
            <ac:spMk id="4" creationId="{0A6FEBE0-AAF2-DA6A-C793-47FC333AEBFF}"/>
          </ac:spMkLst>
        </pc:spChg>
      </pc:sldChg>
      <pc:sldChg chg="addSp delSp modSp mod">
        <pc:chgData name="Nita Muir" userId="34e374a0-9981-4084-9fcf-2bdb081ea3e5" providerId="ADAL" clId="{1274AC7E-75D4-4DD4-9586-6E6A0508B083}" dt="2026-03-01T15:28:47.890" v="1582"/>
        <pc:sldMkLst>
          <pc:docMk/>
          <pc:sldMk cId="4188251910" sldId="649"/>
        </pc:sldMkLst>
        <pc:picChg chg="add mod">
          <ac:chgData name="Nita Muir" userId="34e374a0-9981-4084-9fcf-2bdb081ea3e5" providerId="ADAL" clId="{1274AC7E-75D4-4DD4-9586-6E6A0508B083}" dt="2026-03-01T15:28:47.890" v="1582"/>
          <ac:picMkLst>
            <pc:docMk/>
            <pc:sldMk cId="4188251910" sldId="649"/>
            <ac:picMk id="7" creationId="{CA4CD127-8F14-5F49-51EE-8EA29AD8C496}"/>
          </ac:picMkLst>
        </pc:picChg>
      </pc:sldChg>
      <pc:sldChg chg="addSp delSp modSp new mod modClrScheme chgLayout">
        <pc:chgData name="Nita Muir" userId="34e374a0-9981-4084-9fcf-2bdb081ea3e5" providerId="ADAL" clId="{1274AC7E-75D4-4DD4-9586-6E6A0508B083}" dt="2026-02-28T16:50:54.814" v="1580" actId="478"/>
        <pc:sldMkLst>
          <pc:docMk/>
          <pc:sldMk cId="1079975416" sldId="650"/>
        </pc:sldMkLst>
        <pc:spChg chg="mod">
          <ac:chgData name="Nita Muir" userId="34e374a0-9981-4084-9fcf-2bdb081ea3e5" providerId="ADAL" clId="{1274AC7E-75D4-4DD4-9586-6E6A0508B083}" dt="2026-02-28T16:50:51.578" v="1579" actId="255"/>
          <ac:spMkLst>
            <pc:docMk/>
            <pc:sldMk cId="1079975416" sldId="650"/>
            <ac:spMk id="2" creationId="{06B1F691-F0CC-6A2D-1AED-A25543071F44}"/>
          </ac:spMkLst>
        </pc:spChg>
        <pc:spChg chg="add mod">
          <ac:chgData name="Nita Muir" userId="34e374a0-9981-4084-9fcf-2bdb081ea3e5" providerId="ADAL" clId="{1274AC7E-75D4-4DD4-9586-6E6A0508B083}" dt="2026-02-28T16:50:16.589" v="1572" actId="1076"/>
          <ac:spMkLst>
            <pc:docMk/>
            <pc:sldMk cId="1079975416" sldId="650"/>
            <ac:spMk id="6" creationId="{CEF90955-2B09-C56E-D459-9647BA70D57C}"/>
          </ac:spMkLst>
        </pc:spChg>
        <pc:graphicFrameChg chg="add mod">
          <ac:chgData name="Nita Muir" userId="34e374a0-9981-4084-9fcf-2bdb081ea3e5" providerId="ADAL" clId="{1274AC7E-75D4-4DD4-9586-6E6A0508B083}" dt="2026-02-28T16:50:54.814" v="1580" actId="478"/>
          <ac:graphicFrameMkLst>
            <pc:docMk/>
            <pc:sldMk cId="1079975416" sldId="650"/>
            <ac:graphicFrameMk id="11" creationId="{162ABEBE-44DA-76C4-8997-E4890A73E451}"/>
          </ac:graphicFrameMkLst>
        </pc:graphicFrameChg>
      </pc:sldChg>
      <pc:sldChg chg="addSp delSp modSp new add del mod modClrScheme chgLayout">
        <pc:chgData name="Nita Muir" userId="34e374a0-9981-4084-9fcf-2bdb081ea3e5" providerId="ADAL" clId="{1274AC7E-75D4-4DD4-9586-6E6A0508B083}" dt="2026-02-28T16:44:19.987" v="916" actId="47"/>
        <pc:sldMkLst>
          <pc:docMk/>
          <pc:sldMk cId="922913714" sldId="651"/>
        </pc:sldMkLst>
        <pc:spChg chg="add mod ord">
          <ac:chgData name="Nita Muir" userId="34e374a0-9981-4084-9fcf-2bdb081ea3e5" providerId="ADAL" clId="{1274AC7E-75D4-4DD4-9586-6E6A0508B083}" dt="2026-02-28T16:39:43.448" v="425" actId="20577"/>
          <ac:spMkLst>
            <pc:docMk/>
            <pc:sldMk cId="922913714" sldId="651"/>
            <ac:spMk id="5" creationId="{13C01F89-EB04-7F88-331C-37255321DF74}"/>
          </ac:spMkLst>
        </pc:spChg>
        <pc:spChg chg="add mod ord">
          <ac:chgData name="Nita Muir" userId="34e374a0-9981-4084-9fcf-2bdb081ea3e5" providerId="ADAL" clId="{1274AC7E-75D4-4DD4-9586-6E6A0508B083}" dt="2026-02-28T16:42:55.262" v="914" actId="20577"/>
          <ac:spMkLst>
            <pc:docMk/>
            <pc:sldMk cId="922913714" sldId="651"/>
            <ac:spMk id="6" creationId="{D041DE9E-F98C-39B1-54E0-DE8E71EE65A6}"/>
          </ac:spMkLst>
        </pc:spChg>
      </pc:sldChg>
      <pc:sldChg chg="add">
        <pc:chgData name="Nita Muir" userId="34e374a0-9981-4084-9fcf-2bdb081ea3e5" providerId="ADAL" clId="{1274AC7E-75D4-4DD4-9586-6E6A0508B083}" dt="2026-02-17T14:07:11.586" v="336"/>
        <pc:sldMkLst>
          <pc:docMk/>
          <pc:sldMk cId="605625037" sldId="652"/>
        </pc:sldMkLst>
      </pc:sldChg>
      <pc:sldChg chg="modSp new mod">
        <pc:chgData name="Nita Muir" userId="34e374a0-9981-4084-9fcf-2bdb081ea3e5" providerId="ADAL" clId="{1274AC7E-75D4-4DD4-9586-6E6A0508B083}" dt="2026-02-28T16:48:16.087" v="1492" actId="313"/>
        <pc:sldMkLst>
          <pc:docMk/>
          <pc:sldMk cId="2674641516" sldId="660"/>
        </pc:sldMkLst>
        <pc:spChg chg="mod">
          <ac:chgData name="Nita Muir" userId="34e374a0-9981-4084-9fcf-2bdb081ea3e5" providerId="ADAL" clId="{1274AC7E-75D4-4DD4-9586-6E6A0508B083}" dt="2026-02-28T16:44:50.648" v="927" actId="20577"/>
          <ac:spMkLst>
            <pc:docMk/>
            <pc:sldMk cId="2674641516" sldId="660"/>
            <ac:spMk id="2" creationId="{A5E08D16-C567-E6C3-6B52-3B15320C4F74}"/>
          </ac:spMkLst>
        </pc:spChg>
        <pc:spChg chg="mod">
          <ac:chgData name="Nita Muir" userId="34e374a0-9981-4084-9fcf-2bdb081ea3e5" providerId="ADAL" clId="{1274AC7E-75D4-4DD4-9586-6E6A0508B083}" dt="2026-02-28T16:48:16.087" v="1492" actId="313"/>
          <ac:spMkLst>
            <pc:docMk/>
            <pc:sldMk cId="2674641516" sldId="660"/>
            <ac:spMk id="3" creationId="{09BA2324-B5C9-108F-DE6A-4CAAA90849D4}"/>
          </ac:spMkLst>
        </pc:spChg>
      </pc:sldChg>
    </pc:docChg>
  </pc:docChgLst>
  <pc:docChgLst>
    <pc:chgData name="Nita Muir" userId="S::n.muir@chi.ac.uk::34e374a0-9981-4084-9fcf-2bdb081ea3e5" providerId="AD" clId="Web-{72FB450D-E822-C817-3E21-43FA6B667537}"/>
    <pc:docChg chg="modSld">
      <pc:chgData name="Nita Muir" userId="S::n.muir@chi.ac.uk::34e374a0-9981-4084-9fcf-2bdb081ea3e5" providerId="AD" clId="Web-{72FB450D-E822-C817-3E21-43FA6B667537}" dt="2026-03-03T13:00:54.655" v="3"/>
      <pc:docMkLst>
        <pc:docMk/>
      </pc:docMkLst>
      <pc:sldChg chg="modNotes">
        <pc:chgData name="Nita Muir" userId="S::n.muir@chi.ac.uk::34e374a0-9981-4084-9fcf-2bdb081ea3e5" providerId="AD" clId="Web-{72FB450D-E822-C817-3E21-43FA6B667537}" dt="2026-03-03T13:00:54.655" v="3"/>
        <pc:sldMkLst>
          <pc:docMk/>
          <pc:sldMk cId="3226884781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allagh\Work%20Folders\Desktop\Work%20Documents\Nursing%20Sim%20Study\Data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allagh\Work%20Folders\Desktop\Work%20Documents\Nursing%20Sim%20Study\Data%20and%20Analysis\Excel%20Files\Data%20Spreadsheet%20-%20AL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allagh\Work%20Folders\Desktop\Work%20Documents\Nursing%20Sim%20Study\Data%20and%20Analysis\Excel%20Files\Data%20Spreadsheet%20-%20ALL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9929846064724E-2"/>
          <c:y val="3.8765981948982633E-2"/>
          <c:w val="0.87214542906563108"/>
          <c:h val="0.72698253957223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'DS - Manikin (ed2)'!$B$29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'DS - Manikin (ed2)'!$C$35:$S$35</c:f>
                <c:numCache>
                  <c:formatCode>General</c:formatCode>
                  <c:ptCount val="17"/>
                  <c:pt idx="0">
                    <c:v>11.35467178867674</c:v>
                  </c:pt>
                  <c:pt idx="1">
                    <c:v>6.1528158478165791</c:v>
                  </c:pt>
                  <c:pt idx="2">
                    <c:v>7.1713716560063618</c:v>
                  </c:pt>
                  <c:pt idx="3">
                    <c:v>12.264932589646444</c:v>
                  </c:pt>
                  <c:pt idx="4">
                    <c:v>13.255726525328052</c:v>
                  </c:pt>
                  <c:pt idx="5">
                    <c:v>16.629720955194017</c:v>
                  </c:pt>
                  <c:pt idx="6">
                    <c:v>10.027343568843099</c:v>
                  </c:pt>
                  <c:pt idx="7">
                    <c:v>12.310467864692187</c:v>
                  </c:pt>
                  <c:pt idx="8">
                    <c:v>13.391539617733779</c:v>
                  </c:pt>
                  <c:pt idx="9">
                    <c:v>9.5356474047948847</c:v>
                  </c:pt>
                  <c:pt idx="10">
                    <c:v>22.443049618767859</c:v>
                  </c:pt>
                  <c:pt idx="11">
                    <c:v>5.3563491475515477</c:v>
                  </c:pt>
                  <c:pt idx="12">
                    <c:v>11.328430311977618</c:v>
                  </c:pt>
                  <c:pt idx="13">
                    <c:v>6.7647545973157639</c:v>
                  </c:pt>
                  <c:pt idx="14">
                    <c:v>7.5969918858904748</c:v>
                  </c:pt>
                  <c:pt idx="15">
                    <c:v>9.1612538131290435</c:v>
                  </c:pt>
                  <c:pt idx="16">
                    <c:v>9.6157113497600761</c:v>
                  </c:pt>
                </c:numCache>
              </c:numRef>
            </c:plus>
            <c:minus>
              <c:numRef>
                <c:f>'DS - Manikin (ed2)'!$C$35:$S$35</c:f>
                <c:numCache>
                  <c:formatCode>General</c:formatCode>
                  <c:ptCount val="17"/>
                  <c:pt idx="0">
                    <c:v>11.35467178867674</c:v>
                  </c:pt>
                  <c:pt idx="1">
                    <c:v>6.1528158478165791</c:v>
                  </c:pt>
                  <c:pt idx="2">
                    <c:v>7.1713716560063618</c:v>
                  </c:pt>
                  <c:pt idx="3">
                    <c:v>12.264932589646444</c:v>
                  </c:pt>
                  <c:pt idx="4">
                    <c:v>13.255726525328052</c:v>
                  </c:pt>
                  <c:pt idx="5">
                    <c:v>16.629720955194017</c:v>
                  </c:pt>
                  <c:pt idx="6">
                    <c:v>10.027343568843099</c:v>
                  </c:pt>
                  <c:pt idx="7">
                    <c:v>12.310467864692187</c:v>
                  </c:pt>
                  <c:pt idx="8">
                    <c:v>13.391539617733779</c:v>
                  </c:pt>
                  <c:pt idx="9">
                    <c:v>9.5356474047948847</c:v>
                  </c:pt>
                  <c:pt idx="10">
                    <c:v>22.443049618767859</c:v>
                  </c:pt>
                  <c:pt idx="11">
                    <c:v>5.3563491475515477</c:v>
                  </c:pt>
                  <c:pt idx="12">
                    <c:v>11.328430311977618</c:v>
                  </c:pt>
                  <c:pt idx="13">
                    <c:v>6.7647545973157639</c:v>
                  </c:pt>
                  <c:pt idx="14">
                    <c:v>7.5969918858904748</c:v>
                  </c:pt>
                  <c:pt idx="15">
                    <c:v>9.1612538131290435</c:v>
                  </c:pt>
                  <c:pt idx="16">
                    <c:v>9.6157113497600761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'DS - Manikin (ed2)'!$C$28:$S$28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Q15</c:v>
                </c:pt>
                <c:pt idx="5">
                  <c:v>Q16</c:v>
                </c:pt>
                <c:pt idx="6">
                  <c:v>Q5</c:v>
                </c:pt>
                <c:pt idx="7">
                  <c:v>Q6</c:v>
                </c:pt>
                <c:pt idx="8">
                  <c:v>Q7</c:v>
                </c:pt>
                <c:pt idx="9">
                  <c:v>Q8</c:v>
                </c:pt>
                <c:pt idx="10">
                  <c:v>Q9</c:v>
                </c:pt>
                <c:pt idx="11">
                  <c:v>Q10</c:v>
                </c:pt>
                <c:pt idx="12">
                  <c:v>Q11</c:v>
                </c:pt>
                <c:pt idx="13">
                  <c:v>Q12</c:v>
                </c:pt>
                <c:pt idx="14">
                  <c:v>Q13</c:v>
                </c:pt>
                <c:pt idx="15">
                  <c:v>Q14</c:v>
                </c:pt>
                <c:pt idx="16">
                  <c:v>Q17</c:v>
                </c:pt>
              </c:strCache>
            </c:strRef>
          </c:cat>
          <c:val>
            <c:numRef>
              <c:f>'DS - Manikin (ed2)'!$C$29:$S$29</c:f>
              <c:numCache>
                <c:formatCode>0.00</c:formatCode>
                <c:ptCount val="17"/>
                <c:pt idx="0">
                  <c:v>-2.1428571428571428</c:v>
                </c:pt>
                <c:pt idx="1">
                  <c:v>1.4285714285714286</c:v>
                </c:pt>
                <c:pt idx="2">
                  <c:v>2.1428571428571428</c:v>
                </c:pt>
                <c:pt idx="3">
                  <c:v>6.8571428571428568</c:v>
                </c:pt>
                <c:pt idx="4">
                  <c:v>4.2857142857142856</c:v>
                </c:pt>
                <c:pt idx="5">
                  <c:v>12.047619047619047</c:v>
                </c:pt>
                <c:pt idx="6">
                  <c:v>1.9523809523809523</c:v>
                </c:pt>
                <c:pt idx="7">
                  <c:v>10.380952380952381</c:v>
                </c:pt>
                <c:pt idx="8">
                  <c:v>7.333333333333333</c:v>
                </c:pt>
                <c:pt idx="9">
                  <c:v>5.8571428571428568</c:v>
                </c:pt>
                <c:pt idx="10">
                  <c:v>-3.0952380952380953</c:v>
                </c:pt>
                <c:pt idx="11">
                  <c:v>1.2380952380952381</c:v>
                </c:pt>
                <c:pt idx="12">
                  <c:v>3.3333333333333335</c:v>
                </c:pt>
                <c:pt idx="13">
                  <c:v>5.8095238095238093</c:v>
                </c:pt>
                <c:pt idx="14">
                  <c:v>6.2857142857142856</c:v>
                </c:pt>
                <c:pt idx="15">
                  <c:v>2.8571428571428572</c:v>
                </c:pt>
                <c:pt idx="16">
                  <c:v>6.4761904761904763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5-4529-B120-5D723427B859}"/>
            </c:ext>
          </c:extLst>
        </c:ser>
        <c:ser>
          <c:idx val="1"/>
          <c:order val="1"/>
          <c:tx>
            <c:strRef>
              <c:f>'DS - Manikin (ed2)'!$B$30</c:f>
              <c:strCache>
                <c:ptCount val="1"/>
                <c:pt idx="0">
                  <c:v>Manikin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A5-4529-B120-5D723427B859}"/>
              </c:ext>
            </c:extLst>
          </c:dPt>
          <c:errBars>
            <c:errBarType val="plus"/>
            <c:errValType val="cust"/>
            <c:noEndCap val="0"/>
            <c:plus>
              <c:numRef>
                <c:f>'DS - Manikin (ed2)'!$C$36:$S$36</c:f>
                <c:numCache>
                  <c:formatCode>General</c:formatCode>
                  <c:ptCount val="17"/>
                  <c:pt idx="0">
                    <c:v>21.41706040030882</c:v>
                  </c:pt>
                  <c:pt idx="1">
                    <c:v>18.527328592160952</c:v>
                  </c:pt>
                  <c:pt idx="2">
                    <c:v>18.321857880424577</c:v>
                  </c:pt>
                  <c:pt idx="3">
                    <c:v>12.295953651119389</c:v>
                  </c:pt>
                  <c:pt idx="4">
                    <c:v>11.857085484657524</c:v>
                  </c:pt>
                  <c:pt idx="5">
                    <c:v>16.902662512160621</c:v>
                  </c:pt>
                  <c:pt idx="6">
                    <c:v>21.5131189211208</c:v>
                  </c:pt>
                  <c:pt idx="7">
                    <c:v>15.139038152751851</c:v>
                  </c:pt>
                  <c:pt idx="8">
                    <c:v>20.363950407287781</c:v>
                  </c:pt>
                  <c:pt idx="9">
                    <c:v>13.440521531831234</c:v>
                  </c:pt>
                  <c:pt idx="10">
                    <c:v>13.133925536563698</c:v>
                  </c:pt>
                  <c:pt idx="11">
                    <c:v>9.2646280731248645</c:v>
                  </c:pt>
                  <c:pt idx="12">
                    <c:v>14.503694110713409</c:v>
                  </c:pt>
                  <c:pt idx="13">
                    <c:v>14.379217807721837</c:v>
                  </c:pt>
                  <c:pt idx="14">
                    <c:v>19.237735734500465</c:v>
                  </c:pt>
                  <c:pt idx="15">
                    <c:v>12.993588162371983</c:v>
                  </c:pt>
                  <c:pt idx="16">
                    <c:v>15.468093119770929</c:v>
                  </c:pt>
                </c:numCache>
              </c:numRef>
            </c:plus>
            <c:minus>
              <c:numRef>
                <c:f>'DS - Manikin (ed2)'!$C$36:$S$36</c:f>
                <c:numCache>
                  <c:formatCode>General</c:formatCode>
                  <c:ptCount val="17"/>
                  <c:pt idx="0">
                    <c:v>21.41706040030882</c:v>
                  </c:pt>
                  <c:pt idx="1">
                    <c:v>18.527328592160952</c:v>
                  </c:pt>
                  <c:pt idx="2">
                    <c:v>18.321857880424577</c:v>
                  </c:pt>
                  <c:pt idx="3">
                    <c:v>12.295953651119389</c:v>
                  </c:pt>
                  <c:pt idx="4">
                    <c:v>11.857085484657524</c:v>
                  </c:pt>
                  <c:pt idx="5">
                    <c:v>16.902662512160621</c:v>
                  </c:pt>
                  <c:pt idx="6">
                    <c:v>21.5131189211208</c:v>
                  </c:pt>
                  <c:pt idx="7">
                    <c:v>15.139038152751851</c:v>
                  </c:pt>
                  <c:pt idx="8">
                    <c:v>20.363950407287781</c:v>
                  </c:pt>
                  <c:pt idx="9">
                    <c:v>13.440521531831234</c:v>
                  </c:pt>
                  <c:pt idx="10">
                    <c:v>13.133925536563698</c:v>
                  </c:pt>
                  <c:pt idx="11">
                    <c:v>9.2646280731248645</c:v>
                  </c:pt>
                  <c:pt idx="12">
                    <c:v>14.503694110713409</c:v>
                  </c:pt>
                  <c:pt idx="13">
                    <c:v>14.379217807721837</c:v>
                  </c:pt>
                  <c:pt idx="14">
                    <c:v>19.237735734500465</c:v>
                  </c:pt>
                  <c:pt idx="15">
                    <c:v>12.993588162371983</c:v>
                  </c:pt>
                  <c:pt idx="16">
                    <c:v>15.468093119770929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'DS - Manikin (ed2)'!$C$28:$S$28</c:f>
              <c:strCache>
                <c:ptCount val="1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Q15</c:v>
                </c:pt>
                <c:pt idx="5">
                  <c:v>Q16</c:v>
                </c:pt>
                <c:pt idx="6">
                  <c:v>Q5</c:v>
                </c:pt>
                <c:pt idx="7">
                  <c:v>Q6</c:v>
                </c:pt>
                <c:pt idx="8">
                  <c:v>Q7</c:v>
                </c:pt>
                <c:pt idx="9">
                  <c:v>Q8</c:v>
                </c:pt>
                <c:pt idx="10">
                  <c:v>Q9</c:v>
                </c:pt>
                <c:pt idx="11">
                  <c:v>Q10</c:v>
                </c:pt>
                <c:pt idx="12">
                  <c:v>Q11</c:v>
                </c:pt>
                <c:pt idx="13">
                  <c:v>Q12</c:v>
                </c:pt>
                <c:pt idx="14">
                  <c:v>Q13</c:v>
                </c:pt>
                <c:pt idx="15">
                  <c:v>Q14</c:v>
                </c:pt>
                <c:pt idx="16">
                  <c:v>Q17</c:v>
                </c:pt>
              </c:strCache>
            </c:strRef>
          </c:cat>
          <c:val>
            <c:numRef>
              <c:f>'DS - Manikin (ed2)'!$C$30:$S$30</c:f>
              <c:numCache>
                <c:formatCode>0.00</c:formatCode>
                <c:ptCount val="17"/>
                <c:pt idx="0">
                  <c:v>7.7619047619047619</c:v>
                </c:pt>
                <c:pt idx="1">
                  <c:v>6.8095238095238093</c:v>
                </c:pt>
                <c:pt idx="2">
                  <c:v>3.2380952380952381</c:v>
                </c:pt>
                <c:pt idx="3">
                  <c:v>5.2380952380952381</c:v>
                </c:pt>
                <c:pt idx="4">
                  <c:v>3.0952380952380953</c:v>
                </c:pt>
                <c:pt idx="5">
                  <c:v>6</c:v>
                </c:pt>
                <c:pt idx="6">
                  <c:v>4.7142857142857144</c:v>
                </c:pt>
                <c:pt idx="7">
                  <c:v>7.9047619047619051</c:v>
                </c:pt>
                <c:pt idx="8">
                  <c:v>6.2380952380952381</c:v>
                </c:pt>
                <c:pt idx="9">
                  <c:v>10.380952380952381</c:v>
                </c:pt>
                <c:pt idx="10">
                  <c:v>5</c:v>
                </c:pt>
                <c:pt idx="11">
                  <c:v>1.6666666666666667</c:v>
                </c:pt>
                <c:pt idx="12">
                  <c:v>6.5714285714285712</c:v>
                </c:pt>
                <c:pt idx="13">
                  <c:v>6.8095238095238093</c:v>
                </c:pt>
                <c:pt idx="14">
                  <c:v>3.2380952380952381</c:v>
                </c:pt>
                <c:pt idx="15">
                  <c:v>5.333333333333333</c:v>
                </c:pt>
                <c:pt idx="16">
                  <c:v>5.8095238095238093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A5-4529-B120-5D723427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751848"/>
        <c:axId val="687751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'DS - Manikin (ed2)'!$B$31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'DS - Manikin (ed2)'!$C$28:$S$28</c15:sqref>
                        </c15:formulaRef>
                      </c:ext>
                    </c:extLst>
                    <c:strCache>
                      <c:ptCount val="17"/>
                      <c:pt idx="0">
                        <c:v>Q1</c:v>
                      </c:pt>
                      <c:pt idx="1">
                        <c:v>Q2</c:v>
                      </c:pt>
                      <c:pt idx="2">
                        <c:v>Q3</c:v>
                      </c:pt>
                      <c:pt idx="3">
                        <c:v>Q4</c:v>
                      </c:pt>
                      <c:pt idx="4">
                        <c:v>Q15</c:v>
                      </c:pt>
                      <c:pt idx="5">
                        <c:v>Q16</c:v>
                      </c:pt>
                      <c:pt idx="6">
                        <c:v>Q5</c:v>
                      </c:pt>
                      <c:pt idx="7">
                        <c:v>Q6</c:v>
                      </c:pt>
                      <c:pt idx="8">
                        <c:v>Q7</c:v>
                      </c:pt>
                      <c:pt idx="9">
                        <c:v>Q8</c:v>
                      </c:pt>
                      <c:pt idx="10">
                        <c:v>Q9</c:v>
                      </c:pt>
                      <c:pt idx="11">
                        <c:v>Q10</c:v>
                      </c:pt>
                      <c:pt idx="12">
                        <c:v>Q11</c:v>
                      </c:pt>
                      <c:pt idx="13">
                        <c:v>Q12</c:v>
                      </c:pt>
                      <c:pt idx="14">
                        <c:v>Q13</c:v>
                      </c:pt>
                      <c:pt idx="15">
                        <c:v>Q14</c:v>
                      </c:pt>
                      <c:pt idx="16">
                        <c:v>Q17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'DS - Manikin (ed2)'!$C$31:$S$31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3A5-4529-B120-5D723427B859}"/>
                  </c:ext>
                </c:extLst>
              </c15:ser>
            </c15:filteredBarSeries>
          </c:ext>
        </c:extLst>
      </c:barChart>
      <c:catAx>
        <c:axId val="68775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87751488"/>
        <c:crosses val="autoZero"/>
        <c:auto val="1"/>
        <c:lblAlgn val="ctr"/>
        <c:lblOffset val="100"/>
        <c:noMultiLvlLbl val="0"/>
      </c:catAx>
      <c:valAx>
        <c:axId val="687751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b="1"/>
                  <a:t>Self-Efficacy Rating (</a:t>
                </a:r>
                <a:r>
                  <a:rPr lang="el-GR" b="1"/>
                  <a:t>Δ</a:t>
                </a:r>
                <a:r>
                  <a:rPr lang="en-GB" b="1"/>
                  <a:t> PRE-POST)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8775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'Manikin NASA TLX'!$R$5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'Manikin NASA TLX'!$S$9:$X$9</c:f>
                <c:numCache>
                  <c:formatCode>General</c:formatCode>
                  <c:ptCount val="6"/>
                  <c:pt idx="0">
                    <c:v>5.3336309440773118</c:v>
                  </c:pt>
                  <c:pt idx="1">
                    <c:v>5.5822849051176844</c:v>
                  </c:pt>
                  <c:pt idx="2">
                    <c:v>6.3204128858500255</c:v>
                  </c:pt>
                  <c:pt idx="3">
                    <c:v>3.5823642100341151</c:v>
                  </c:pt>
                  <c:pt idx="4">
                    <c:v>6.4390919205975594</c:v>
                  </c:pt>
                  <c:pt idx="5">
                    <c:v>7.1736953351745267</c:v>
                  </c:pt>
                </c:numCache>
              </c:numRef>
            </c:plus>
            <c:minus>
              <c:numRef>
                <c:f>'Manikin NASA TLX'!$S$9:$X$9</c:f>
                <c:numCache>
                  <c:formatCode>General</c:formatCode>
                  <c:ptCount val="6"/>
                  <c:pt idx="0">
                    <c:v>5.3336309440773118</c:v>
                  </c:pt>
                  <c:pt idx="1">
                    <c:v>5.5822849051176844</c:v>
                  </c:pt>
                  <c:pt idx="2">
                    <c:v>6.3204128858500255</c:v>
                  </c:pt>
                  <c:pt idx="3">
                    <c:v>3.5823642100341151</c:v>
                  </c:pt>
                  <c:pt idx="4">
                    <c:v>6.4390919205975594</c:v>
                  </c:pt>
                  <c:pt idx="5">
                    <c:v>7.1736953351745267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'Manikin NASA TLX'!$S$4:$X$4</c:f>
              <c:strCache>
                <c:ptCount val="6"/>
                <c:pt idx="0">
                  <c:v>Mental Demand</c:v>
                </c:pt>
                <c:pt idx="1">
                  <c:v>Physical Demand</c:v>
                </c:pt>
                <c:pt idx="2">
                  <c:v>Temporal Demand</c:v>
                </c:pt>
                <c:pt idx="3">
                  <c:v>Performance</c:v>
                </c:pt>
                <c:pt idx="4">
                  <c:v>Effort</c:v>
                </c:pt>
                <c:pt idx="5">
                  <c:v>Frustration</c:v>
                </c:pt>
              </c:strCache>
            </c:strRef>
          </c:cat>
          <c:val>
            <c:numRef>
              <c:f>'Manikin NASA TLX'!$S$5:$X$5</c:f>
              <c:numCache>
                <c:formatCode>0</c:formatCode>
                <c:ptCount val="6"/>
                <c:pt idx="0">
                  <c:v>13.952380952380953</c:v>
                </c:pt>
                <c:pt idx="1">
                  <c:v>4.5238095238095237</c:v>
                </c:pt>
                <c:pt idx="2">
                  <c:v>6.6190476190476186</c:v>
                </c:pt>
                <c:pt idx="3">
                  <c:v>14.666666666666666</c:v>
                </c:pt>
                <c:pt idx="4">
                  <c:v>11.19047619047619</c:v>
                </c:pt>
                <c:pt idx="5">
                  <c:v>10.19047619047619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F-428D-BB96-96D614B40443}"/>
            </c:ext>
          </c:extLst>
        </c:ser>
        <c:ser>
          <c:idx val="1"/>
          <c:order val="1"/>
          <c:tx>
            <c:strRef>
              <c:f>'Manikin NASA TLX'!$R$6</c:f>
              <c:strCache>
                <c:ptCount val="1"/>
                <c:pt idx="0">
                  <c:v>Manikin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'Manikin NASA TLX'!$S$10:$X$10</c:f>
                <c:numCache>
                  <c:formatCode>General</c:formatCode>
                  <c:ptCount val="6"/>
                  <c:pt idx="0">
                    <c:v>5.591234636634808</c:v>
                  </c:pt>
                  <c:pt idx="1">
                    <c:v>5.5669090337885168</c:v>
                  </c:pt>
                  <c:pt idx="2">
                    <c:v>6.2977698244620512</c:v>
                  </c:pt>
                  <c:pt idx="3">
                    <c:v>5.8092700959431243</c:v>
                  </c:pt>
                  <c:pt idx="4">
                    <c:v>6.843140465354443</c:v>
                  </c:pt>
                  <c:pt idx="5">
                    <c:v>7.0064596045703569</c:v>
                  </c:pt>
                </c:numCache>
              </c:numRef>
            </c:plus>
            <c:minus>
              <c:numRef>
                <c:f>'Manikin NASA TLX'!$S$10:$X$10</c:f>
                <c:numCache>
                  <c:formatCode>General</c:formatCode>
                  <c:ptCount val="6"/>
                  <c:pt idx="0">
                    <c:v>5.591234636634808</c:v>
                  </c:pt>
                  <c:pt idx="1">
                    <c:v>5.5669090337885168</c:v>
                  </c:pt>
                  <c:pt idx="2">
                    <c:v>6.2977698244620512</c:v>
                  </c:pt>
                  <c:pt idx="3">
                    <c:v>5.8092700959431243</c:v>
                  </c:pt>
                  <c:pt idx="4">
                    <c:v>6.843140465354443</c:v>
                  </c:pt>
                  <c:pt idx="5">
                    <c:v>7.0064596045703569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'Manikin NASA TLX'!$S$4:$X$4</c:f>
              <c:strCache>
                <c:ptCount val="6"/>
                <c:pt idx="0">
                  <c:v>Mental Demand</c:v>
                </c:pt>
                <c:pt idx="1">
                  <c:v>Physical Demand</c:v>
                </c:pt>
                <c:pt idx="2">
                  <c:v>Temporal Demand</c:v>
                </c:pt>
                <c:pt idx="3">
                  <c:v>Performance</c:v>
                </c:pt>
                <c:pt idx="4">
                  <c:v>Effort</c:v>
                </c:pt>
                <c:pt idx="5">
                  <c:v>Frustration</c:v>
                </c:pt>
              </c:strCache>
            </c:strRef>
          </c:cat>
          <c:val>
            <c:numRef>
              <c:f>'Manikin NASA TLX'!$S$6:$X$6</c:f>
              <c:numCache>
                <c:formatCode>0</c:formatCode>
                <c:ptCount val="6"/>
                <c:pt idx="0">
                  <c:v>13.80952380952381</c:v>
                </c:pt>
                <c:pt idx="1">
                  <c:v>10.238095238095237</c:v>
                </c:pt>
                <c:pt idx="2">
                  <c:v>10.476190476190476</c:v>
                </c:pt>
                <c:pt idx="3">
                  <c:v>15.619047619047619</c:v>
                </c:pt>
                <c:pt idx="4">
                  <c:v>12.857142857142858</c:v>
                </c:pt>
                <c:pt idx="5">
                  <c:v>9.7619047619047628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F-428D-BB96-96D614B40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166152"/>
        <c:axId val="634165792"/>
      </c:barChart>
      <c:catAx>
        <c:axId val="634166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Workload Domain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65792"/>
        <c:crosses val="autoZero"/>
        <c:auto val="1"/>
        <c:lblAlgn val="ctr"/>
        <c:lblOffset val="100"/>
        <c:noMultiLvlLbl val="0"/>
      </c:catAx>
      <c:valAx>
        <c:axId val="634165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Domain Gradation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6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'Manikin (V2)'!$AJ$25:$AK$25</c:f>
                <c:numCache>
                  <c:formatCode>General</c:formatCode>
                  <c:ptCount val="2"/>
                  <c:pt idx="0">
                    <c:v>8.0029756370751901</c:v>
                  </c:pt>
                  <c:pt idx="1">
                    <c:v>9.7704608264863726</c:v>
                  </c:pt>
                </c:numCache>
              </c:numRef>
            </c:plus>
            <c:minus>
              <c:numRef>
                <c:f>'Manikin (V2)'!$AJ$25:$AK$25</c:f>
                <c:numCache>
                  <c:formatCode>General</c:formatCode>
                  <c:ptCount val="2"/>
                  <c:pt idx="0">
                    <c:v>8.0029756370751901</c:v>
                  </c:pt>
                  <c:pt idx="1">
                    <c:v>9.7704608264863726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'Manikin (V2)'!$AL$31:$AM$31</c:f>
              <c:strCache>
                <c:ptCount val="2"/>
                <c:pt idx="0">
                  <c:v>Screen-based Simulation</c:v>
                </c:pt>
                <c:pt idx="1">
                  <c:v>Manikin-based Simulation</c:v>
                </c:pt>
              </c:strCache>
            </c:strRef>
          </c:cat>
          <c:val>
            <c:numRef>
              <c:f>'Manikin (V2)'!$AJ$24:$AK$24</c:f>
              <c:numCache>
                <c:formatCode>0.00</c:formatCode>
                <c:ptCount val="2"/>
                <c:pt idx="0">
                  <c:v>1.3809523809523809</c:v>
                </c:pt>
                <c:pt idx="1">
                  <c:v>2.8095238095238093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9-41A0-89F3-FBF1364CA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576784"/>
        <c:axId val="387576064"/>
      </c:barChart>
      <c:catAx>
        <c:axId val="38757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b="1"/>
                  <a:t>Modality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87576064"/>
        <c:crosses val="autoZero"/>
        <c:auto val="1"/>
        <c:lblAlgn val="ctr"/>
        <c:lblOffset val="100"/>
        <c:noMultiLvlLbl val="0"/>
      </c:catAx>
      <c:valAx>
        <c:axId val="387576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b="1"/>
                  <a:t>Knowledge Test Score (</a:t>
                </a:r>
                <a:r>
                  <a:rPr lang="el-GR" b="1"/>
                  <a:t>Δ </a:t>
                </a:r>
                <a:r>
                  <a:rPr lang="en-US" b="1"/>
                  <a:t>PRE-POST)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8757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7D712-49EC-4A83-9470-5780981FA10E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23169-5D45-4FC7-95BB-B108A9A723B3}">
      <dgm:prSet/>
      <dgm:spPr/>
      <dgm:t>
        <a:bodyPr/>
        <a:lstStyle/>
        <a:p>
          <a:r>
            <a:rPr lang="en-GB"/>
            <a:t>Knowledge acquisition.</a:t>
          </a:r>
          <a:endParaRPr lang="en-US"/>
        </a:p>
      </dgm:t>
    </dgm:pt>
    <dgm:pt modelId="{41AEEA7F-1B43-46D0-8390-DB6713616E05}" type="parTrans" cxnId="{2F6DA26C-C138-47DA-A2EF-8CB18DC478A5}">
      <dgm:prSet/>
      <dgm:spPr/>
      <dgm:t>
        <a:bodyPr/>
        <a:lstStyle/>
        <a:p>
          <a:endParaRPr lang="en-US"/>
        </a:p>
      </dgm:t>
    </dgm:pt>
    <dgm:pt modelId="{C07B4BDC-B6D4-4EAA-BD1E-B40753B12A5A}" type="sibTrans" cxnId="{2F6DA26C-C138-47DA-A2EF-8CB18DC478A5}">
      <dgm:prSet/>
      <dgm:spPr/>
      <dgm:t>
        <a:bodyPr/>
        <a:lstStyle/>
        <a:p>
          <a:endParaRPr lang="en-US"/>
        </a:p>
      </dgm:t>
    </dgm:pt>
    <dgm:pt modelId="{03F29422-DCBD-45F6-813D-5B9981D5DBFF}">
      <dgm:prSet/>
      <dgm:spPr/>
      <dgm:t>
        <a:bodyPr/>
        <a:lstStyle/>
        <a:p>
          <a:r>
            <a:rPr lang="en-GB"/>
            <a:t>Task workload – key to understanding how students can perform confidently under pressure</a:t>
          </a:r>
          <a:endParaRPr lang="en-US"/>
        </a:p>
      </dgm:t>
    </dgm:pt>
    <dgm:pt modelId="{A192CC20-AEE6-42F7-94A3-246DC41FF719}" type="parTrans" cxnId="{65EA317D-A0D7-473E-B7BB-207B040854F6}">
      <dgm:prSet/>
      <dgm:spPr/>
      <dgm:t>
        <a:bodyPr/>
        <a:lstStyle/>
        <a:p>
          <a:endParaRPr lang="en-US"/>
        </a:p>
      </dgm:t>
    </dgm:pt>
    <dgm:pt modelId="{1B5F7C22-E1D3-40E0-8CD1-B58C243B2FFC}" type="sibTrans" cxnId="{65EA317D-A0D7-473E-B7BB-207B040854F6}">
      <dgm:prSet/>
      <dgm:spPr/>
      <dgm:t>
        <a:bodyPr/>
        <a:lstStyle/>
        <a:p>
          <a:endParaRPr lang="en-US"/>
        </a:p>
      </dgm:t>
    </dgm:pt>
    <dgm:pt modelId="{E29BB902-3B21-4500-BF1F-FD9E5B10092B}">
      <dgm:prSet/>
      <dgm:spPr/>
      <dgm:t>
        <a:bodyPr/>
        <a:lstStyle/>
        <a:p>
          <a:r>
            <a:rPr lang="en-GB"/>
            <a:t>Self-efficacy – Self-efficacy is an individual’s belief in their ability to successfully execute actions required to achieve specific outcomes.  Studies have shown a strong association between self-efficacy and self-regulation.+</a:t>
          </a:r>
          <a:endParaRPr lang="en-US"/>
        </a:p>
      </dgm:t>
    </dgm:pt>
    <dgm:pt modelId="{60C506D8-CF89-4978-AB0A-639AE24C4C97}" type="parTrans" cxnId="{EA7C73B7-8B66-436F-BC11-3A2F0DB58FC1}">
      <dgm:prSet/>
      <dgm:spPr/>
      <dgm:t>
        <a:bodyPr/>
        <a:lstStyle/>
        <a:p>
          <a:endParaRPr lang="en-US"/>
        </a:p>
      </dgm:t>
    </dgm:pt>
    <dgm:pt modelId="{78FBC642-82BF-4C6F-AF41-0A598F9503D9}" type="sibTrans" cxnId="{EA7C73B7-8B66-436F-BC11-3A2F0DB58FC1}">
      <dgm:prSet/>
      <dgm:spPr/>
      <dgm:t>
        <a:bodyPr/>
        <a:lstStyle/>
        <a:p>
          <a:endParaRPr lang="en-US"/>
        </a:p>
      </dgm:t>
    </dgm:pt>
    <dgm:pt modelId="{CAAB7B66-19A2-4A87-9007-BEF800AC5D57}">
      <dgm:prSet/>
      <dgm:spPr/>
      <dgm:t>
        <a:bodyPr/>
        <a:lstStyle/>
        <a:p>
          <a:r>
            <a:rPr lang="en-GB"/>
            <a:t>Heart Rate Variability – a physiological marker of self-regulatory capacity</a:t>
          </a:r>
          <a:endParaRPr lang="en-US"/>
        </a:p>
      </dgm:t>
    </dgm:pt>
    <dgm:pt modelId="{D2386689-865A-427F-8BCA-66A8F24AB748}" type="parTrans" cxnId="{0B9CA18E-C3DA-47D8-92F6-8FEB4C314F20}">
      <dgm:prSet/>
      <dgm:spPr/>
      <dgm:t>
        <a:bodyPr/>
        <a:lstStyle/>
        <a:p>
          <a:endParaRPr lang="en-US"/>
        </a:p>
      </dgm:t>
    </dgm:pt>
    <dgm:pt modelId="{4A70A0F8-33E0-4CCE-8B2D-1C2F40F4D809}" type="sibTrans" cxnId="{0B9CA18E-C3DA-47D8-92F6-8FEB4C314F20}">
      <dgm:prSet/>
      <dgm:spPr/>
      <dgm:t>
        <a:bodyPr/>
        <a:lstStyle/>
        <a:p>
          <a:endParaRPr lang="en-US"/>
        </a:p>
      </dgm:t>
    </dgm:pt>
    <dgm:pt modelId="{0B10873B-1ABD-4B75-8AF7-EFB246837B45}">
      <dgm:prSet/>
      <dgm:spPr/>
      <dgm:t>
        <a:bodyPr/>
        <a:lstStyle/>
        <a:p>
          <a:r>
            <a:rPr lang="en-GB"/>
            <a:t>In the management of a simulated diabetic emergency.</a:t>
          </a:r>
          <a:endParaRPr lang="en-US"/>
        </a:p>
      </dgm:t>
    </dgm:pt>
    <dgm:pt modelId="{6B45F1A5-EA3A-4CF4-9732-97520F36DDCE}" type="parTrans" cxnId="{972595DE-AFC0-45C9-AE4F-642AC7EF4560}">
      <dgm:prSet/>
      <dgm:spPr/>
      <dgm:t>
        <a:bodyPr/>
        <a:lstStyle/>
        <a:p>
          <a:endParaRPr lang="en-US"/>
        </a:p>
      </dgm:t>
    </dgm:pt>
    <dgm:pt modelId="{AAD27C0A-D0C3-4D0D-BE5A-D2E5B6C1EAFE}" type="sibTrans" cxnId="{972595DE-AFC0-45C9-AE4F-642AC7EF4560}">
      <dgm:prSet/>
      <dgm:spPr/>
      <dgm:t>
        <a:bodyPr/>
        <a:lstStyle/>
        <a:p>
          <a:endParaRPr lang="en-US"/>
        </a:p>
      </dgm:t>
    </dgm:pt>
    <dgm:pt modelId="{CD1013ED-74FC-4E83-96EE-629EA341B0D6}" type="pres">
      <dgm:prSet presAssocID="{E017D712-49EC-4A83-9470-5780981FA10E}" presName="diagram" presStyleCnt="0">
        <dgm:presLayoutVars>
          <dgm:dir/>
          <dgm:resizeHandles val="exact"/>
        </dgm:presLayoutVars>
      </dgm:prSet>
      <dgm:spPr/>
    </dgm:pt>
    <dgm:pt modelId="{00D0CBA2-B79B-4EC6-A6CF-2274D89912B3}" type="pres">
      <dgm:prSet presAssocID="{2FA23169-5D45-4FC7-95BB-B108A9A723B3}" presName="node" presStyleLbl="node1" presStyleIdx="0" presStyleCnt="5">
        <dgm:presLayoutVars>
          <dgm:bulletEnabled val="1"/>
        </dgm:presLayoutVars>
      </dgm:prSet>
      <dgm:spPr/>
    </dgm:pt>
    <dgm:pt modelId="{B6ED3DC7-1BAD-4E31-8601-497514E045D1}" type="pres">
      <dgm:prSet presAssocID="{C07B4BDC-B6D4-4EAA-BD1E-B40753B12A5A}" presName="sibTrans" presStyleCnt="0"/>
      <dgm:spPr/>
    </dgm:pt>
    <dgm:pt modelId="{1BAFED4F-B20A-477A-906F-1F13BA2D6DA7}" type="pres">
      <dgm:prSet presAssocID="{03F29422-DCBD-45F6-813D-5B9981D5DBFF}" presName="node" presStyleLbl="node1" presStyleIdx="1" presStyleCnt="5">
        <dgm:presLayoutVars>
          <dgm:bulletEnabled val="1"/>
        </dgm:presLayoutVars>
      </dgm:prSet>
      <dgm:spPr/>
    </dgm:pt>
    <dgm:pt modelId="{F39D0FD7-A72E-4836-A6E9-F5444E8C8B61}" type="pres">
      <dgm:prSet presAssocID="{1B5F7C22-E1D3-40E0-8CD1-B58C243B2FFC}" presName="sibTrans" presStyleCnt="0"/>
      <dgm:spPr/>
    </dgm:pt>
    <dgm:pt modelId="{4C466DEC-C107-43AA-992B-004B565A9E05}" type="pres">
      <dgm:prSet presAssocID="{E29BB902-3B21-4500-BF1F-FD9E5B10092B}" presName="node" presStyleLbl="node1" presStyleIdx="2" presStyleCnt="5">
        <dgm:presLayoutVars>
          <dgm:bulletEnabled val="1"/>
        </dgm:presLayoutVars>
      </dgm:prSet>
      <dgm:spPr/>
    </dgm:pt>
    <dgm:pt modelId="{A4EC50BB-4711-4F86-B684-8E90CEC96EE3}" type="pres">
      <dgm:prSet presAssocID="{78FBC642-82BF-4C6F-AF41-0A598F9503D9}" presName="sibTrans" presStyleCnt="0"/>
      <dgm:spPr/>
    </dgm:pt>
    <dgm:pt modelId="{1EBE6E32-FC72-4ABD-B77F-5064FC2939F5}" type="pres">
      <dgm:prSet presAssocID="{CAAB7B66-19A2-4A87-9007-BEF800AC5D57}" presName="node" presStyleLbl="node1" presStyleIdx="3" presStyleCnt="5">
        <dgm:presLayoutVars>
          <dgm:bulletEnabled val="1"/>
        </dgm:presLayoutVars>
      </dgm:prSet>
      <dgm:spPr/>
    </dgm:pt>
    <dgm:pt modelId="{640604F0-139B-4DD6-B05B-14266BAAD233}" type="pres">
      <dgm:prSet presAssocID="{4A70A0F8-33E0-4CCE-8B2D-1C2F40F4D809}" presName="sibTrans" presStyleCnt="0"/>
      <dgm:spPr/>
    </dgm:pt>
    <dgm:pt modelId="{101784DA-4FFB-4B14-A74A-A9B38BD32FBD}" type="pres">
      <dgm:prSet presAssocID="{0B10873B-1ABD-4B75-8AF7-EFB246837B45}" presName="node" presStyleLbl="node1" presStyleIdx="4" presStyleCnt="5">
        <dgm:presLayoutVars>
          <dgm:bulletEnabled val="1"/>
        </dgm:presLayoutVars>
      </dgm:prSet>
      <dgm:spPr/>
    </dgm:pt>
  </dgm:ptLst>
  <dgm:cxnLst>
    <dgm:cxn modelId="{92192E01-3359-407E-BB69-0EF410CBAA92}" type="presOf" srcId="{E017D712-49EC-4A83-9470-5780981FA10E}" destId="{CD1013ED-74FC-4E83-96EE-629EA341B0D6}" srcOrd="0" destOrd="0" presId="urn:microsoft.com/office/officeart/2005/8/layout/default"/>
    <dgm:cxn modelId="{A3626E2B-A013-4816-B626-17F00292B04A}" type="presOf" srcId="{03F29422-DCBD-45F6-813D-5B9981D5DBFF}" destId="{1BAFED4F-B20A-477A-906F-1F13BA2D6DA7}" srcOrd="0" destOrd="0" presId="urn:microsoft.com/office/officeart/2005/8/layout/default"/>
    <dgm:cxn modelId="{1C964C6B-1889-4A14-88E6-B6822779007D}" type="presOf" srcId="{2FA23169-5D45-4FC7-95BB-B108A9A723B3}" destId="{00D0CBA2-B79B-4EC6-A6CF-2274D89912B3}" srcOrd="0" destOrd="0" presId="urn:microsoft.com/office/officeart/2005/8/layout/default"/>
    <dgm:cxn modelId="{2F6DA26C-C138-47DA-A2EF-8CB18DC478A5}" srcId="{E017D712-49EC-4A83-9470-5780981FA10E}" destId="{2FA23169-5D45-4FC7-95BB-B108A9A723B3}" srcOrd="0" destOrd="0" parTransId="{41AEEA7F-1B43-46D0-8390-DB6713616E05}" sibTransId="{C07B4BDC-B6D4-4EAA-BD1E-B40753B12A5A}"/>
    <dgm:cxn modelId="{65EA317D-A0D7-473E-B7BB-207B040854F6}" srcId="{E017D712-49EC-4A83-9470-5780981FA10E}" destId="{03F29422-DCBD-45F6-813D-5B9981D5DBFF}" srcOrd="1" destOrd="0" parTransId="{A192CC20-AEE6-42F7-94A3-246DC41FF719}" sibTransId="{1B5F7C22-E1D3-40E0-8CD1-B58C243B2FFC}"/>
    <dgm:cxn modelId="{0B9CA18E-C3DA-47D8-92F6-8FEB4C314F20}" srcId="{E017D712-49EC-4A83-9470-5780981FA10E}" destId="{CAAB7B66-19A2-4A87-9007-BEF800AC5D57}" srcOrd="3" destOrd="0" parTransId="{D2386689-865A-427F-8BCA-66A8F24AB748}" sibTransId="{4A70A0F8-33E0-4CCE-8B2D-1C2F40F4D809}"/>
    <dgm:cxn modelId="{87AF819C-23FA-4CE0-A56F-9C15C0D330BA}" type="presOf" srcId="{CAAB7B66-19A2-4A87-9007-BEF800AC5D57}" destId="{1EBE6E32-FC72-4ABD-B77F-5064FC2939F5}" srcOrd="0" destOrd="0" presId="urn:microsoft.com/office/officeart/2005/8/layout/default"/>
    <dgm:cxn modelId="{68ABEEA4-3FF4-4716-B4B6-913F30B6EC6A}" type="presOf" srcId="{E29BB902-3B21-4500-BF1F-FD9E5B10092B}" destId="{4C466DEC-C107-43AA-992B-004B565A9E05}" srcOrd="0" destOrd="0" presId="urn:microsoft.com/office/officeart/2005/8/layout/default"/>
    <dgm:cxn modelId="{EA7C73B7-8B66-436F-BC11-3A2F0DB58FC1}" srcId="{E017D712-49EC-4A83-9470-5780981FA10E}" destId="{E29BB902-3B21-4500-BF1F-FD9E5B10092B}" srcOrd="2" destOrd="0" parTransId="{60C506D8-CF89-4978-AB0A-639AE24C4C97}" sibTransId="{78FBC642-82BF-4C6F-AF41-0A598F9503D9}"/>
    <dgm:cxn modelId="{796F6AD6-1CFC-4E72-B7AC-F4545A849BDA}" type="presOf" srcId="{0B10873B-1ABD-4B75-8AF7-EFB246837B45}" destId="{101784DA-4FFB-4B14-A74A-A9B38BD32FBD}" srcOrd="0" destOrd="0" presId="urn:microsoft.com/office/officeart/2005/8/layout/default"/>
    <dgm:cxn modelId="{972595DE-AFC0-45C9-AE4F-642AC7EF4560}" srcId="{E017D712-49EC-4A83-9470-5780981FA10E}" destId="{0B10873B-1ABD-4B75-8AF7-EFB246837B45}" srcOrd="4" destOrd="0" parTransId="{6B45F1A5-EA3A-4CF4-9732-97520F36DDCE}" sibTransId="{AAD27C0A-D0C3-4D0D-BE5A-D2E5B6C1EAFE}"/>
    <dgm:cxn modelId="{C998550A-9245-46E5-A301-F2FEE52E34A7}" type="presParOf" srcId="{CD1013ED-74FC-4E83-96EE-629EA341B0D6}" destId="{00D0CBA2-B79B-4EC6-A6CF-2274D89912B3}" srcOrd="0" destOrd="0" presId="urn:microsoft.com/office/officeart/2005/8/layout/default"/>
    <dgm:cxn modelId="{DE8C8C21-FD94-4750-8816-2756DB37A915}" type="presParOf" srcId="{CD1013ED-74FC-4E83-96EE-629EA341B0D6}" destId="{B6ED3DC7-1BAD-4E31-8601-497514E045D1}" srcOrd="1" destOrd="0" presId="urn:microsoft.com/office/officeart/2005/8/layout/default"/>
    <dgm:cxn modelId="{111DD9E5-EF31-4DE5-BF57-FD49512E0E80}" type="presParOf" srcId="{CD1013ED-74FC-4E83-96EE-629EA341B0D6}" destId="{1BAFED4F-B20A-477A-906F-1F13BA2D6DA7}" srcOrd="2" destOrd="0" presId="urn:microsoft.com/office/officeart/2005/8/layout/default"/>
    <dgm:cxn modelId="{3C1760EF-29E1-4BBA-B358-B399D43C062C}" type="presParOf" srcId="{CD1013ED-74FC-4E83-96EE-629EA341B0D6}" destId="{F39D0FD7-A72E-4836-A6E9-F5444E8C8B61}" srcOrd="3" destOrd="0" presId="urn:microsoft.com/office/officeart/2005/8/layout/default"/>
    <dgm:cxn modelId="{9EA8A3E1-97D3-4006-8179-236316B159CE}" type="presParOf" srcId="{CD1013ED-74FC-4E83-96EE-629EA341B0D6}" destId="{4C466DEC-C107-43AA-992B-004B565A9E05}" srcOrd="4" destOrd="0" presId="urn:microsoft.com/office/officeart/2005/8/layout/default"/>
    <dgm:cxn modelId="{4FEAC057-A277-4DCE-B3A5-8098A6F108FB}" type="presParOf" srcId="{CD1013ED-74FC-4E83-96EE-629EA341B0D6}" destId="{A4EC50BB-4711-4F86-B684-8E90CEC96EE3}" srcOrd="5" destOrd="0" presId="urn:microsoft.com/office/officeart/2005/8/layout/default"/>
    <dgm:cxn modelId="{CC225EE9-076A-4619-86CC-153576B34786}" type="presParOf" srcId="{CD1013ED-74FC-4E83-96EE-629EA341B0D6}" destId="{1EBE6E32-FC72-4ABD-B77F-5064FC2939F5}" srcOrd="6" destOrd="0" presId="urn:microsoft.com/office/officeart/2005/8/layout/default"/>
    <dgm:cxn modelId="{3DE7C2BB-75C8-443E-96AB-CA5F655A199A}" type="presParOf" srcId="{CD1013ED-74FC-4E83-96EE-629EA341B0D6}" destId="{640604F0-139B-4DD6-B05B-14266BAAD233}" srcOrd="7" destOrd="0" presId="urn:microsoft.com/office/officeart/2005/8/layout/default"/>
    <dgm:cxn modelId="{1367DD27-BBB0-4A5B-81A0-E6C54EEA9E21}" type="presParOf" srcId="{CD1013ED-74FC-4E83-96EE-629EA341B0D6}" destId="{101784DA-4FFB-4B14-A74A-A9B38BD32F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0CBA2-B79B-4EC6-A6CF-2274D89912B3}">
      <dsp:nvSpPr>
        <dsp:cNvPr id="0" name=""/>
        <dsp:cNvSpPr/>
      </dsp:nvSpPr>
      <dsp:spPr>
        <a:xfrm>
          <a:off x="197167" y="3105"/>
          <a:ext cx="3162895" cy="189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Knowledge acquisition.</a:t>
          </a:r>
          <a:endParaRPr lang="en-US" sz="1800" kern="1200"/>
        </a:p>
      </dsp:txBody>
      <dsp:txXfrm>
        <a:off x="197167" y="3105"/>
        <a:ext cx="3162895" cy="1897737"/>
      </dsp:txXfrm>
    </dsp:sp>
    <dsp:sp modelId="{1BAFED4F-B20A-477A-906F-1F13BA2D6DA7}">
      <dsp:nvSpPr>
        <dsp:cNvPr id="0" name=""/>
        <dsp:cNvSpPr/>
      </dsp:nvSpPr>
      <dsp:spPr>
        <a:xfrm>
          <a:off x="3676352" y="3105"/>
          <a:ext cx="3162895" cy="189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Task workload – key to understanding how students can perform confidently under pressure</a:t>
          </a:r>
          <a:endParaRPr lang="en-US" sz="1800" kern="1200"/>
        </a:p>
      </dsp:txBody>
      <dsp:txXfrm>
        <a:off x="3676352" y="3105"/>
        <a:ext cx="3162895" cy="1897737"/>
      </dsp:txXfrm>
    </dsp:sp>
    <dsp:sp modelId="{4C466DEC-C107-43AA-992B-004B565A9E05}">
      <dsp:nvSpPr>
        <dsp:cNvPr id="0" name=""/>
        <dsp:cNvSpPr/>
      </dsp:nvSpPr>
      <dsp:spPr>
        <a:xfrm>
          <a:off x="7155537" y="3105"/>
          <a:ext cx="3162895" cy="189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Self-efficacy – Self-efficacy is an individual’s belief in their ability to successfully execute actions required to achieve specific outcomes.  Studies have shown a strong association between self-efficacy and self-regulation.+</a:t>
          </a:r>
          <a:endParaRPr lang="en-US" sz="1800" kern="1200"/>
        </a:p>
      </dsp:txBody>
      <dsp:txXfrm>
        <a:off x="7155537" y="3105"/>
        <a:ext cx="3162895" cy="1897737"/>
      </dsp:txXfrm>
    </dsp:sp>
    <dsp:sp modelId="{1EBE6E32-FC72-4ABD-B77F-5064FC2939F5}">
      <dsp:nvSpPr>
        <dsp:cNvPr id="0" name=""/>
        <dsp:cNvSpPr/>
      </dsp:nvSpPr>
      <dsp:spPr>
        <a:xfrm>
          <a:off x="1936759" y="2217131"/>
          <a:ext cx="3162895" cy="189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Heart Rate Variability – a physiological marker of self-regulatory capacity</a:t>
          </a:r>
          <a:endParaRPr lang="en-US" sz="1800" kern="1200"/>
        </a:p>
      </dsp:txBody>
      <dsp:txXfrm>
        <a:off x="1936759" y="2217131"/>
        <a:ext cx="3162895" cy="1897737"/>
      </dsp:txXfrm>
    </dsp:sp>
    <dsp:sp modelId="{101784DA-4FFB-4B14-A74A-A9B38BD32FBD}">
      <dsp:nvSpPr>
        <dsp:cNvPr id="0" name=""/>
        <dsp:cNvSpPr/>
      </dsp:nvSpPr>
      <dsp:spPr>
        <a:xfrm>
          <a:off x="5415944" y="2217131"/>
          <a:ext cx="3162895" cy="1897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 the management of a simulated diabetic emergency.</a:t>
          </a:r>
          <a:endParaRPr lang="en-US" sz="1800" kern="1200"/>
        </a:p>
      </dsp:txBody>
      <dsp:txXfrm>
        <a:off x="5415944" y="2217131"/>
        <a:ext cx="3162895" cy="189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C76AA-06EC-4DD7-91D4-F47D20B49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1A688-3B43-426B-8075-BDD874F74A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71B8E-A818-4490-B27E-CF4069C6E20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984DE-0767-4072-8649-2AA241CA99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3540-D284-4CA1-95B3-7D2373ED0D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C09B-76A9-4C7A-8A69-4F0F67DB0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7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1769-9684-4B05-AADB-1F69FD68EDB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39A2-E1A3-4608-B5B4-242164DCB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7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0B6FB-AE0A-4779-9011-17993817CD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0B6FB-AE0A-4779-9011-17993817CD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5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8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7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/>
              <a:t>For self-efficacy, the scale reflects the change in scores from pre- to post-condition. That’s why there is one bar per condition rather than separate pre and post bars. For example, if someone rated their self-efficacy as 70 before and 80 after, their score would be +10. The same approach is used for knowledge. The delta (Δ) symbol on the axis indicates change, which is a standard way of presenting this type of dat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4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6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49EA-AA92-B536-F11E-DE449A19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145CE-6E5F-05AC-FC2C-84710B9A4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7BDEC-C9E1-4C61-4D98-3BB77B618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9722C-416D-9781-40B9-E2F532D91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3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EF9EE5-BD97-43D7-A668-78DE14D2FF9C}"/>
              </a:ext>
            </a:extLst>
          </p:cNvPr>
          <p:cNvSpPr/>
          <p:nvPr userDrawn="1"/>
        </p:nvSpPr>
        <p:spPr>
          <a:xfrm>
            <a:off x="-1" y="0"/>
            <a:ext cx="12192001" cy="6799811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7064A8-AF10-4084-80EA-F86600D23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892" y="595572"/>
            <a:ext cx="3127519" cy="70719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DAB2FE-DF33-4F51-B3ED-2A69380C0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5059" y="0"/>
            <a:ext cx="648694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3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54677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0924" y="1"/>
            <a:ext cx="5841076" cy="6076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1062"/>
            <a:ext cx="4754677" cy="370747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Gill Sans MT" panose="020B0502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481FA-5F6D-486B-B9B3-89C1F61D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AAD9-E38D-4DDD-A098-8B86EA16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97BCC-B8E4-4974-95D1-53B91D8F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3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B100-06EC-4126-9D7A-6867D28F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C8B68-8953-400C-B480-E32529C0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5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A9FE-3563-4AEF-8B4F-13AC880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Sport, Nursing and Allied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Department Presentation title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7840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and image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885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59D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D145-778B-48B6-9697-B5815566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1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3615-2D46-4275-83B6-DF0AFEEC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2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0611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859DA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06E1-C039-4511-8143-3FEC9E6C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FB4F8-B3B4-4948-A6B8-51A705E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44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44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8554-0C82-4640-AC40-F3CB97B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79B33-8E1D-4827-AA5B-C37AB248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EF6C3-FFBD-46A9-8079-0DB76D33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14800" cy="160020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713" y="457201"/>
            <a:ext cx="58575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4114800" cy="36991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E260-5BE8-4B94-AC6D-5238FAA0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DF35ED-E619-4284-9C1E-8BF203C5686C}"/>
              </a:ext>
            </a:extLst>
          </p:cNvPr>
          <p:cNvSpPr/>
          <p:nvPr userDrawn="1"/>
        </p:nvSpPr>
        <p:spPr>
          <a:xfrm>
            <a:off x="0" y="6070782"/>
            <a:ext cx="12192000" cy="782549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0D02-9EEF-4687-B41F-C653B959E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A9026-69F6-4A4E-84C7-A9FF270EE02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8" y="6253170"/>
            <a:ext cx="1895035" cy="4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14F"/>
          </a:solidFill>
          <a:latin typeface="Optima 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4531/muif5353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31BDD-C162-452B-A054-74A5F7FD6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99" y="940728"/>
            <a:ext cx="4911081" cy="49282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3200"/>
              <a:t>An examination of a </a:t>
            </a:r>
            <a:r>
              <a:rPr lang="en-GB" sz="3200" b="1"/>
              <a:t>standard facilitated manikin-based simulation </a:t>
            </a:r>
            <a:r>
              <a:rPr lang="en-GB" sz="3200"/>
              <a:t>and </a:t>
            </a:r>
            <a:r>
              <a:rPr lang="en-GB" sz="3200" b="1"/>
              <a:t>computer-based simulation </a:t>
            </a:r>
            <a:r>
              <a:rPr lang="en-GB" sz="3200"/>
              <a:t>on the </a:t>
            </a:r>
            <a:r>
              <a:rPr lang="en-GB" sz="3200" b="1"/>
              <a:t>recognition and response to clinical scenarios</a:t>
            </a:r>
            <a:r>
              <a:rPr lang="en-GB" sz="3200"/>
              <a:t> among undergraduate nursing students.    </a:t>
            </a:r>
          </a:p>
          <a:p>
            <a:endParaRPr lang="en-GB"/>
          </a:p>
          <a:p>
            <a:r>
              <a:rPr lang="en-GB"/>
              <a:t>Dr Nita Muir, Dr Carla Rue, Dr Chris Vine.</a:t>
            </a:r>
          </a:p>
          <a:p>
            <a:r>
              <a:rPr lang="en-GB"/>
              <a:t>6/3/26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37743-1666-4AAD-BF3A-D5531DA5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8597"/>
            <a:ext cx="12277727" cy="7745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1BB6C6-9899-59FE-A9B3-322E46F6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55" y="259009"/>
            <a:ext cx="2696357" cy="13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4D21A-DEE0-4022-699C-89DEE7E1A0CC}"/>
              </a:ext>
            </a:extLst>
          </p:cNvPr>
          <p:cNvSpPr txBox="1"/>
          <p:nvPr/>
        </p:nvSpPr>
        <p:spPr>
          <a:xfrm>
            <a:off x="6344889" y="2230108"/>
            <a:ext cx="57624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>
                <a:latin typeface="Calibri"/>
                <a:ea typeface="Calibri"/>
                <a:cs typeface="Calibri"/>
              </a:rPr>
              <a:t>National Association of Educators in 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75D94-C1CF-4444-C0D9-3E673002F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917" y="4358965"/>
            <a:ext cx="1723669" cy="15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A136-1C2B-2EBB-5E95-596344DE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Calibri"/>
                <a:ea typeface="Calibri"/>
                <a:cs typeface="Calibri"/>
              </a:rPr>
              <a:t>Self‑Efficacy Scale: Diabetic Emergency</a:t>
            </a:r>
            <a:br>
              <a:rPr lang="en-GB" sz="2000" b="1">
                <a:latin typeface="Calibri"/>
                <a:ea typeface="Calibri"/>
                <a:cs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</a:rPr>
              <a:t>Participants rate their confidence (0–100) on a range of clinical skills, including:</a:t>
            </a:r>
            <a:endParaRPr lang="en-GB" sz="200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2313-5D0A-757B-3416-3B25C5D3D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Identifying and responding to absent pulse or breathing.</a:t>
            </a:r>
            <a:endParaRPr lang="en-US"/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Recognising low blood pressure.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Identifying and treating hypoglycaemia.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Using ACVPU and checking blood glucose with a glucometer.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Administering oral glucose.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Monitoring patients after hypoglycaemia.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Recognising and managing airway obstruction.</a:t>
            </a:r>
          </a:p>
          <a:p>
            <a:pPr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</a:rPr>
              <a:t>Conducting an A–E assessment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5D56C-37BD-61D7-A0BF-A9159EE4F0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0 = Cannot do at all</a:t>
            </a:r>
          </a:p>
          <a:p>
            <a:r>
              <a:rPr lang="en-GB"/>
              <a:t>50 = Moderately certain can do</a:t>
            </a:r>
          </a:p>
          <a:p>
            <a:r>
              <a:rPr lang="en-GB"/>
              <a:t>100 = Highly certain can do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EAB5973-9BFB-2D67-AB26-2B8E3EE64EAB}"/>
              </a:ext>
            </a:extLst>
          </p:cNvPr>
          <p:cNvGrpSpPr/>
          <p:nvPr/>
        </p:nvGrpSpPr>
        <p:grpSpPr>
          <a:xfrm>
            <a:off x="1715205" y="870857"/>
            <a:ext cx="8761589" cy="5506193"/>
            <a:chOff x="2009270" y="1340505"/>
            <a:chExt cx="7798107" cy="410366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9C4017AF-B7AF-73CB-FEC8-62205C21987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09270" y="1340505"/>
            <a:ext cx="7581043" cy="3971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56ECA6-B4C9-212F-6392-68638B30CCAE}"/>
                </a:ext>
              </a:extLst>
            </p:cNvPr>
            <p:cNvGrpSpPr/>
            <p:nvPr/>
          </p:nvGrpSpPr>
          <p:grpSpPr>
            <a:xfrm>
              <a:off x="2525829" y="4354033"/>
              <a:ext cx="7281548" cy="1090137"/>
              <a:chOff x="2525829" y="4354033"/>
              <a:chExt cx="7281548" cy="1090137"/>
            </a:xfrm>
          </p:grpSpPr>
          <p:sp>
            <p:nvSpPr>
              <p:cNvPr id="5" name="Right Brace 4">
                <a:extLst>
                  <a:ext uri="{FF2B5EF4-FFF2-40B4-BE49-F238E27FC236}">
                    <a16:creationId xmlns:a16="http://schemas.microsoft.com/office/drawing/2014/main" id="{2A1316B5-255A-301F-8650-91B5918A2EF4}"/>
                  </a:ext>
                </a:extLst>
              </p:cNvPr>
              <p:cNvSpPr/>
              <p:nvPr/>
            </p:nvSpPr>
            <p:spPr>
              <a:xfrm rot="5400000">
                <a:off x="2923954" y="4194544"/>
                <a:ext cx="350874" cy="6698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" name="Right Brace 5">
                <a:extLst>
                  <a:ext uri="{FF2B5EF4-FFF2-40B4-BE49-F238E27FC236}">
                    <a16:creationId xmlns:a16="http://schemas.microsoft.com/office/drawing/2014/main" id="{5E58A15A-B109-23BF-62E9-A81041A38378}"/>
                  </a:ext>
                </a:extLst>
              </p:cNvPr>
              <p:cNvSpPr/>
              <p:nvPr/>
            </p:nvSpPr>
            <p:spPr>
              <a:xfrm rot="5400000">
                <a:off x="4117600" y="3761409"/>
                <a:ext cx="345558" cy="154143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" name="Right Brace 6">
                <a:extLst>
                  <a:ext uri="{FF2B5EF4-FFF2-40B4-BE49-F238E27FC236}">
                    <a16:creationId xmlns:a16="http://schemas.microsoft.com/office/drawing/2014/main" id="{CED4D533-FD9A-9FEE-7943-3E7FA573A8BB}"/>
                  </a:ext>
                </a:extLst>
              </p:cNvPr>
              <p:cNvSpPr/>
              <p:nvPr/>
            </p:nvSpPr>
            <p:spPr>
              <a:xfrm rot="5400000">
                <a:off x="5342874" y="4194544"/>
                <a:ext cx="350874" cy="66985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8" name="Right Brace 7">
                <a:extLst>
                  <a:ext uri="{FF2B5EF4-FFF2-40B4-BE49-F238E27FC236}">
                    <a16:creationId xmlns:a16="http://schemas.microsoft.com/office/drawing/2014/main" id="{D7C292C2-3750-CC91-5D13-A3C3FF142DAA}"/>
                  </a:ext>
                </a:extLst>
              </p:cNvPr>
              <p:cNvSpPr/>
              <p:nvPr/>
            </p:nvSpPr>
            <p:spPr>
              <a:xfrm rot="5400000">
                <a:off x="7304581" y="3024976"/>
                <a:ext cx="350874" cy="300898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9" name="Right Brace 8">
                <a:extLst>
                  <a:ext uri="{FF2B5EF4-FFF2-40B4-BE49-F238E27FC236}">
                    <a16:creationId xmlns:a16="http://schemas.microsoft.com/office/drawing/2014/main" id="{185AD00D-C145-DF60-023C-B949E02DB8CD}"/>
                  </a:ext>
                </a:extLst>
              </p:cNvPr>
              <p:cNvSpPr/>
              <p:nvPr/>
            </p:nvSpPr>
            <p:spPr>
              <a:xfrm rot="5400000">
                <a:off x="9045656" y="4415176"/>
                <a:ext cx="350874" cy="22858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764CA6-9FCD-6C21-9C1D-C4A5981EC6A6}"/>
                  </a:ext>
                </a:extLst>
              </p:cNvPr>
              <p:cNvSpPr txBox="1"/>
              <p:nvPr/>
            </p:nvSpPr>
            <p:spPr>
              <a:xfrm>
                <a:off x="2525829" y="4797839"/>
                <a:ext cx="1164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Cardiac Assessment &amp; Response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7316B5-A1E1-7DB9-2FAA-B069F396A8F8}"/>
                  </a:ext>
                </a:extLst>
              </p:cNvPr>
              <p:cNvSpPr txBox="1"/>
              <p:nvPr/>
            </p:nvSpPr>
            <p:spPr>
              <a:xfrm>
                <a:off x="8642403" y="4797838"/>
                <a:ext cx="1164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Overall Clinical Assessment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F9763-6F2F-3421-C9B2-3B4878EF5886}"/>
                  </a:ext>
                </a:extLst>
              </p:cNvPr>
              <p:cNvSpPr txBox="1"/>
              <p:nvPr/>
            </p:nvSpPr>
            <p:spPr>
              <a:xfrm>
                <a:off x="3710066" y="4797839"/>
                <a:ext cx="1164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Breathing  Assessment &amp; Response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DCB60-0C26-4F9E-556A-5A3FA5CDAD92}"/>
                  </a:ext>
                </a:extLst>
              </p:cNvPr>
              <p:cNvSpPr txBox="1"/>
              <p:nvPr/>
            </p:nvSpPr>
            <p:spPr>
              <a:xfrm>
                <a:off x="4949466" y="4797839"/>
                <a:ext cx="1164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Circulatory  Assessment &amp; Response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549CC6-652A-E0DC-10C5-92B60C5058AE}"/>
                  </a:ext>
                </a:extLst>
              </p:cNvPr>
              <p:cNvSpPr txBox="1"/>
              <p:nvPr/>
            </p:nvSpPr>
            <p:spPr>
              <a:xfrm>
                <a:off x="6432697" y="4797839"/>
                <a:ext cx="2094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>
                    <a:latin typeface="Calibri" panose="020F0502020204030204" pitchFamily="34" charset="0"/>
                    <a:cs typeface="Calibri" panose="020F0502020204030204" pitchFamily="34" charset="0"/>
                  </a:rPr>
                  <a:t>Hypoglycaemia  Assessment &amp; Response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236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4EA255-726F-7EF8-47E2-A071088B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14800" cy="1600200"/>
          </a:xfrm>
        </p:spPr>
        <p:txBody>
          <a:bodyPr/>
          <a:lstStyle/>
          <a:p>
            <a:r>
              <a:rPr lang="en-US" sz="1800" b="1">
                <a:latin typeface="Calibri"/>
                <a:ea typeface="Calibri"/>
                <a:cs typeface="Calibri"/>
              </a:rPr>
              <a:t>NASA‑TLX Workload Assessment</a:t>
            </a:r>
            <a:br>
              <a:rPr lang="en-US" sz="1100">
                <a:latin typeface="Segoe UI"/>
                <a:cs typeface="Segoe UI"/>
              </a:rPr>
            </a:br>
            <a:br>
              <a:rPr lang="en-US" sz="1100">
                <a:latin typeface="Segoe UI"/>
                <a:cs typeface="Segoe UI"/>
              </a:rPr>
            </a:br>
            <a:endParaRPr lang="en-US" sz="1100">
              <a:latin typeface="Segoe UI"/>
              <a:cs typeface="Segoe UI"/>
            </a:endParaRPr>
          </a:p>
          <a:p>
            <a:r>
              <a:rPr lang="en-US" sz="2400">
                <a:latin typeface="Calibri"/>
                <a:ea typeface="Calibri"/>
                <a:cs typeface="Calibri"/>
              </a:rPr>
              <a:t>Participant rates perceived workload (1–21 scale):</a:t>
            </a:r>
          </a:p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0D667C-09EA-D757-7061-70C50466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4114800" cy="3699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ill Sans MT"/>
              </a:rPr>
              <a:t>Example</a:t>
            </a:r>
          </a:p>
          <a:p>
            <a:r>
              <a:rPr lang="en-US"/>
              <a:t>Mental demand: 10</a:t>
            </a:r>
          </a:p>
          <a:p>
            <a:r>
              <a:rPr lang="en-US"/>
              <a:t>Physical demand: 1</a:t>
            </a:r>
          </a:p>
          <a:p>
            <a:r>
              <a:rPr lang="en-US"/>
              <a:t>Time pressure: 1</a:t>
            </a:r>
          </a:p>
          <a:p>
            <a:r>
              <a:rPr lang="en-US"/>
              <a:t>Performance success: 19</a:t>
            </a:r>
          </a:p>
          <a:p>
            <a:r>
              <a:rPr lang="en-US"/>
              <a:t>Effort: 5</a:t>
            </a:r>
          </a:p>
          <a:p>
            <a:r>
              <a:rPr lang="en-US"/>
              <a:t>Frustration: 1</a:t>
            </a:r>
          </a:p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E1E920-7097-41DC-59A0-E5590C035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26626"/>
              </p:ext>
            </p:extLst>
          </p:nvPr>
        </p:nvGraphicFramePr>
        <p:xfrm>
          <a:off x="5494713" y="457201"/>
          <a:ext cx="58575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8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5D0C4-CF8D-E13E-DE57-AF915E21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CAC5-93D9-7DE0-8FDC-31081699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latin typeface="Calibri"/>
                <a:ea typeface="Calibri"/>
                <a:cs typeface="Calibri"/>
              </a:rPr>
              <a:t>Knowledge Check Questions:  Diabetic Emergency</a:t>
            </a:r>
            <a:br>
              <a:rPr lang="en-GB" sz="2000" b="1">
                <a:latin typeface="Calibri"/>
                <a:ea typeface="Calibri"/>
                <a:cs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</a:rPr>
              <a:t>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8B44-DF22-42FB-6845-3FE2A01AD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Priorities in A–E assessment for suspected hypoglycaemia.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Manual heart rate benefits.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Meaning of ACVPU.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Oxygen delivery choices based on saturations.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First action for airway obstruction.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Signs least associated with hypoglycaemia.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Meaning of SBAR in communication.</a:t>
            </a:r>
            <a:endParaRPr lang="en-GB" sz="240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246D8-B080-1F1A-DF1F-573E6241D0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88E080-D910-FBED-381E-602135234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01159"/>
              </p:ext>
            </p:extLst>
          </p:nvPr>
        </p:nvGraphicFramePr>
        <p:xfrm>
          <a:off x="6174767" y="1440919"/>
          <a:ext cx="5521522" cy="439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7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01F89-EB04-7F88-331C-37255321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1DE9E-F98C-39B1-54E0-DE8E71EE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Similarities in knowledge acquisition between two modalities indicates either approach can be used to achieve learning outcomes</a:t>
            </a:r>
          </a:p>
          <a:p>
            <a:r>
              <a:rPr lang="en-GB"/>
              <a:t>The proposed link between self-efficacy and self-regulatory capacity as not reflected.  Only the manikin based elicited significant changes in autonomic regulation.  This suggest that in the short-term that this immersive experience enhances perceived confidence in ability whilst under strain.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1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8D16-C567-E6C3-6B52-3B15320C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2324-B5C9-108F-DE6A-4CAAA908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Educators need to select simulation modalities based on institutional resource  AND learner needs.</a:t>
            </a:r>
          </a:p>
          <a:p>
            <a:r>
              <a:rPr lang="en-GB"/>
              <a:t>Virtual learning is scalable for larger groups, is resource efficient requires less faculty staff and equipment without compromising educational impact.</a:t>
            </a:r>
          </a:p>
          <a:p>
            <a:r>
              <a:rPr lang="en-GB"/>
              <a:t>Manikin based facilitated simulation influences learner fatigue and accessibility but reflects the time-pressured, hands-on nature of real clinical </a:t>
            </a:r>
            <a:r>
              <a:rPr lang="en-GB" err="1"/>
              <a:t>taks</a:t>
            </a:r>
            <a:r>
              <a:rPr lang="en-GB"/>
              <a:t>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4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5174B-F495-314F-B60C-5E6212D01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97EA-69FA-C54D-38D6-9AE453D1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ED8C-F6AE-0031-1B74-6660182EEB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7E73F-9508-1EE5-7B09-87F508E22B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2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B4A8-F825-46CF-9015-3AF9F3C7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know: Simulation based learning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53DDBE-B6E1-43C4-A79C-FE2868C9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F16B-9D4C-4C76-B9AF-19337B6346A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1711856"/>
            <a:ext cx="11959168" cy="15753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Gill Sans MT"/>
              </a:rPr>
              <a:t>Simulation is defined by us an artificial representation of a real-world practice scenario that supports student development and assessment through </a:t>
            </a:r>
            <a:r>
              <a:rPr lang="en-GB" b="1">
                <a:latin typeface="Gill Sans MT"/>
              </a:rPr>
              <a:t>experiential learning</a:t>
            </a:r>
            <a:r>
              <a:rPr lang="en-GB">
                <a:latin typeface="Gill Sans MT"/>
              </a:rPr>
              <a:t> with the </a:t>
            </a:r>
            <a:r>
              <a:rPr lang="en-GB" b="1">
                <a:latin typeface="Gill Sans MT"/>
              </a:rPr>
              <a:t>opportunity for repetition, feedback, evaluation and reflection</a:t>
            </a:r>
            <a:r>
              <a:rPr lang="en-GB">
                <a:latin typeface="Gill Sans MT"/>
              </a:rPr>
              <a:t>. Effective simulation facilitates safety by enhancing knowledge, behaviours and skills (NMC, 2019)</a:t>
            </a:r>
          </a:p>
          <a:p>
            <a:pPr marL="0" indent="0">
              <a:lnSpc>
                <a:spcPct val="150000"/>
              </a:lnSpc>
              <a:buNone/>
            </a:pPr>
            <a:endParaRPr lang="en-GB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  <a:p>
            <a:pPr marL="0" indent="0">
              <a:lnSpc>
                <a:spcPct val="150000"/>
              </a:lnSpc>
              <a:buNone/>
            </a:pPr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DABC25-92BF-BE85-7AF0-635628DC6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33039"/>
              </p:ext>
            </p:extLst>
          </p:nvPr>
        </p:nvGraphicFramePr>
        <p:xfrm>
          <a:off x="624416" y="3058583"/>
          <a:ext cx="9757033" cy="246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89">
                  <a:extLst>
                    <a:ext uri="{9D8B030D-6E8A-4147-A177-3AD203B41FA5}">
                      <a16:colId xmlns:a16="http://schemas.microsoft.com/office/drawing/2014/main" val="1734865777"/>
                    </a:ext>
                  </a:extLst>
                </a:gridCol>
                <a:gridCol w="4897044">
                  <a:extLst>
                    <a:ext uri="{9D8B030D-6E8A-4147-A177-3AD203B41FA5}">
                      <a16:colId xmlns:a16="http://schemas.microsoft.com/office/drawing/2014/main" val="3731894429"/>
                    </a:ext>
                  </a:extLst>
                </a:gridCol>
              </a:tblGrid>
              <a:tr h="1232958"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Develop student knowledge, skills and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Safe learning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27584"/>
                  </a:ext>
                </a:extLst>
              </a:tr>
              <a:tr h="1232958"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Enhance Placement Capacity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Enable better preparation for clinical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948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E932F6-8C71-8BAD-E938-F8D65FFDCBE8}"/>
              </a:ext>
            </a:extLst>
          </p:cNvPr>
          <p:cNvSpPr txBox="1"/>
          <p:nvPr/>
        </p:nvSpPr>
        <p:spPr>
          <a:xfrm>
            <a:off x="751417" y="565150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ptos"/>
                <a:ea typeface="Aptos"/>
                <a:cs typeface="Aptos"/>
              </a:rPr>
              <a:t>Daneshfar &amp; Moonaghi, 2025</a:t>
            </a:r>
            <a:r>
              <a:rPr lang="en-US"/>
              <a:t> 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0F90-E281-7174-976D-50F4FA9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Modality?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3293-B0A1-20A5-860C-A3811BB02D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>
                <a:latin typeface="Gill Sans MT"/>
              </a:rPr>
              <a:t>Immersive, high fidelity, manikin based simulation.</a:t>
            </a:r>
          </a:p>
          <a:p>
            <a:pPr marL="457200" indent="-457200"/>
            <a:r>
              <a:rPr lang="en-GB">
                <a:latin typeface="Gill Sans MT"/>
              </a:rPr>
              <a:t>Facilitated by expert faculty</a:t>
            </a:r>
          </a:p>
          <a:p>
            <a:pPr marL="457200" indent="-457200"/>
            <a:r>
              <a:rPr lang="en-GB">
                <a:latin typeface="Gill Sans MT"/>
              </a:rPr>
              <a:t>Uses programmable robotic manikin simulators</a:t>
            </a:r>
          </a:p>
          <a:p>
            <a:pPr marL="457200" indent="-457200"/>
            <a:r>
              <a:rPr lang="en-GB">
                <a:latin typeface="Gill Sans MT"/>
              </a:rPr>
              <a:t>Replicates clinical scenario's</a:t>
            </a:r>
          </a:p>
          <a:p>
            <a:pPr marL="457200" indent="-457200"/>
            <a:r>
              <a:rPr lang="en-GB">
                <a:latin typeface="Gill Sans MT"/>
              </a:rPr>
              <a:t>Students prepared for entry</a:t>
            </a:r>
          </a:p>
          <a:p>
            <a:pPr marL="457200" indent="-457200"/>
            <a:r>
              <a:rPr lang="en-GB">
                <a:latin typeface="Gill Sans MT"/>
              </a:rPr>
              <a:t>Student debrief after exposure</a:t>
            </a:r>
          </a:p>
          <a:p>
            <a:pPr marL="457200" indent="-457200"/>
            <a:r>
              <a:rPr lang="en-GB">
                <a:latin typeface="Gill Sans MT"/>
              </a:rPr>
              <a:t>Provides hand-on experiential realism essential for psychomotor and teamwork competencies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66B94-4306-5007-5775-76852900BA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>
                <a:latin typeface="Gill Sans MT"/>
              </a:rPr>
              <a:t>Virtual learning accessed via the computers using computer generated models and screen based interface</a:t>
            </a:r>
          </a:p>
          <a:p>
            <a:pPr marL="457200" indent="-457200"/>
            <a:r>
              <a:rPr lang="en-GB">
                <a:latin typeface="Gill Sans MT"/>
              </a:rPr>
              <a:t>Present virtual patient scenario's that replicate decision making, procedural experience in digital format</a:t>
            </a:r>
          </a:p>
          <a:p>
            <a:pPr marL="457200" indent="-457200"/>
            <a:r>
              <a:rPr lang="en-GB">
                <a:latin typeface="Gill Sans MT"/>
              </a:rPr>
              <a:t>Minimum facilitation</a:t>
            </a:r>
            <a:endParaRPr lang="en-GB"/>
          </a:p>
          <a:p>
            <a:pPr marL="457200" indent="-457200"/>
            <a:r>
              <a:rPr lang="en-GB">
                <a:latin typeface="Gill Sans MT"/>
              </a:rPr>
              <a:t>Pre and post briefing integral in software</a:t>
            </a:r>
          </a:p>
          <a:p>
            <a:pPr marL="457200" indent="-457200"/>
            <a:r>
              <a:rPr lang="en-GB">
                <a:latin typeface="Gill Sans MT"/>
              </a:rPr>
              <a:t>Provides flexible, scalable opportunities </a:t>
            </a:r>
          </a:p>
          <a:p>
            <a:pPr marL="457200" indent="-457200"/>
            <a:r>
              <a:rPr lang="en-GB">
                <a:latin typeface="Gill Sans MT"/>
              </a:rPr>
              <a:t>Strengthen clinical reasoning and recognition skills.</a:t>
            </a:r>
          </a:p>
          <a:p>
            <a:pPr marL="457200" indent="-457200"/>
            <a:endParaRPr lang="en-GB">
              <a:latin typeface="Gill Sans MT"/>
            </a:endParaRPr>
          </a:p>
          <a:p>
            <a:pPr marL="0" indent="0">
              <a:buNone/>
            </a:pPr>
            <a:endParaRPr lang="en-GB">
              <a:latin typeface="Gill Sans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97516-BEAC-A1B3-921A-0B8DD379B8D8}"/>
              </a:ext>
            </a:extLst>
          </p:cNvPr>
          <p:cNvSpPr txBox="1"/>
          <p:nvPr/>
        </p:nvSpPr>
        <p:spPr>
          <a:xfrm>
            <a:off x="3429000" y="5630333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04800" indent="-304800"/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</a:rPr>
              <a:t>Goodwin, B., &amp; Nestel, D. (2024). Demystifying simulators for educators in healthcare. </a:t>
            </a:r>
            <a:r>
              <a:rPr lang="en-US" sz="1200" i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International Journal of Healthcare Simulation</a:t>
            </a:r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</a:rPr>
              <a:t>. </a:t>
            </a:r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  <a:hlinkClick r:id="rId2"/>
              </a:rPr>
              <a:t>https://doi.org/10.54531/muif5353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9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B4A8-F825-46CF-9015-3AF9F3C7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know: Educational impact of virtual simulations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F4270-B951-4A46-93DD-DD043D2BD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Virtual simulations can: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ea typeface="Calibri"/>
                <a:cs typeface="Calibri"/>
              </a:rPr>
              <a:t>Increase student engagement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ea typeface="Calibri"/>
                <a:cs typeface="Calibri"/>
              </a:rPr>
              <a:t>Build confidence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ea typeface="Calibri"/>
                <a:cs typeface="Calibri"/>
              </a:rPr>
              <a:t>Flexible (can be done asynchronously)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ea typeface="Calibri"/>
                <a:cs typeface="Calibri"/>
              </a:rPr>
              <a:t>Increase competence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ea typeface="Calibri"/>
                <a:cs typeface="Calibri"/>
              </a:rPr>
              <a:t>Encourage reflection during and post debriefing</a:t>
            </a:r>
          </a:p>
          <a:p>
            <a:pPr marL="0" indent="0">
              <a:buNone/>
            </a:pPr>
            <a:r>
              <a:rPr lang="en-US">
                <a:latin typeface="Gill Sans MT"/>
                <a:ea typeface="+mn-lt"/>
                <a:cs typeface="+mn-lt"/>
              </a:rPr>
              <a:t>Virtual simulation is an effective strategy for improving knowledge and confidence in recognizing and responding to the rapidly deteriorating patient among undergraduate nursing students.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F691-F0CC-6A2D-1AED-A2554307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Examine the impact of two pedagogical approaches, a computer- and manikin-based simulation, on undergraduate nursing students learning outcomes: Facilitated high fidelity simulations vs virtual learning approaches.</a:t>
            </a:r>
            <a:br>
              <a:rPr lang="en-GB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aim of the study to assess impact of two pedagogic approaches on:</a:t>
            </a:r>
            <a:br>
              <a:rPr lang="en-GB" sz="2100" b="1"/>
            </a:br>
            <a:br>
              <a:rPr lang="en-GB" sz="2100"/>
            </a:br>
            <a:endParaRPr lang="en-GB" sz="210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62ABEBE-44DA-76C4-8997-E4890A73E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778774"/>
              </p:ext>
            </p:extLst>
          </p:nvPr>
        </p:nvGraphicFramePr>
        <p:xfrm>
          <a:off x="838200" y="1825626"/>
          <a:ext cx="10515600" cy="411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F90955-2B09-C56E-D459-9647BA70D57C}"/>
              </a:ext>
            </a:extLst>
          </p:cNvPr>
          <p:cNvSpPr txBox="1"/>
          <p:nvPr/>
        </p:nvSpPr>
        <p:spPr>
          <a:xfrm>
            <a:off x="2757714" y="59436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+Caprara, G. V., Fida, R., Vecchione, M., Del Bove, G., Vecchio, G. M., </a:t>
            </a:r>
            <a:r>
              <a:rPr lang="en-GB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Barbaranelli</a:t>
            </a:r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&amp; Bandura, A. (2008). Longitudinal analysis of the role of perceived self-efficacy for self-regulated learning in academic continuance and achievement. Journal of Educational Psychology, 100(3), 525–534. https://doi.org/10.1037/0022-0663.100.3.525</a:t>
            </a:r>
          </a:p>
        </p:txBody>
      </p:sp>
    </p:spTree>
    <p:extLst>
      <p:ext uri="{BB962C8B-B14F-4D97-AF65-F5344CB8AC3E}">
        <p14:creationId xmlns:p14="http://schemas.microsoft.com/office/powerpoint/2010/main" val="10799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05F9-566C-F361-9555-FE15B216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54677" cy="1600200"/>
          </a:xfrm>
        </p:spPr>
        <p:txBody>
          <a:bodyPr anchor="t">
            <a:normAutofit/>
          </a:bodyPr>
          <a:lstStyle/>
          <a:p>
            <a:r>
              <a:rPr lang="en-GB"/>
              <a:t>Scenario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C90148-4C76-9E83-18AD-C6A6A109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57" t="43718" r="18773" b="12048"/>
          <a:stretch>
            <a:fillRect/>
          </a:stretch>
        </p:blipFill>
        <p:spPr>
          <a:xfrm>
            <a:off x="7562914" y="1"/>
            <a:ext cx="3417096" cy="607660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54A5-A4E3-9E60-8321-78D0B4508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455" y="1181562"/>
            <a:ext cx="6141093" cy="42578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1900"/>
              <a:t>Student to assess a 52-year-old man recovering from a right inguinal hernia repair experiencing a grand mal seizure.</a:t>
            </a:r>
          </a:p>
          <a:p>
            <a:pPr marL="0" indent="0">
              <a:buNone/>
            </a:pPr>
            <a:r>
              <a:rPr lang="en-GB" sz="1900"/>
              <a:t>He is hypoglycaemic and has a history of hypoglycaemic fits needing airway support.  After receiving 50g IV glucose, his consciousness improves.  Without checking the blood sugar, he risks repeated seizures.</a:t>
            </a:r>
          </a:p>
          <a:p>
            <a:pPr marL="0" indent="0">
              <a:buNone/>
            </a:pPr>
            <a:r>
              <a:rPr lang="en-GB" sz="1900"/>
              <a:t>Task:</a:t>
            </a:r>
            <a:br>
              <a:rPr lang="en-GB" sz="1900"/>
            </a:br>
            <a:r>
              <a:rPr lang="en-GB" sz="1900"/>
              <a:t>Apply ABCDE approach to patient assessment, </a:t>
            </a:r>
          </a:p>
          <a:p>
            <a:pPr marL="0" indent="0">
              <a:buNone/>
            </a:pPr>
            <a:r>
              <a:rPr lang="en-GB" sz="1900"/>
              <a:t>Initiate a care plan based on the assessment</a:t>
            </a:r>
          </a:p>
          <a:p>
            <a:pPr marL="0" indent="0">
              <a:buNone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4342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A2B84-F360-F46A-9559-644599DB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FEBE0-AAF2-DA6A-C793-47FC333A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Methods: </a:t>
            </a:r>
          </a:p>
          <a:p>
            <a:r>
              <a:rPr lang="en-GB" sz="2200"/>
              <a:t>A randomised crossover design was employed with undergraduate nursing students (n = 21). </a:t>
            </a:r>
          </a:p>
          <a:p>
            <a:r>
              <a:rPr lang="en-GB" sz="2200"/>
              <a:t>Participants completed two matched simulation scenarios depicting the management of a patient experiencing a diabetic emergency. </a:t>
            </a:r>
          </a:p>
          <a:p>
            <a:r>
              <a:rPr lang="en-GB" sz="2200"/>
              <a:t>One scenario was delivered as a pre-recorded, computer-based simulation, and the other as a facilitated, interactive manikin-based simulation. </a:t>
            </a:r>
          </a:p>
          <a:p>
            <a:r>
              <a:rPr lang="en-GB" sz="2200"/>
              <a:t>Both modalities were identical in clinical content and decision-making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2156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83E-724B-7387-646A-0F5890D8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Screen Based Scenario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B1058B-1C94-BD2C-5BC8-3B94BBC2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3B38-E358-1CD5-51ED-AA1ED12A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Mannikin based scenario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AB84-16D3-54F3-1C06-EA793FA42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/>
              <a:t>Using a high-fidelity robotic manikin (CAE, Juno), participants engaged in an interactive manikin-based simulation covering the same clinical scenario and decision-making skills as the computer-based simulation. Scripted cues, physiological changes, and manikin responses were preset and standardised for the four groups. 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4CD127-8F14-5F49-51EE-8EA29AD8C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9385" y="1825625"/>
            <a:ext cx="4107229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47C0B7"/>
      </a:accent5>
      <a:accent6>
        <a:srgbClr val="954F72"/>
      </a:accent6>
      <a:hlink>
        <a:srgbClr val="47C0B7"/>
      </a:hlink>
      <a:folHlink>
        <a:srgbClr val="BAB177"/>
      </a:folHlink>
    </a:clrScheme>
    <a:fontScheme name="University of Chichester">
      <a:majorFont>
        <a:latin typeface="Optim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64497b-b486-4562-84f4-c2454b65fd6f" xsi:nil="true"/>
    <lcf76f155ced4ddcb4097134ff3c332f xmlns="cada5e76-a6be-4042-a550-726da6388da1">
      <Terms xmlns="http://schemas.microsoft.com/office/infopath/2007/PartnerControls"/>
    </lcf76f155ced4ddcb4097134ff3c332f>
    <Number xmlns="cada5e76-a6be-4042-a550-726da6388d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66B6537804D86EA93CE77116DC4" ma:contentTypeVersion="15" ma:contentTypeDescription="Create a new document." ma:contentTypeScope="" ma:versionID="e49e49306022b9418ace4255262ecb03">
  <xsd:schema xmlns:xsd="http://www.w3.org/2001/XMLSchema" xmlns:xs="http://www.w3.org/2001/XMLSchema" xmlns:p="http://schemas.microsoft.com/office/2006/metadata/properties" xmlns:ns2="cada5e76-a6be-4042-a550-726da6388da1" xmlns:ns3="2964497b-b486-4562-84f4-c2454b65fd6f" targetNamespace="http://schemas.microsoft.com/office/2006/metadata/properties" ma:root="true" ma:fieldsID="deea6363ff7cfd2b473dfe03353281e0" ns2:_="" ns3:_="">
    <xsd:import namespace="cada5e76-a6be-4042-a550-726da6388da1"/>
    <xsd:import namespace="2964497b-b486-4562-84f4-c2454b65f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5e76-a6be-4042-a550-726da638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18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497b-b486-4562-84f4-c2454b65f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3ef375-73d2-4fca-bdd7-a91992e6fc4d}" ma:internalName="TaxCatchAll" ma:showField="CatchAllData" ma:web="2964497b-b486-4562-84f4-c2454b65f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B098B9-6BC0-4739-B1A3-2279FFCE054E}">
  <ds:schemaRefs>
    <ds:schemaRef ds:uri="http://purl.org/dc/elements/1.1/"/>
    <ds:schemaRef ds:uri="http://schemas.microsoft.com/office/2006/metadata/properties"/>
    <ds:schemaRef ds:uri="cda1c44d-3901-463f-a8e7-0dea262f050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d29d3a1-49e7-41f9-9e67-c3decc238e6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CD36C1-0185-4F66-9E5D-0C41EDAA3B41}"/>
</file>

<file path=customXml/itemProps3.xml><?xml version="1.0" encoding="utf-8"?>
<ds:datastoreItem xmlns:ds="http://schemas.openxmlformats.org/officeDocument/2006/customXml" ds:itemID="{CFF22BF1-3BF3-4546-B1FB-FD3C68192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1039</Words>
  <Application>Microsoft Office PowerPoint</Application>
  <PresentationFormat>Widescreen</PresentationFormat>
  <Paragraphs>117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do we know: Simulation based learning </vt:lpstr>
      <vt:lpstr>Which Modality?</vt:lpstr>
      <vt:lpstr>What do we know: Educational impact of virtual simulations</vt:lpstr>
      <vt:lpstr>Examine the impact of two pedagogical approaches, a computer- and manikin-based simulation, on undergraduate nursing students learning outcomes: Facilitated high fidelity simulations vs virtual learning approaches.  The aim of the study to assess impact of two pedagogic approaches on:  </vt:lpstr>
      <vt:lpstr>Scenario</vt:lpstr>
      <vt:lpstr>Overview </vt:lpstr>
      <vt:lpstr>Screen Based Scenario</vt:lpstr>
      <vt:lpstr>Mannikin based scenario</vt:lpstr>
      <vt:lpstr>Self‑Efficacy Scale: Diabetic Emergency Participants rate their confidence (0–100) on a range of clinical skills, including:</vt:lpstr>
      <vt:lpstr>PowerPoint Presentation</vt:lpstr>
      <vt:lpstr>NASA‑TLX Workload Assessment   Participant rates perceived workload (1–21 scale): </vt:lpstr>
      <vt:lpstr>Knowledge Check Questions:  Diabetic Emergency Multiple choice questions</vt:lpstr>
      <vt:lpstr>Key findings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Chichester</dc:title>
  <dc:creator>NitaMuir</dc:creator>
  <cp:lastModifiedBy>Nita Muir</cp:lastModifiedBy>
  <cp:revision>3</cp:revision>
  <cp:lastPrinted>2022-05-10T07:55:12Z</cp:lastPrinted>
  <dcterms:created xsi:type="dcterms:W3CDTF">2019-08-06T08:32:48Z</dcterms:created>
  <dcterms:modified xsi:type="dcterms:W3CDTF">2026-03-03T13:00:57Z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0x010100520C866B6537804D86EA93CE77116DC4</vt:lpwstr>
  </property>
  <property fmtid="{D5CDD505-2E9C-101B-9397-08002B2CF9AE}" pid="3" name="MediaServiceImageTags">
    <vt:lpwstr/>
  </property>
</Properties>
</file>