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5" r:id="rId4"/>
  </p:sldMasterIdLst>
  <p:notesMasterIdLst>
    <p:notesMasterId r:id="rId21"/>
  </p:notesMasterIdLst>
  <p:handoutMasterIdLst>
    <p:handoutMasterId r:id="rId22"/>
  </p:handoutMasterIdLst>
  <p:sldIdLst>
    <p:sldId id="873" r:id="rId5"/>
    <p:sldId id="2599" r:id="rId6"/>
    <p:sldId id="2581" r:id="rId7"/>
    <p:sldId id="2567" r:id="rId8"/>
    <p:sldId id="2583" r:id="rId9"/>
    <p:sldId id="2598" r:id="rId10"/>
    <p:sldId id="2593" r:id="rId11"/>
    <p:sldId id="2585" r:id="rId12"/>
    <p:sldId id="2590" r:id="rId13"/>
    <p:sldId id="2596" r:id="rId14"/>
    <p:sldId id="2575" r:id="rId15"/>
    <p:sldId id="2591" r:id="rId16"/>
    <p:sldId id="2592" r:id="rId17"/>
    <p:sldId id="2597" r:id="rId18"/>
    <p:sldId id="2589" r:id="rId19"/>
    <p:sldId id="25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0E4221-6F06-64E5-5214-772388C857B5}" name="Elizabeth Feldbruegge (ALLEGIS GROUP HOLDINGS INC)" initials="EF(GHI" userId="S::v-felizabeth@microsoft.com::ba5aea11-28e4-484d-8e49-c15efb1bd2e9" providerId="AD"/>
  <p188:author id="{9941987A-41B7-49AC-EE6E-03F2D0BD95BA}" name="Daria Naidenov" initials="DN" userId="S::danaidenov@microsoft.com::ab38ab5f-bdf0-4774-ae5a-d2782abb2027" providerId="AD"/>
  <p188:author id="{85E8F9B2-02AC-6F6E-F5B6-AF53ED8A8312}" name="Lauren Weldy (ALLEGIS GROUP HOLDINGS INC)" initials="LW" userId="S::v-laweldy@microsoft.com::63f3cce1-6527-43d1-991c-7e8015c8c7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EBBBCC-DAD2-459C-BE2E-F6DE35CF9A2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50" autoAdjust="0"/>
  </p:normalViewPr>
  <p:slideViewPr>
    <p:cSldViewPr snapToGrid="0">
      <p:cViewPr varScale="1">
        <p:scale>
          <a:sx n="97" d="100"/>
          <a:sy n="97" d="100"/>
        </p:scale>
        <p:origin x="107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ya Anand" userId="444cacd9-5f85-4493-8527-74687e0896e6" providerId="ADAL" clId="{BEA59CD4-FE45-4967-ADDD-4050B6C8AB3D}"/>
    <pc:docChg chg="modSld">
      <pc:chgData name="Priya Anand" userId="444cacd9-5f85-4493-8527-74687e0896e6" providerId="ADAL" clId="{BEA59CD4-FE45-4967-ADDD-4050B6C8AB3D}" dt="2026-03-03T15:34:42.583" v="7" actId="20577"/>
      <pc:docMkLst>
        <pc:docMk/>
      </pc:docMkLst>
      <pc:sldChg chg="modNotesTx">
        <pc:chgData name="Priya Anand" userId="444cacd9-5f85-4493-8527-74687e0896e6" providerId="ADAL" clId="{BEA59CD4-FE45-4967-ADDD-4050B6C8AB3D}" dt="2026-03-03T15:33:43.681" v="0" actId="20577"/>
        <pc:sldMkLst>
          <pc:docMk/>
          <pc:sldMk cId="921517009" sldId="873"/>
        </pc:sldMkLst>
      </pc:sldChg>
      <pc:sldChg chg="modNotesTx">
        <pc:chgData name="Priya Anand" userId="444cacd9-5f85-4493-8527-74687e0896e6" providerId="ADAL" clId="{BEA59CD4-FE45-4967-ADDD-4050B6C8AB3D}" dt="2026-03-03T15:34:01.725" v="2" actId="20577"/>
        <pc:sldMkLst>
          <pc:docMk/>
          <pc:sldMk cId="4066824663" sldId="2567"/>
        </pc:sldMkLst>
      </pc:sldChg>
      <pc:sldChg chg="modNotesTx">
        <pc:chgData name="Priya Anand" userId="444cacd9-5f85-4493-8527-74687e0896e6" providerId="ADAL" clId="{BEA59CD4-FE45-4967-ADDD-4050B6C8AB3D}" dt="2026-03-03T15:34:27.163" v="5" actId="20577"/>
        <pc:sldMkLst>
          <pc:docMk/>
          <pc:sldMk cId="3861469927" sldId="2575"/>
        </pc:sldMkLst>
      </pc:sldChg>
      <pc:sldChg chg="modNotesTx">
        <pc:chgData name="Priya Anand" userId="444cacd9-5f85-4493-8527-74687e0896e6" providerId="ADAL" clId="{BEA59CD4-FE45-4967-ADDD-4050B6C8AB3D}" dt="2026-03-03T15:33:53.111" v="1" actId="20577"/>
        <pc:sldMkLst>
          <pc:docMk/>
          <pc:sldMk cId="1562175369" sldId="2581"/>
        </pc:sldMkLst>
      </pc:sldChg>
      <pc:sldChg chg="modNotesTx">
        <pc:chgData name="Priya Anand" userId="444cacd9-5f85-4493-8527-74687e0896e6" providerId="ADAL" clId="{BEA59CD4-FE45-4967-ADDD-4050B6C8AB3D}" dt="2026-03-03T15:34:08.453" v="3" actId="20577"/>
        <pc:sldMkLst>
          <pc:docMk/>
          <pc:sldMk cId="585512949" sldId="2583"/>
        </pc:sldMkLst>
      </pc:sldChg>
      <pc:sldChg chg="modNotesTx">
        <pc:chgData name="Priya Anand" userId="444cacd9-5f85-4493-8527-74687e0896e6" providerId="ADAL" clId="{BEA59CD4-FE45-4967-ADDD-4050B6C8AB3D}" dt="2026-03-03T15:34:16.450" v="4" actId="20577"/>
        <pc:sldMkLst>
          <pc:docMk/>
          <pc:sldMk cId="2068719260" sldId="2585"/>
        </pc:sldMkLst>
      </pc:sldChg>
      <pc:sldChg chg="modNotesTx">
        <pc:chgData name="Priya Anand" userId="444cacd9-5f85-4493-8527-74687e0896e6" providerId="ADAL" clId="{BEA59CD4-FE45-4967-ADDD-4050B6C8AB3D}" dt="2026-03-03T15:34:42.583" v="7" actId="20577"/>
        <pc:sldMkLst>
          <pc:docMk/>
          <pc:sldMk cId="3612037834" sldId="2589"/>
        </pc:sldMkLst>
      </pc:sldChg>
      <pc:sldChg chg="modNotesTx">
        <pc:chgData name="Priya Anand" userId="444cacd9-5f85-4493-8527-74687e0896e6" providerId="ADAL" clId="{BEA59CD4-FE45-4967-ADDD-4050B6C8AB3D}" dt="2026-03-03T15:34:35.031" v="6" actId="20577"/>
        <pc:sldMkLst>
          <pc:docMk/>
          <pc:sldMk cId="2992907934" sldId="259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CD2409-AE3E-41AA-A5D8-F28C441FE339}"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992AE483-8555-4119-BA26-FCDF1C8A75B8}">
      <dgm:prSet/>
      <dgm:spPr/>
      <dgm:t>
        <a:bodyPr/>
        <a:lstStyle/>
        <a:p>
          <a:r>
            <a:rPr lang="en-GB"/>
            <a:t>WY AHP Faculty </a:t>
          </a:r>
          <a:endParaRPr lang="en-US"/>
        </a:p>
      </dgm:t>
    </dgm:pt>
    <dgm:pt modelId="{771CC6B4-3433-41BC-B3C4-D1EA7DDE80F6}" type="parTrans" cxnId="{29609D12-6126-470E-9BEA-8A91C90D4EB1}">
      <dgm:prSet/>
      <dgm:spPr/>
      <dgm:t>
        <a:bodyPr/>
        <a:lstStyle/>
        <a:p>
          <a:endParaRPr lang="en-US"/>
        </a:p>
      </dgm:t>
    </dgm:pt>
    <dgm:pt modelId="{E416A0A5-14B4-4EBF-ACB8-CC2C6763FD1D}" type="sibTrans" cxnId="{29609D12-6126-470E-9BEA-8A91C90D4EB1}">
      <dgm:prSet/>
      <dgm:spPr/>
      <dgm:t>
        <a:bodyPr/>
        <a:lstStyle/>
        <a:p>
          <a:endParaRPr lang="en-US"/>
        </a:p>
      </dgm:t>
    </dgm:pt>
    <dgm:pt modelId="{0F754041-AFB4-460C-B448-1DA837D11365}">
      <dgm:prSet/>
      <dgm:spPr/>
      <dgm:t>
        <a:bodyPr/>
        <a:lstStyle/>
        <a:p>
          <a:r>
            <a:rPr lang="en-GB"/>
            <a:t>University of Bradford</a:t>
          </a:r>
          <a:endParaRPr lang="en-US"/>
        </a:p>
      </dgm:t>
    </dgm:pt>
    <dgm:pt modelId="{0BE15941-A468-4A20-B5A4-E3DA0EE36311}" type="parTrans" cxnId="{03220A6E-FC29-4B86-9212-F289DD0E65C7}">
      <dgm:prSet/>
      <dgm:spPr/>
      <dgm:t>
        <a:bodyPr/>
        <a:lstStyle/>
        <a:p>
          <a:endParaRPr lang="en-US"/>
        </a:p>
      </dgm:t>
    </dgm:pt>
    <dgm:pt modelId="{B8E04D66-2041-43FE-AC03-03AB4FB6EBA2}" type="sibTrans" cxnId="{03220A6E-FC29-4B86-9212-F289DD0E65C7}">
      <dgm:prSet/>
      <dgm:spPr/>
      <dgm:t>
        <a:bodyPr/>
        <a:lstStyle/>
        <a:p>
          <a:endParaRPr lang="en-US"/>
        </a:p>
      </dgm:t>
    </dgm:pt>
    <dgm:pt modelId="{CE929C8D-EA4E-4128-8061-D664ACE6DE8E}">
      <dgm:prSet/>
      <dgm:spPr/>
      <dgm:t>
        <a:bodyPr/>
        <a:lstStyle/>
        <a:p>
          <a:r>
            <a:rPr lang="en-GB"/>
            <a:t>Students from different AHP Professions </a:t>
          </a:r>
          <a:endParaRPr lang="en-US"/>
        </a:p>
      </dgm:t>
    </dgm:pt>
    <dgm:pt modelId="{B231C11D-137B-476D-B5E3-EF57CEBDFE6E}" type="parTrans" cxnId="{EA735CE7-AE9A-4964-95A5-6CB68A7FD3D7}">
      <dgm:prSet/>
      <dgm:spPr/>
      <dgm:t>
        <a:bodyPr/>
        <a:lstStyle/>
        <a:p>
          <a:endParaRPr lang="en-US"/>
        </a:p>
      </dgm:t>
    </dgm:pt>
    <dgm:pt modelId="{135F075E-3595-485F-B959-621762DE04AD}" type="sibTrans" cxnId="{EA735CE7-AE9A-4964-95A5-6CB68A7FD3D7}">
      <dgm:prSet/>
      <dgm:spPr/>
      <dgm:t>
        <a:bodyPr/>
        <a:lstStyle/>
        <a:p>
          <a:endParaRPr lang="en-US"/>
        </a:p>
      </dgm:t>
    </dgm:pt>
    <dgm:pt modelId="{90A2964D-88E2-465C-9221-A66CECD4EB40}">
      <dgm:prSet/>
      <dgm:spPr/>
      <dgm:t>
        <a:bodyPr/>
        <a:lstStyle/>
        <a:p>
          <a:r>
            <a:rPr lang="en-GB"/>
            <a:t>Care home managers and care staff members </a:t>
          </a:r>
          <a:endParaRPr lang="en-US"/>
        </a:p>
      </dgm:t>
    </dgm:pt>
    <dgm:pt modelId="{D792D3BA-E64F-43B9-BB7B-B0436816D8A9}" type="parTrans" cxnId="{E5675878-3D5D-4F2C-A7E4-5E0617BAAA65}">
      <dgm:prSet/>
      <dgm:spPr/>
      <dgm:t>
        <a:bodyPr/>
        <a:lstStyle/>
        <a:p>
          <a:endParaRPr lang="en-US"/>
        </a:p>
      </dgm:t>
    </dgm:pt>
    <dgm:pt modelId="{2D15167C-76A4-4137-9462-92EF48B34B15}" type="sibTrans" cxnId="{E5675878-3D5D-4F2C-A7E4-5E0617BAAA65}">
      <dgm:prSet/>
      <dgm:spPr/>
      <dgm:t>
        <a:bodyPr/>
        <a:lstStyle/>
        <a:p>
          <a:endParaRPr lang="en-US"/>
        </a:p>
      </dgm:t>
    </dgm:pt>
    <dgm:pt modelId="{44D2B5B6-DCFF-40BF-9712-0946DC9C8EFA}">
      <dgm:prSet/>
      <dgm:spPr/>
      <dgm:t>
        <a:bodyPr/>
        <a:lstStyle/>
        <a:p>
          <a:r>
            <a:rPr lang="en-GB"/>
            <a:t>Long arm supervisors from different AHP professions</a:t>
          </a:r>
          <a:endParaRPr lang="en-US"/>
        </a:p>
      </dgm:t>
    </dgm:pt>
    <dgm:pt modelId="{E6F11E6B-7D0A-4A18-920B-A8CEF3D95946}" type="parTrans" cxnId="{D45B8386-616D-49AC-A50B-008A276D533A}">
      <dgm:prSet/>
      <dgm:spPr/>
      <dgm:t>
        <a:bodyPr/>
        <a:lstStyle/>
        <a:p>
          <a:endParaRPr lang="en-US"/>
        </a:p>
      </dgm:t>
    </dgm:pt>
    <dgm:pt modelId="{0D73363D-8C1B-40C1-81D1-75F4A45621B5}" type="sibTrans" cxnId="{D45B8386-616D-49AC-A50B-008A276D533A}">
      <dgm:prSet/>
      <dgm:spPr/>
      <dgm:t>
        <a:bodyPr/>
        <a:lstStyle/>
        <a:p>
          <a:endParaRPr lang="en-US"/>
        </a:p>
      </dgm:t>
    </dgm:pt>
    <dgm:pt modelId="{12FF094A-8F03-4F56-AD36-4C2E7B7E3FAF}" type="pres">
      <dgm:prSet presAssocID="{D5CD2409-AE3E-41AA-A5D8-F28C441FE339}" presName="linear" presStyleCnt="0">
        <dgm:presLayoutVars>
          <dgm:animLvl val="lvl"/>
          <dgm:resizeHandles val="exact"/>
        </dgm:presLayoutVars>
      </dgm:prSet>
      <dgm:spPr/>
    </dgm:pt>
    <dgm:pt modelId="{E6C544A9-DE7E-410A-AA11-5A15EB8CF03B}" type="pres">
      <dgm:prSet presAssocID="{992AE483-8555-4119-BA26-FCDF1C8A75B8}" presName="parentText" presStyleLbl="node1" presStyleIdx="0" presStyleCnt="5">
        <dgm:presLayoutVars>
          <dgm:chMax val="0"/>
          <dgm:bulletEnabled val="1"/>
        </dgm:presLayoutVars>
      </dgm:prSet>
      <dgm:spPr/>
    </dgm:pt>
    <dgm:pt modelId="{A338ACF3-8101-4D09-B601-BD32557F5AD3}" type="pres">
      <dgm:prSet presAssocID="{E416A0A5-14B4-4EBF-ACB8-CC2C6763FD1D}" presName="spacer" presStyleCnt="0"/>
      <dgm:spPr/>
    </dgm:pt>
    <dgm:pt modelId="{2BB5F34F-6E6B-4533-8059-2AF9C3A53E58}" type="pres">
      <dgm:prSet presAssocID="{0F754041-AFB4-460C-B448-1DA837D11365}" presName="parentText" presStyleLbl="node1" presStyleIdx="1" presStyleCnt="5">
        <dgm:presLayoutVars>
          <dgm:chMax val="0"/>
          <dgm:bulletEnabled val="1"/>
        </dgm:presLayoutVars>
      </dgm:prSet>
      <dgm:spPr/>
    </dgm:pt>
    <dgm:pt modelId="{415227C1-EF5E-42A8-91EB-E30DF86D975B}" type="pres">
      <dgm:prSet presAssocID="{B8E04D66-2041-43FE-AC03-03AB4FB6EBA2}" presName="spacer" presStyleCnt="0"/>
      <dgm:spPr/>
    </dgm:pt>
    <dgm:pt modelId="{0279ED51-08F6-44C8-9BF3-BEB132CB6B4A}" type="pres">
      <dgm:prSet presAssocID="{CE929C8D-EA4E-4128-8061-D664ACE6DE8E}" presName="parentText" presStyleLbl="node1" presStyleIdx="2" presStyleCnt="5">
        <dgm:presLayoutVars>
          <dgm:chMax val="0"/>
          <dgm:bulletEnabled val="1"/>
        </dgm:presLayoutVars>
      </dgm:prSet>
      <dgm:spPr/>
    </dgm:pt>
    <dgm:pt modelId="{5DD42D3C-40D6-4D31-9A88-E7F3D58051D9}" type="pres">
      <dgm:prSet presAssocID="{135F075E-3595-485F-B959-621762DE04AD}" presName="spacer" presStyleCnt="0"/>
      <dgm:spPr/>
    </dgm:pt>
    <dgm:pt modelId="{985CDBE6-E684-4AE4-8523-921183DB602A}" type="pres">
      <dgm:prSet presAssocID="{90A2964D-88E2-465C-9221-A66CECD4EB40}" presName="parentText" presStyleLbl="node1" presStyleIdx="3" presStyleCnt="5">
        <dgm:presLayoutVars>
          <dgm:chMax val="0"/>
          <dgm:bulletEnabled val="1"/>
        </dgm:presLayoutVars>
      </dgm:prSet>
      <dgm:spPr/>
    </dgm:pt>
    <dgm:pt modelId="{59CFEF95-2D6B-43C3-8C61-B759076DBC7C}" type="pres">
      <dgm:prSet presAssocID="{2D15167C-76A4-4137-9462-92EF48B34B15}" presName="spacer" presStyleCnt="0"/>
      <dgm:spPr/>
    </dgm:pt>
    <dgm:pt modelId="{21E9CBD5-6896-479B-8835-A103FE1E0FD9}" type="pres">
      <dgm:prSet presAssocID="{44D2B5B6-DCFF-40BF-9712-0946DC9C8EFA}" presName="parentText" presStyleLbl="node1" presStyleIdx="4" presStyleCnt="5">
        <dgm:presLayoutVars>
          <dgm:chMax val="0"/>
          <dgm:bulletEnabled val="1"/>
        </dgm:presLayoutVars>
      </dgm:prSet>
      <dgm:spPr/>
    </dgm:pt>
  </dgm:ptLst>
  <dgm:cxnLst>
    <dgm:cxn modelId="{29609D12-6126-470E-9BEA-8A91C90D4EB1}" srcId="{D5CD2409-AE3E-41AA-A5D8-F28C441FE339}" destId="{992AE483-8555-4119-BA26-FCDF1C8A75B8}" srcOrd="0" destOrd="0" parTransId="{771CC6B4-3433-41BC-B3C4-D1EA7DDE80F6}" sibTransId="{E416A0A5-14B4-4EBF-ACB8-CC2C6763FD1D}"/>
    <dgm:cxn modelId="{59C3114D-1C2A-40B2-B82A-CE612FF583E4}" type="presOf" srcId="{44D2B5B6-DCFF-40BF-9712-0946DC9C8EFA}" destId="{21E9CBD5-6896-479B-8835-A103FE1E0FD9}" srcOrd="0" destOrd="0" presId="urn:microsoft.com/office/officeart/2005/8/layout/vList2"/>
    <dgm:cxn modelId="{03220A6E-FC29-4B86-9212-F289DD0E65C7}" srcId="{D5CD2409-AE3E-41AA-A5D8-F28C441FE339}" destId="{0F754041-AFB4-460C-B448-1DA837D11365}" srcOrd="1" destOrd="0" parTransId="{0BE15941-A468-4A20-B5A4-E3DA0EE36311}" sibTransId="{B8E04D66-2041-43FE-AC03-03AB4FB6EBA2}"/>
    <dgm:cxn modelId="{21C4416F-D1BA-4267-A91D-89BCFE0FB332}" type="presOf" srcId="{90A2964D-88E2-465C-9221-A66CECD4EB40}" destId="{985CDBE6-E684-4AE4-8523-921183DB602A}" srcOrd="0" destOrd="0" presId="urn:microsoft.com/office/officeart/2005/8/layout/vList2"/>
    <dgm:cxn modelId="{8DB9B650-CC74-4CAD-A271-129B12320B96}" type="presOf" srcId="{0F754041-AFB4-460C-B448-1DA837D11365}" destId="{2BB5F34F-6E6B-4533-8059-2AF9C3A53E58}" srcOrd="0" destOrd="0" presId="urn:microsoft.com/office/officeart/2005/8/layout/vList2"/>
    <dgm:cxn modelId="{A8016E72-F03F-4DF2-B447-031963E3A1D1}" type="presOf" srcId="{CE929C8D-EA4E-4128-8061-D664ACE6DE8E}" destId="{0279ED51-08F6-44C8-9BF3-BEB132CB6B4A}" srcOrd="0" destOrd="0" presId="urn:microsoft.com/office/officeart/2005/8/layout/vList2"/>
    <dgm:cxn modelId="{E5675878-3D5D-4F2C-A7E4-5E0617BAAA65}" srcId="{D5CD2409-AE3E-41AA-A5D8-F28C441FE339}" destId="{90A2964D-88E2-465C-9221-A66CECD4EB40}" srcOrd="3" destOrd="0" parTransId="{D792D3BA-E64F-43B9-BB7B-B0436816D8A9}" sibTransId="{2D15167C-76A4-4137-9462-92EF48B34B15}"/>
    <dgm:cxn modelId="{D45B8386-616D-49AC-A50B-008A276D533A}" srcId="{D5CD2409-AE3E-41AA-A5D8-F28C441FE339}" destId="{44D2B5B6-DCFF-40BF-9712-0946DC9C8EFA}" srcOrd="4" destOrd="0" parTransId="{E6F11E6B-7D0A-4A18-920B-A8CEF3D95946}" sibTransId="{0D73363D-8C1B-40C1-81D1-75F4A45621B5}"/>
    <dgm:cxn modelId="{520891A9-572D-4518-AD32-36554DE32518}" type="presOf" srcId="{992AE483-8555-4119-BA26-FCDF1C8A75B8}" destId="{E6C544A9-DE7E-410A-AA11-5A15EB8CF03B}" srcOrd="0" destOrd="0" presId="urn:microsoft.com/office/officeart/2005/8/layout/vList2"/>
    <dgm:cxn modelId="{6DDA44E1-92EE-4C5B-8B5D-08EF18D52DAC}" type="presOf" srcId="{D5CD2409-AE3E-41AA-A5D8-F28C441FE339}" destId="{12FF094A-8F03-4F56-AD36-4C2E7B7E3FAF}" srcOrd="0" destOrd="0" presId="urn:microsoft.com/office/officeart/2005/8/layout/vList2"/>
    <dgm:cxn modelId="{EA735CE7-AE9A-4964-95A5-6CB68A7FD3D7}" srcId="{D5CD2409-AE3E-41AA-A5D8-F28C441FE339}" destId="{CE929C8D-EA4E-4128-8061-D664ACE6DE8E}" srcOrd="2" destOrd="0" parTransId="{B231C11D-137B-476D-B5E3-EF57CEBDFE6E}" sibTransId="{135F075E-3595-485F-B959-621762DE04AD}"/>
    <dgm:cxn modelId="{961336DC-DF00-4D66-9465-FE6A22EC4953}" type="presParOf" srcId="{12FF094A-8F03-4F56-AD36-4C2E7B7E3FAF}" destId="{E6C544A9-DE7E-410A-AA11-5A15EB8CF03B}" srcOrd="0" destOrd="0" presId="urn:microsoft.com/office/officeart/2005/8/layout/vList2"/>
    <dgm:cxn modelId="{9B028FAA-1BEF-47CC-91A1-AA267D5246B0}" type="presParOf" srcId="{12FF094A-8F03-4F56-AD36-4C2E7B7E3FAF}" destId="{A338ACF3-8101-4D09-B601-BD32557F5AD3}" srcOrd="1" destOrd="0" presId="urn:microsoft.com/office/officeart/2005/8/layout/vList2"/>
    <dgm:cxn modelId="{133697EB-CD09-4969-8D9C-F84F83A205CD}" type="presParOf" srcId="{12FF094A-8F03-4F56-AD36-4C2E7B7E3FAF}" destId="{2BB5F34F-6E6B-4533-8059-2AF9C3A53E58}" srcOrd="2" destOrd="0" presId="urn:microsoft.com/office/officeart/2005/8/layout/vList2"/>
    <dgm:cxn modelId="{1773AE76-68E6-4FAC-BEF6-AFF60FB9471F}" type="presParOf" srcId="{12FF094A-8F03-4F56-AD36-4C2E7B7E3FAF}" destId="{415227C1-EF5E-42A8-91EB-E30DF86D975B}" srcOrd="3" destOrd="0" presId="urn:microsoft.com/office/officeart/2005/8/layout/vList2"/>
    <dgm:cxn modelId="{FB417CBC-3E3B-45CA-8C45-2D6D860A590A}" type="presParOf" srcId="{12FF094A-8F03-4F56-AD36-4C2E7B7E3FAF}" destId="{0279ED51-08F6-44C8-9BF3-BEB132CB6B4A}" srcOrd="4" destOrd="0" presId="urn:microsoft.com/office/officeart/2005/8/layout/vList2"/>
    <dgm:cxn modelId="{4A6BE338-8998-4997-AE92-53077111E49E}" type="presParOf" srcId="{12FF094A-8F03-4F56-AD36-4C2E7B7E3FAF}" destId="{5DD42D3C-40D6-4D31-9A88-E7F3D58051D9}" srcOrd="5" destOrd="0" presId="urn:microsoft.com/office/officeart/2005/8/layout/vList2"/>
    <dgm:cxn modelId="{3A14F7E0-B71C-4749-AF7A-3DE77B6FDCAF}" type="presParOf" srcId="{12FF094A-8F03-4F56-AD36-4C2E7B7E3FAF}" destId="{985CDBE6-E684-4AE4-8523-921183DB602A}" srcOrd="6" destOrd="0" presId="urn:microsoft.com/office/officeart/2005/8/layout/vList2"/>
    <dgm:cxn modelId="{119ABCB5-8121-46FE-9D64-97EAAA73BD44}" type="presParOf" srcId="{12FF094A-8F03-4F56-AD36-4C2E7B7E3FAF}" destId="{59CFEF95-2D6B-43C3-8C61-B759076DBC7C}" srcOrd="7" destOrd="0" presId="urn:microsoft.com/office/officeart/2005/8/layout/vList2"/>
    <dgm:cxn modelId="{44F1F08C-E7AA-42D9-B356-483B73D92D31}" type="presParOf" srcId="{12FF094A-8F03-4F56-AD36-4C2E7B7E3FAF}" destId="{21E9CBD5-6896-479B-8835-A103FE1E0FD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E145D8-4734-4EF0-86BB-70AEC94AD1A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7727C3B3-F3A9-4567-9EC2-F95FCB189E24}">
      <dgm:prSet/>
      <dgm:spPr/>
      <dgm:t>
        <a:bodyPr/>
        <a:lstStyle/>
        <a:p>
          <a:r>
            <a:rPr lang="en-US" b="0" i="0" baseline="0">
              <a:latin typeface="Aptos" panose="020B0004020202020204" pitchFamily="34" charset="0"/>
            </a:rPr>
            <a:t>Multi-professional initiative embedding student-led learning in care homes. </a:t>
          </a:r>
          <a:endParaRPr lang="en-US">
            <a:latin typeface="Aptos" panose="020B0004020202020204" pitchFamily="34" charset="0"/>
          </a:endParaRPr>
        </a:p>
      </dgm:t>
    </dgm:pt>
    <dgm:pt modelId="{80460ED5-1232-41BB-9E62-B81B9DE61EB4}" type="parTrans" cxnId="{B422795C-461F-4899-BBBC-205FBCDB26A4}">
      <dgm:prSet/>
      <dgm:spPr/>
      <dgm:t>
        <a:bodyPr/>
        <a:lstStyle/>
        <a:p>
          <a:endParaRPr lang="en-US"/>
        </a:p>
      </dgm:t>
    </dgm:pt>
    <dgm:pt modelId="{836C82DA-382D-47E7-96BF-87B4D7DEBB6D}" type="sibTrans" cxnId="{B422795C-461F-4899-BBBC-205FBCDB26A4}">
      <dgm:prSet/>
      <dgm:spPr/>
      <dgm:t>
        <a:bodyPr/>
        <a:lstStyle/>
        <a:p>
          <a:endParaRPr lang="en-US"/>
        </a:p>
      </dgm:t>
    </dgm:pt>
    <dgm:pt modelId="{CF6AB83D-4AFB-4842-A494-55BEBF5F1FF2}">
      <dgm:prSet/>
      <dgm:spPr/>
      <dgm:t>
        <a:bodyPr/>
        <a:lstStyle/>
        <a:p>
          <a:r>
            <a:rPr lang="en-US" b="0" i="0" baseline="0">
              <a:latin typeface="Aptos" panose="020B0004020202020204" pitchFamily="34" charset="0"/>
            </a:rPr>
            <a:t>Co-developed by WY AHP Faculty and HEI’s in Yorkshire</a:t>
          </a:r>
          <a:endParaRPr lang="en-US">
            <a:latin typeface="Aptos" panose="020B0004020202020204" pitchFamily="34" charset="0"/>
          </a:endParaRPr>
        </a:p>
      </dgm:t>
    </dgm:pt>
    <dgm:pt modelId="{30141BD9-7882-4591-B384-3E88827D3D35}" type="parTrans" cxnId="{2C4AE363-4AAD-47DA-8DD4-1D9763847B3E}">
      <dgm:prSet/>
      <dgm:spPr/>
      <dgm:t>
        <a:bodyPr/>
        <a:lstStyle/>
        <a:p>
          <a:endParaRPr lang="en-US"/>
        </a:p>
      </dgm:t>
    </dgm:pt>
    <dgm:pt modelId="{742F6B51-3CDC-423D-B1CF-21C75EA7F4E3}" type="sibTrans" cxnId="{2C4AE363-4AAD-47DA-8DD4-1D9763847B3E}">
      <dgm:prSet/>
      <dgm:spPr/>
      <dgm:t>
        <a:bodyPr/>
        <a:lstStyle/>
        <a:p>
          <a:endParaRPr lang="en-US"/>
        </a:p>
      </dgm:t>
    </dgm:pt>
    <dgm:pt modelId="{1D1C87C9-1175-4AA5-AF96-7EA6AC92FC80}">
      <dgm:prSet/>
      <dgm:spPr/>
      <dgm:t>
        <a:bodyPr/>
        <a:lstStyle/>
        <a:p>
          <a:r>
            <a:rPr lang="en-US" b="0" i="0" baseline="0" dirty="0">
              <a:latin typeface="Aptos" panose="020B0004020202020204" pitchFamily="34" charset="0"/>
            </a:rPr>
            <a:t>Focuses on delivering education around Falls prevention and Malnutrition to care staff members</a:t>
          </a:r>
          <a:endParaRPr lang="en-US" dirty="0">
            <a:latin typeface="Aptos" panose="020B0004020202020204" pitchFamily="34" charset="0"/>
          </a:endParaRPr>
        </a:p>
      </dgm:t>
    </dgm:pt>
    <dgm:pt modelId="{8BBB5BDF-FCDD-45DA-8704-CB096C7215C0}" type="parTrans" cxnId="{562BF856-6A25-4821-A4D8-07F478E208E5}">
      <dgm:prSet/>
      <dgm:spPr/>
      <dgm:t>
        <a:bodyPr/>
        <a:lstStyle/>
        <a:p>
          <a:endParaRPr lang="en-US"/>
        </a:p>
      </dgm:t>
    </dgm:pt>
    <dgm:pt modelId="{0C85D80F-C1B6-444D-B5D0-7AF8F46F6BD1}" type="sibTrans" cxnId="{562BF856-6A25-4821-A4D8-07F478E208E5}">
      <dgm:prSet/>
      <dgm:spPr/>
      <dgm:t>
        <a:bodyPr/>
        <a:lstStyle/>
        <a:p>
          <a:endParaRPr lang="en-US"/>
        </a:p>
      </dgm:t>
    </dgm:pt>
    <dgm:pt modelId="{0B4174D3-6696-4FFE-A438-FEC8E0B46C1A}" type="pres">
      <dgm:prSet presAssocID="{EAE145D8-4734-4EF0-86BB-70AEC94AD1AA}" presName="hierChild1" presStyleCnt="0">
        <dgm:presLayoutVars>
          <dgm:chPref val="1"/>
          <dgm:dir/>
          <dgm:animOne val="branch"/>
          <dgm:animLvl val="lvl"/>
          <dgm:resizeHandles/>
        </dgm:presLayoutVars>
      </dgm:prSet>
      <dgm:spPr/>
    </dgm:pt>
    <dgm:pt modelId="{190D9D58-3BA8-450A-AA87-D44548F7300E}" type="pres">
      <dgm:prSet presAssocID="{7727C3B3-F3A9-4567-9EC2-F95FCB189E24}" presName="hierRoot1" presStyleCnt="0"/>
      <dgm:spPr/>
    </dgm:pt>
    <dgm:pt modelId="{2C60A9CF-9EF7-4086-8CE2-1A012085204E}" type="pres">
      <dgm:prSet presAssocID="{7727C3B3-F3A9-4567-9EC2-F95FCB189E24}" presName="composite" presStyleCnt="0"/>
      <dgm:spPr/>
    </dgm:pt>
    <dgm:pt modelId="{F96946C8-6E3E-4473-847F-F8718A596C33}" type="pres">
      <dgm:prSet presAssocID="{7727C3B3-F3A9-4567-9EC2-F95FCB189E24}" presName="background" presStyleLbl="node0" presStyleIdx="0" presStyleCnt="3"/>
      <dgm:spPr/>
    </dgm:pt>
    <dgm:pt modelId="{28AD2C64-393E-4F4A-8B5A-27929D5E703E}" type="pres">
      <dgm:prSet presAssocID="{7727C3B3-F3A9-4567-9EC2-F95FCB189E24}" presName="text" presStyleLbl="fgAcc0" presStyleIdx="0" presStyleCnt="3">
        <dgm:presLayoutVars>
          <dgm:chPref val="3"/>
        </dgm:presLayoutVars>
      </dgm:prSet>
      <dgm:spPr/>
    </dgm:pt>
    <dgm:pt modelId="{71607559-5153-4780-A93F-14983272901F}" type="pres">
      <dgm:prSet presAssocID="{7727C3B3-F3A9-4567-9EC2-F95FCB189E24}" presName="hierChild2" presStyleCnt="0"/>
      <dgm:spPr/>
    </dgm:pt>
    <dgm:pt modelId="{199C72F8-BC5A-4E40-997B-F983540D6F06}" type="pres">
      <dgm:prSet presAssocID="{CF6AB83D-4AFB-4842-A494-55BEBF5F1FF2}" presName="hierRoot1" presStyleCnt="0"/>
      <dgm:spPr/>
    </dgm:pt>
    <dgm:pt modelId="{A556B8EA-7AF1-47B7-B86D-5EA3395DC418}" type="pres">
      <dgm:prSet presAssocID="{CF6AB83D-4AFB-4842-A494-55BEBF5F1FF2}" presName="composite" presStyleCnt="0"/>
      <dgm:spPr/>
    </dgm:pt>
    <dgm:pt modelId="{0C54AFA6-8ED1-4AA5-9832-940B6A171029}" type="pres">
      <dgm:prSet presAssocID="{CF6AB83D-4AFB-4842-A494-55BEBF5F1FF2}" presName="background" presStyleLbl="node0" presStyleIdx="1" presStyleCnt="3"/>
      <dgm:spPr/>
    </dgm:pt>
    <dgm:pt modelId="{2C5157A9-1D48-43B9-951D-C8275ABD9A24}" type="pres">
      <dgm:prSet presAssocID="{CF6AB83D-4AFB-4842-A494-55BEBF5F1FF2}" presName="text" presStyleLbl="fgAcc0" presStyleIdx="1" presStyleCnt="3">
        <dgm:presLayoutVars>
          <dgm:chPref val="3"/>
        </dgm:presLayoutVars>
      </dgm:prSet>
      <dgm:spPr/>
    </dgm:pt>
    <dgm:pt modelId="{CCA886A8-86B3-4F7C-89DE-5A4EB405B51A}" type="pres">
      <dgm:prSet presAssocID="{CF6AB83D-4AFB-4842-A494-55BEBF5F1FF2}" presName="hierChild2" presStyleCnt="0"/>
      <dgm:spPr/>
    </dgm:pt>
    <dgm:pt modelId="{019B67D7-435A-4579-94CC-63D6094995A8}" type="pres">
      <dgm:prSet presAssocID="{1D1C87C9-1175-4AA5-AF96-7EA6AC92FC80}" presName="hierRoot1" presStyleCnt="0"/>
      <dgm:spPr/>
    </dgm:pt>
    <dgm:pt modelId="{6566269F-2F55-444A-B30E-EA9E0E274290}" type="pres">
      <dgm:prSet presAssocID="{1D1C87C9-1175-4AA5-AF96-7EA6AC92FC80}" presName="composite" presStyleCnt="0"/>
      <dgm:spPr/>
    </dgm:pt>
    <dgm:pt modelId="{2D409724-C3D5-4E2F-B3E7-FE37FADFCDCC}" type="pres">
      <dgm:prSet presAssocID="{1D1C87C9-1175-4AA5-AF96-7EA6AC92FC80}" presName="background" presStyleLbl="node0" presStyleIdx="2" presStyleCnt="3"/>
      <dgm:spPr/>
    </dgm:pt>
    <dgm:pt modelId="{F8D2324A-BFEB-4722-8256-A3FCB521A751}" type="pres">
      <dgm:prSet presAssocID="{1D1C87C9-1175-4AA5-AF96-7EA6AC92FC80}" presName="text" presStyleLbl="fgAcc0" presStyleIdx="2" presStyleCnt="3">
        <dgm:presLayoutVars>
          <dgm:chPref val="3"/>
        </dgm:presLayoutVars>
      </dgm:prSet>
      <dgm:spPr/>
    </dgm:pt>
    <dgm:pt modelId="{620F88CD-3077-4464-B8E9-E1BB496914BD}" type="pres">
      <dgm:prSet presAssocID="{1D1C87C9-1175-4AA5-AF96-7EA6AC92FC80}" presName="hierChild2" presStyleCnt="0"/>
      <dgm:spPr/>
    </dgm:pt>
  </dgm:ptLst>
  <dgm:cxnLst>
    <dgm:cxn modelId="{5342EF07-D9DE-430A-A9B4-21728EA01008}" type="presOf" srcId="{CF6AB83D-4AFB-4842-A494-55BEBF5F1FF2}" destId="{2C5157A9-1D48-43B9-951D-C8275ABD9A24}" srcOrd="0" destOrd="0" presId="urn:microsoft.com/office/officeart/2005/8/layout/hierarchy1"/>
    <dgm:cxn modelId="{B422795C-461F-4899-BBBC-205FBCDB26A4}" srcId="{EAE145D8-4734-4EF0-86BB-70AEC94AD1AA}" destId="{7727C3B3-F3A9-4567-9EC2-F95FCB189E24}" srcOrd="0" destOrd="0" parTransId="{80460ED5-1232-41BB-9E62-B81B9DE61EB4}" sibTransId="{836C82DA-382D-47E7-96BF-87B4D7DEBB6D}"/>
    <dgm:cxn modelId="{2C4AE363-4AAD-47DA-8DD4-1D9763847B3E}" srcId="{EAE145D8-4734-4EF0-86BB-70AEC94AD1AA}" destId="{CF6AB83D-4AFB-4842-A494-55BEBF5F1FF2}" srcOrd="1" destOrd="0" parTransId="{30141BD9-7882-4591-B384-3E88827D3D35}" sibTransId="{742F6B51-3CDC-423D-B1CF-21C75EA7F4E3}"/>
    <dgm:cxn modelId="{909E1B75-C528-4182-A6CD-0865360BA71D}" type="presOf" srcId="{EAE145D8-4734-4EF0-86BB-70AEC94AD1AA}" destId="{0B4174D3-6696-4FFE-A438-FEC8E0B46C1A}" srcOrd="0" destOrd="0" presId="urn:microsoft.com/office/officeart/2005/8/layout/hierarchy1"/>
    <dgm:cxn modelId="{562BF856-6A25-4821-A4D8-07F478E208E5}" srcId="{EAE145D8-4734-4EF0-86BB-70AEC94AD1AA}" destId="{1D1C87C9-1175-4AA5-AF96-7EA6AC92FC80}" srcOrd="2" destOrd="0" parTransId="{8BBB5BDF-FCDD-45DA-8704-CB096C7215C0}" sibTransId="{0C85D80F-C1B6-444D-B5D0-7AF8F46F6BD1}"/>
    <dgm:cxn modelId="{3EEDE2C2-2BEC-45C3-8760-D3DEA1981FBB}" type="presOf" srcId="{1D1C87C9-1175-4AA5-AF96-7EA6AC92FC80}" destId="{F8D2324A-BFEB-4722-8256-A3FCB521A751}" srcOrd="0" destOrd="0" presId="urn:microsoft.com/office/officeart/2005/8/layout/hierarchy1"/>
    <dgm:cxn modelId="{5C09E4D5-1165-4EA2-9FC6-59FE19FEE106}" type="presOf" srcId="{7727C3B3-F3A9-4567-9EC2-F95FCB189E24}" destId="{28AD2C64-393E-4F4A-8B5A-27929D5E703E}" srcOrd="0" destOrd="0" presId="urn:microsoft.com/office/officeart/2005/8/layout/hierarchy1"/>
    <dgm:cxn modelId="{9CAA75DC-395D-4188-A1A1-161149907535}" type="presParOf" srcId="{0B4174D3-6696-4FFE-A438-FEC8E0B46C1A}" destId="{190D9D58-3BA8-450A-AA87-D44548F7300E}" srcOrd="0" destOrd="0" presId="urn:microsoft.com/office/officeart/2005/8/layout/hierarchy1"/>
    <dgm:cxn modelId="{7734B502-2C6B-4F38-8BC3-1A7A75D864F2}" type="presParOf" srcId="{190D9D58-3BA8-450A-AA87-D44548F7300E}" destId="{2C60A9CF-9EF7-4086-8CE2-1A012085204E}" srcOrd="0" destOrd="0" presId="urn:microsoft.com/office/officeart/2005/8/layout/hierarchy1"/>
    <dgm:cxn modelId="{872596A1-E042-4CAE-84D9-EEC864FA9EFA}" type="presParOf" srcId="{2C60A9CF-9EF7-4086-8CE2-1A012085204E}" destId="{F96946C8-6E3E-4473-847F-F8718A596C33}" srcOrd="0" destOrd="0" presId="urn:microsoft.com/office/officeart/2005/8/layout/hierarchy1"/>
    <dgm:cxn modelId="{8DCF32A1-86FA-4F62-963D-9C1353A80FFC}" type="presParOf" srcId="{2C60A9CF-9EF7-4086-8CE2-1A012085204E}" destId="{28AD2C64-393E-4F4A-8B5A-27929D5E703E}" srcOrd="1" destOrd="0" presId="urn:microsoft.com/office/officeart/2005/8/layout/hierarchy1"/>
    <dgm:cxn modelId="{EC5146CC-4121-4A91-91E4-C1353A0665F2}" type="presParOf" srcId="{190D9D58-3BA8-450A-AA87-D44548F7300E}" destId="{71607559-5153-4780-A93F-14983272901F}" srcOrd="1" destOrd="0" presId="urn:microsoft.com/office/officeart/2005/8/layout/hierarchy1"/>
    <dgm:cxn modelId="{53010E5B-F76F-4E5E-A41A-B18D2828A67C}" type="presParOf" srcId="{0B4174D3-6696-4FFE-A438-FEC8E0B46C1A}" destId="{199C72F8-BC5A-4E40-997B-F983540D6F06}" srcOrd="1" destOrd="0" presId="urn:microsoft.com/office/officeart/2005/8/layout/hierarchy1"/>
    <dgm:cxn modelId="{AA7382D3-87A4-47FD-BEE2-DCEC59112BC9}" type="presParOf" srcId="{199C72F8-BC5A-4E40-997B-F983540D6F06}" destId="{A556B8EA-7AF1-47B7-B86D-5EA3395DC418}" srcOrd="0" destOrd="0" presId="urn:microsoft.com/office/officeart/2005/8/layout/hierarchy1"/>
    <dgm:cxn modelId="{78FF5682-A9C1-4F21-887D-BEFD98C84E17}" type="presParOf" srcId="{A556B8EA-7AF1-47B7-B86D-5EA3395DC418}" destId="{0C54AFA6-8ED1-4AA5-9832-940B6A171029}" srcOrd="0" destOrd="0" presId="urn:microsoft.com/office/officeart/2005/8/layout/hierarchy1"/>
    <dgm:cxn modelId="{2882164A-01D8-4EFD-A93F-A4C3434D2FC8}" type="presParOf" srcId="{A556B8EA-7AF1-47B7-B86D-5EA3395DC418}" destId="{2C5157A9-1D48-43B9-951D-C8275ABD9A24}" srcOrd="1" destOrd="0" presId="urn:microsoft.com/office/officeart/2005/8/layout/hierarchy1"/>
    <dgm:cxn modelId="{2596500F-4D3A-447F-AA1F-1F870A251109}" type="presParOf" srcId="{199C72F8-BC5A-4E40-997B-F983540D6F06}" destId="{CCA886A8-86B3-4F7C-89DE-5A4EB405B51A}" srcOrd="1" destOrd="0" presId="urn:microsoft.com/office/officeart/2005/8/layout/hierarchy1"/>
    <dgm:cxn modelId="{B1A35402-045B-49A4-99D0-136BC4055D07}" type="presParOf" srcId="{0B4174D3-6696-4FFE-A438-FEC8E0B46C1A}" destId="{019B67D7-435A-4579-94CC-63D6094995A8}" srcOrd="2" destOrd="0" presId="urn:microsoft.com/office/officeart/2005/8/layout/hierarchy1"/>
    <dgm:cxn modelId="{3C14F141-7DA5-45B3-986E-7889C74707AB}" type="presParOf" srcId="{019B67D7-435A-4579-94CC-63D6094995A8}" destId="{6566269F-2F55-444A-B30E-EA9E0E274290}" srcOrd="0" destOrd="0" presId="urn:microsoft.com/office/officeart/2005/8/layout/hierarchy1"/>
    <dgm:cxn modelId="{8FFA3178-1C5C-444A-927A-F902F20C434E}" type="presParOf" srcId="{6566269F-2F55-444A-B30E-EA9E0E274290}" destId="{2D409724-C3D5-4E2F-B3E7-FE37FADFCDCC}" srcOrd="0" destOrd="0" presId="urn:microsoft.com/office/officeart/2005/8/layout/hierarchy1"/>
    <dgm:cxn modelId="{9A5AB6F4-8BE2-4966-93BB-FB4360F3ED63}" type="presParOf" srcId="{6566269F-2F55-444A-B30E-EA9E0E274290}" destId="{F8D2324A-BFEB-4722-8256-A3FCB521A751}" srcOrd="1" destOrd="0" presId="urn:microsoft.com/office/officeart/2005/8/layout/hierarchy1"/>
    <dgm:cxn modelId="{E8FB5746-9D42-43AA-8188-8AF76DBE8E36}" type="presParOf" srcId="{019B67D7-435A-4579-94CC-63D6094995A8}" destId="{620F88CD-3077-4464-B8E9-E1BB496914B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E6278C-E4A8-4BFE-ACC8-288D8CEACC74}" type="doc">
      <dgm:prSet loTypeId="urn:microsoft.com/office/officeart/2005/8/layout/radial5" loCatId="cycle" qsTypeId="urn:microsoft.com/office/officeart/2005/8/quickstyle/3d2" qsCatId="3D" csTypeId="urn:microsoft.com/office/officeart/2005/8/colors/accent1_2" csCatId="accent1" phldr="1"/>
      <dgm:spPr/>
      <dgm:t>
        <a:bodyPr/>
        <a:lstStyle/>
        <a:p>
          <a:endParaRPr lang="en-GB"/>
        </a:p>
      </dgm:t>
    </dgm:pt>
    <dgm:pt modelId="{54F0AD7C-3996-4EF7-816A-E45C699CA6F1}">
      <dgm:prSet phldrT="[Text]" phldr="0" custT="1"/>
      <dgm:spPr/>
      <dgm:t>
        <a:bodyPr/>
        <a:lstStyle/>
        <a:p>
          <a:r>
            <a:rPr lang="en-GB" sz="3200" b="1" dirty="0">
              <a:solidFill>
                <a:schemeClr val="tx1"/>
              </a:solidFill>
              <a:latin typeface="Source Sans Pro" panose="020B0503030403020204" pitchFamily="34" charset="0"/>
              <a:ea typeface="Source Sans Pro" panose="020B0503030403020204" pitchFamily="34" charset="0"/>
            </a:rPr>
            <a:t>PROJECT LEAD </a:t>
          </a:r>
        </a:p>
      </dgm:t>
    </dgm:pt>
    <dgm:pt modelId="{9EB5A886-7D76-4859-9E36-6BEF55815337}" type="parTrans" cxnId="{370C328F-060D-42A8-9286-E1D17F53E23D}">
      <dgm:prSet/>
      <dgm:spPr/>
      <dgm:t>
        <a:bodyPr/>
        <a:lstStyle/>
        <a:p>
          <a:endParaRPr lang="en-GB"/>
        </a:p>
      </dgm:t>
    </dgm:pt>
    <dgm:pt modelId="{511DE584-6C45-4F2C-89E9-A5E906B12C3E}" type="sibTrans" cxnId="{370C328F-060D-42A8-9286-E1D17F53E23D}">
      <dgm:prSet/>
      <dgm:spPr/>
      <dgm:t>
        <a:bodyPr/>
        <a:lstStyle/>
        <a:p>
          <a:endParaRPr lang="en-GB"/>
        </a:p>
      </dgm:t>
    </dgm:pt>
    <dgm:pt modelId="{FE9E7CCE-6565-4573-ADEF-1FD3235367A1}">
      <dgm:prSet phldrT="[Text]" phldr="0" custT="1"/>
      <dgm:spPr/>
      <dgm:t>
        <a:bodyPr/>
        <a:lstStyle/>
        <a:p>
          <a:pPr algn="ctr"/>
          <a:r>
            <a:rPr lang="en-GB" sz="2400" b="1" dirty="0">
              <a:solidFill>
                <a:schemeClr val="tx1"/>
              </a:solidFill>
              <a:latin typeface="Source Sans Pro" panose="020B0503030403020204" pitchFamily="34" charset="0"/>
              <a:ea typeface="Source Sans Pro" panose="020B0503030403020204" pitchFamily="34" charset="0"/>
            </a:rPr>
            <a:t>STUDENTS</a:t>
          </a:r>
        </a:p>
      </dgm:t>
    </dgm:pt>
    <dgm:pt modelId="{E2379882-8B34-4E68-8CC9-A66BE62750F6}" type="parTrans" cxnId="{C82D71A2-D298-4CA6-8ED7-B083800A51FC}">
      <dgm:prSet/>
      <dgm:spPr/>
      <dgm:t>
        <a:bodyPr/>
        <a:lstStyle/>
        <a:p>
          <a:endParaRPr lang="en-GB"/>
        </a:p>
      </dgm:t>
    </dgm:pt>
    <dgm:pt modelId="{38000C42-045C-445D-8D80-7EB7F2B70320}" type="sibTrans" cxnId="{C82D71A2-D298-4CA6-8ED7-B083800A51FC}">
      <dgm:prSet/>
      <dgm:spPr/>
      <dgm:t>
        <a:bodyPr/>
        <a:lstStyle/>
        <a:p>
          <a:endParaRPr lang="en-GB"/>
        </a:p>
      </dgm:t>
    </dgm:pt>
    <dgm:pt modelId="{469D25F5-7218-4320-B39A-898F2F0CABC8}">
      <dgm:prSet phldrT="[Text]" phldr="0"/>
      <dgm:spPr/>
      <dgm:t>
        <a:bodyPr/>
        <a:lstStyle/>
        <a:p>
          <a:r>
            <a:rPr lang="en-GB" b="1" dirty="0">
              <a:solidFill>
                <a:schemeClr val="tx1"/>
              </a:solidFill>
              <a:latin typeface="Source Sans Pro" panose="020B0503030403020204" pitchFamily="34" charset="0"/>
              <a:ea typeface="Source Sans Pro" panose="020B0503030403020204" pitchFamily="34" charset="0"/>
            </a:rPr>
            <a:t>CARE HOME MANAGER</a:t>
          </a:r>
        </a:p>
      </dgm:t>
    </dgm:pt>
    <dgm:pt modelId="{25E01248-1D5F-483B-9548-E90B4583FC65}" type="parTrans" cxnId="{EE63A680-E19A-4347-9356-A6B3470ADE7C}">
      <dgm:prSet/>
      <dgm:spPr/>
      <dgm:t>
        <a:bodyPr/>
        <a:lstStyle/>
        <a:p>
          <a:endParaRPr lang="en-GB"/>
        </a:p>
      </dgm:t>
    </dgm:pt>
    <dgm:pt modelId="{747EE2F9-2FC6-44E6-B678-101AE466B91F}" type="sibTrans" cxnId="{EE63A680-E19A-4347-9356-A6B3470ADE7C}">
      <dgm:prSet/>
      <dgm:spPr/>
      <dgm:t>
        <a:bodyPr/>
        <a:lstStyle/>
        <a:p>
          <a:endParaRPr lang="en-GB"/>
        </a:p>
      </dgm:t>
    </dgm:pt>
    <dgm:pt modelId="{5E5C2AF2-C178-4DE0-95B7-86541AA0B1B3}">
      <dgm:prSet phldrT="[Text]" phldr="0"/>
      <dgm:spPr/>
      <dgm:t>
        <a:bodyPr/>
        <a:lstStyle/>
        <a:p>
          <a:r>
            <a:rPr lang="en-GB" b="1" dirty="0">
              <a:solidFill>
                <a:schemeClr val="tx1"/>
              </a:solidFill>
              <a:latin typeface="Source Sans Pro" panose="020B0503030403020204" pitchFamily="34" charset="0"/>
              <a:ea typeface="Source Sans Pro" panose="020B0503030403020204" pitchFamily="34" charset="0"/>
            </a:rPr>
            <a:t>LONG ARM SUPERVISOR</a:t>
          </a:r>
        </a:p>
      </dgm:t>
    </dgm:pt>
    <dgm:pt modelId="{2B839A54-F857-4FC1-B6E7-02747F7592F5}" type="parTrans" cxnId="{5BA07475-56F4-45CC-8F49-7FD53C0DD18E}">
      <dgm:prSet/>
      <dgm:spPr/>
      <dgm:t>
        <a:bodyPr/>
        <a:lstStyle/>
        <a:p>
          <a:endParaRPr lang="en-GB" dirty="0"/>
        </a:p>
      </dgm:t>
    </dgm:pt>
    <dgm:pt modelId="{019030E2-AAE3-42B4-BCB5-073D18ECD21E}" type="sibTrans" cxnId="{5BA07475-56F4-45CC-8F49-7FD53C0DD18E}">
      <dgm:prSet/>
      <dgm:spPr/>
      <dgm:t>
        <a:bodyPr/>
        <a:lstStyle/>
        <a:p>
          <a:endParaRPr lang="en-GB"/>
        </a:p>
      </dgm:t>
    </dgm:pt>
    <dgm:pt modelId="{B70499BA-692B-490B-B666-F7AE36399FB3}">
      <dgm:prSet phldrT="[Text]" phldr="0"/>
      <dgm:spPr/>
      <dgm:t>
        <a:bodyPr/>
        <a:lstStyle/>
        <a:p>
          <a:pPr algn="l"/>
          <a:r>
            <a:rPr lang="en-GB" sz="1600" b="1" dirty="0">
              <a:solidFill>
                <a:schemeClr val="tx1"/>
              </a:solidFill>
              <a:latin typeface="Source Sans Pro" panose="020B0503030403020204" pitchFamily="34" charset="0"/>
              <a:ea typeface="Source Sans Pro" panose="020B0503030403020204" pitchFamily="34" charset="0"/>
            </a:rPr>
            <a:t>3 stages of the model</a:t>
          </a:r>
        </a:p>
      </dgm:t>
    </dgm:pt>
    <dgm:pt modelId="{127B4C1B-FAEC-4920-8814-8CC8D049B739}" type="parTrans" cxnId="{6B89BCC5-F8C5-4CAB-A750-6256AD50D503}">
      <dgm:prSet/>
      <dgm:spPr/>
      <dgm:t>
        <a:bodyPr/>
        <a:lstStyle/>
        <a:p>
          <a:endParaRPr lang="en-GB"/>
        </a:p>
      </dgm:t>
    </dgm:pt>
    <dgm:pt modelId="{A7895F3B-5CD3-4BAE-8093-763F469A3188}" type="sibTrans" cxnId="{6B89BCC5-F8C5-4CAB-A750-6256AD50D503}">
      <dgm:prSet/>
      <dgm:spPr/>
      <dgm:t>
        <a:bodyPr/>
        <a:lstStyle/>
        <a:p>
          <a:endParaRPr lang="en-GB"/>
        </a:p>
      </dgm:t>
    </dgm:pt>
    <dgm:pt modelId="{4568A05D-22C2-42E3-AB71-B347FCFB9752}" type="pres">
      <dgm:prSet presAssocID="{38E6278C-E4A8-4BFE-ACC8-288D8CEACC74}" presName="Name0" presStyleCnt="0">
        <dgm:presLayoutVars>
          <dgm:chMax val="1"/>
          <dgm:dir/>
          <dgm:animLvl val="ctr"/>
          <dgm:resizeHandles val="exact"/>
        </dgm:presLayoutVars>
      </dgm:prSet>
      <dgm:spPr/>
    </dgm:pt>
    <dgm:pt modelId="{3423931A-1149-40B4-86C7-52AFE53FD1CF}" type="pres">
      <dgm:prSet presAssocID="{54F0AD7C-3996-4EF7-816A-E45C699CA6F1}" presName="centerShape" presStyleLbl="node0" presStyleIdx="0" presStyleCnt="1" custScaleX="159094" custLinFactNeighborX="-3448" custLinFactNeighborY="6216"/>
      <dgm:spPr/>
    </dgm:pt>
    <dgm:pt modelId="{D8D45F2F-DE5B-444F-811F-CA5EB7F1F2E8}" type="pres">
      <dgm:prSet presAssocID="{E2379882-8B34-4E68-8CC9-A66BE62750F6}" presName="parTrans" presStyleLbl="sibTrans2D1" presStyleIdx="0" presStyleCnt="3" custAng="318214" custScaleX="129350" custLinFactNeighborX="8761" custLinFactNeighborY="-1896"/>
      <dgm:spPr/>
    </dgm:pt>
    <dgm:pt modelId="{B2FC6859-07F2-4E50-8613-DFAF983AD9DE}" type="pres">
      <dgm:prSet presAssocID="{E2379882-8B34-4E68-8CC9-A66BE62750F6}" presName="connectorText" presStyleLbl="sibTrans2D1" presStyleIdx="0" presStyleCnt="3"/>
      <dgm:spPr/>
    </dgm:pt>
    <dgm:pt modelId="{D333221A-B0B9-48E5-9050-B70C773F3D37}" type="pres">
      <dgm:prSet presAssocID="{FE9E7CCE-6565-4573-ADEF-1FD3235367A1}" presName="node" presStyleLbl="node1" presStyleIdx="0" presStyleCnt="3" custScaleX="200847" custRadScaleRad="98351" custRadScaleInc="-12217">
        <dgm:presLayoutVars>
          <dgm:bulletEnabled val="1"/>
        </dgm:presLayoutVars>
      </dgm:prSet>
      <dgm:spPr/>
    </dgm:pt>
    <dgm:pt modelId="{BC3C2872-CED0-4ADE-AFE6-5DD4595118F5}" type="pres">
      <dgm:prSet presAssocID="{25E01248-1D5F-483B-9548-E90B4583FC65}" presName="parTrans" presStyleLbl="sibTrans2D1" presStyleIdx="1" presStyleCnt="3" custScaleX="133011" custLinFactNeighborX="-18190" custLinFactNeighborY="29302"/>
      <dgm:spPr/>
    </dgm:pt>
    <dgm:pt modelId="{24A99CFA-C612-4993-B498-8605E623C4EC}" type="pres">
      <dgm:prSet presAssocID="{25E01248-1D5F-483B-9548-E90B4583FC65}" presName="connectorText" presStyleLbl="sibTrans2D1" presStyleIdx="1" presStyleCnt="3"/>
      <dgm:spPr/>
    </dgm:pt>
    <dgm:pt modelId="{91D40630-BE7E-4A8C-95F0-13037D96EFB1}" type="pres">
      <dgm:prSet presAssocID="{469D25F5-7218-4320-B39A-898F2F0CABC8}" presName="node" presStyleLbl="node1" presStyleIdx="1" presStyleCnt="3" custScaleX="123119" custScaleY="76699" custRadScaleRad="125942" custRadScaleInc="-14197">
        <dgm:presLayoutVars>
          <dgm:bulletEnabled val="1"/>
        </dgm:presLayoutVars>
      </dgm:prSet>
      <dgm:spPr/>
    </dgm:pt>
    <dgm:pt modelId="{756C6895-DFC2-49F7-B922-9E265BA4C057}" type="pres">
      <dgm:prSet presAssocID="{2B839A54-F857-4FC1-B6E7-02747F7592F5}" presName="parTrans" presStyleLbl="sibTrans2D1" presStyleIdx="2" presStyleCnt="3" custScaleX="133504" custLinFactNeighborX="-11453" custLinFactNeighborY="-8854"/>
      <dgm:spPr/>
    </dgm:pt>
    <dgm:pt modelId="{83AC5A60-9EFC-4D70-8D66-FFD5E441127C}" type="pres">
      <dgm:prSet presAssocID="{2B839A54-F857-4FC1-B6E7-02747F7592F5}" presName="connectorText" presStyleLbl="sibTrans2D1" presStyleIdx="2" presStyleCnt="3"/>
      <dgm:spPr/>
    </dgm:pt>
    <dgm:pt modelId="{94F71209-DEEF-4896-AE93-2961D7EC6244}" type="pres">
      <dgm:prSet presAssocID="{5E5C2AF2-C178-4DE0-95B7-86541AA0B1B3}" presName="node" presStyleLbl="node1" presStyleIdx="2" presStyleCnt="3" custScaleX="115119" custScaleY="78582" custRadScaleRad="125869" custRadScaleInc="13457">
        <dgm:presLayoutVars>
          <dgm:bulletEnabled val="1"/>
        </dgm:presLayoutVars>
      </dgm:prSet>
      <dgm:spPr/>
    </dgm:pt>
  </dgm:ptLst>
  <dgm:cxnLst>
    <dgm:cxn modelId="{B30BC303-4489-4F91-91A8-E8BB179553E0}" type="presOf" srcId="{2B839A54-F857-4FC1-B6E7-02747F7592F5}" destId="{756C6895-DFC2-49F7-B922-9E265BA4C057}" srcOrd="0" destOrd="0" presId="urn:microsoft.com/office/officeart/2005/8/layout/radial5"/>
    <dgm:cxn modelId="{39372214-4D52-4706-92D3-B919E636237E}" type="presOf" srcId="{25E01248-1D5F-483B-9548-E90B4583FC65}" destId="{BC3C2872-CED0-4ADE-AFE6-5DD4595118F5}" srcOrd="0" destOrd="0" presId="urn:microsoft.com/office/officeart/2005/8/layout/radial5"/>
    <dgm:cxn modelId="{22A54838-1A2E-4225-B936-4451D6277B1A}" type="presOf" srcId="{B70499BA-692B-490B-B666-F7AE36399FB3}" destId="{D333221A-B0B9-48E5-9050-B70C773F3D37}" srcOrd="0" destOrd="1" presId="urn:microsoft.com/office/officeart/2005/8/layout/radial5"/>
    <dgm:cxn modelId="{9E138341-B8A1-448A-B190-2336BCEFDD05}" type="presOf" srcId="{469D25F5-7218-4320-B39A-898F2F0CABC8}" destId="{91D40630-BE7E-4A8C-95F0-13037D96EFB1}" srcOrd="0" destOrd="0" presId="urn:microsoft.com/office/officeart/2005/8/layout/radial5"/>
    <dgm:cxn modelId="{CECE856A-B15D-45FF-87FF-37D4EB712DA0}" type="presOf" srcId="{FE9E7CCE-6565-4573-ADEF-1FD3235367A1}" destId="{D333221A-B0B9-48E5-9050-B70C773F3D37}" srcOrd="0" destOrd="0" presId="urn:microsoft.com/office/officeart/2005/8/layout/radial5"/>
    <dgm:cxn modelId="{403EAC6D-9757-4FBD-8EE6-92A8338C2CBA}" type="presOf" srcId="{25E01248-1D5F-483B-9548-E90B4583FC65}" destId="{24A99CFA-C612-4993-B498-8605E623C4EC}" srcOrd="1" destOrd="0" presId="urn:microsoft.com/office/officeart/2005/8/layout/radial5"/>
    <dgm:cxn modelId="{A956BF4E-7C0D-46CC-8250-D10C9193DD78}" type="presOf" srcId="{2B839A54-F857-4FC1-B6E7-02747F7592F5}" destId="{83AC5A60-9EFC-4D70-8D66-FFD5E441127C}" srcOrd="1" destOrd="0" presId="urn:microsoft.com/office/officeart/2005/8/layout/radial5"/>
    <dgm:cxn modelId="{5BA07475-56F4-45CC-8F49-7FD53C0DD18E}" srcId="{54F0AD7C-3996-4EF7-816A-E45C699CA6F1}" destId="{5E5C2AF2-C178-4DE0-95B7-86541AA0B1B3}" srcOrd="2" destOrd="0" parTransId="{2B839A54-F857-4FC1-B6E7-02747F7592F5}" sibTransId="{019030E2-AAE3-42B4-BCB5-073D18ECD21E}"/>
    <dgm:cxn modelId="{3F0B3D78-D2A0-421F-825A-E1040C7B22EA}" type="presOf" srcId="{5E5C2AF2-C178-4DE0-95B7-86541AA0B1B3}" destId="{94F71209-DEEF-4896-AE93-2961D7EC6244}" srcOrd="0" destOrd="0" presId="urn:microsoft.com/office/officeart/2005/8/layout/radial5"/>
    <dgm:cxn modelId="{EE63A680-E19A-4347-9356-A6B3470ADE7C}" srcId="{54F0AD7C-3996-4EF7-816A-E45C699CA6F1}" destId="{469D25F5-7218-4320-B39A-898F2F0CABC8}" srcOrd="1" destOrd="0" parTransId="{25E01248-1D5F-483B-9548-E90B4583FC65}" sibTransId="{747EE2F9-2FC6-44E6-B678-101AE466B91F}"/>
    <dgm:cxn modelId="{A4E45482-525F-472D-A286-766C0FEECB70}" type="presOf" srcId="{E2379882-8B34-4E68-8CC9-A66BE62750F6}" destId="{D8D45F2F-DE5B-444F-811F-CA5EB7F1F2E8}" srcOrd="0" destOrd="0" presId="urn:microsoft.com/office/officeart/2005/8/layout/radial5"/>
    <dgm:cxn modelId="{370C328F-060D-42A8-9286-E1D17F53E23D}" srcId="{38E6278C-E4A8-4BFE-ACC8-288D8CEACC74}" destId="{54F0AD7C-3996-4EF7-816A-E45C699CA6F1}" srcOrd="0" destOrd="0" parTransId="{9EB5A886-7D76-4859-9E36-6BEF55815337}" sibTransId="{511DE584-6C45-4F2C-89E9-A5E906B12C3E}"/>
    <dgm:cxn modelId="{F831D68F-5910-4B6C-9B63-F078585AD86B}" type="presOf" srcId="{E2379882-8B34-4E68-8CC9-A66BE62750F6}" destId="{B2FC6859-07F2-4E50-8613-DFAF983AD9DE}" srcOrd="1" destOrd="0" presId="urn:microsoft.com/office/officeart/2005/8/layout/radial5"/>
    <dgm:cxn modelId="{D6C4259C-5BCD-487D-B6A6-500E4A79EE0E}" type="presOf" srcId="{38E6278C-E4A8-4BFE-ACC8-288D8CEACC74}" destId="{4568A05D-22C2-42E3-AB71-B347FCFB9752}" srcOrd="0" destOrd="0" presId="urn:microsoft.com/office/officeart/2005/8/layout/radial5"/>
    <dgm:cxn modelId="{C82D71A2-D298-4CA6-8ED7-B083800A51FC}" srcId="{54F0AD7C-3996-4EF7-816A-E45C699CA6F1}" destId="{FE9E7CCE-6565-4573-ADEF-1FD3235367A1}" srcOrd="0" destOrd="0" parTransId="{E2379882-8B34-4E68-8CC9-A66BE62750F6}" sibTransId="{38000C42-045C-445D-8D80-7EB7F2B70320}"/>
    <dgm:cxn modelId="{6B89BCC5-F8C5-4CAB-A750-6256AD50D503}" srcId="{FE9E7CCE-6565-4573-ADEF-1FD3235367A1}" destId="{B70499BA-692B-490B-B666-F7AE36399FB3}" srcOrd="0" destOrd="0" parTransId="{127B4C1B-FAEC-4920-8814-8CC8D049B739}" sibTransId="{A7895F3B-5CD3-4BAE-8093-763F469A3188}"/>
    <dgm:cxn modelId="{05764AE7-1777-4694-9707-38F66955F0F0}" type="presOf" srcId="{54F0AD7C-3996-4EF7-816A-E45C699CA6F1}" destId="{3423931A-1149-40B4-86C7-52AFE53FD1CF}" srcOrd="0" destOrd="0" presId="urn:microsoft.com/office/officeart/2005/8/layout/radial5"/>
    <dgm:cxn modelId="{93A5578D-FB5C-4771-8DA0-7F1597D8D67F}" type="presParOf" srcId="{4568A05D-22C2-42E3-AB71-B347FCFB9752}" destId="{3423931A-1149-40B4-86C7-52AFE53FD1CF}" srcOrd="0" destOrd="0" presId="urn:microsoft.com/office/officeart/2005/8/layout/radial5"/>
    <dgm:cxn modelId="{EFE7607F-D704-4867-BC4E-B87A2CC36602}" type="presParOf" srcId="{4568A05D-22C2-42E3-AB71-B347FCFB9752}" destId="{D8D45F2F-DE5B-444F-811F-CA5EB7F1F2E8}" srcOrd="1" destOrd="0" presId="urn:microsoft.com/office/officeart/2005/8/layout/radial5"/>
    <dgm:cxn modelId="{E3085ADF-5400-4334-A432-0A47F6013A98}" type="presParOf" srcId="{D8D45F2F-DE5B-444F-811F-CA5EB7F1F2E8}" destId="{B2FC6859-07F2-4E50-8613-DFAF983AD9DE}" srcOrd="0" destOrd="0" presId="urn:microsoft.com/office/officeart/2005/8/layout/radial5"/>
    <dgm:cxn modelId="{100B0E66-DF77-4D22-826F-535C80DD4A77}" type="presParOf" srcId="{4568A05D-22C2-42E3-AB71-B347FCFB9752}" destId="{D333221A-B0B9-48E5-9050-B70C773F3D37}" srcOrd="2" destOrd="0" presId="urn:microsoft.com/office/officeart/2005/8/layout/radial5"/>
    <dgm:cxn modelId="{534465BE-F3E4-4A76-B53B-043ECBD14817}" type="presParOf" srcId="{4568A05D-22C2-42E3-AB71-B347FCFB9752}" destId="{BC3C2872-CED0-4ADE-AFE6-5DD4595118F5}" srcOrd="3" destOrd="0" presId="urn:microsoft.com/office/officeart/2005/8/layout/radial5"/>
    <dgm:cxn modelId="{19449F76-3276-4730-B65F-75F3EFC403BA}" type="presParOf" srcId="{BC3C2872-CED0-4ADE-AFE6-5DD4595118F5}" destId="{24A99CFA-C612-4993-B498-8605E623C4EC}" srcOrd="0" destOrd="0" presId="urn:microsoft.com/office/officeart/2005/8/layout/radial5"/>
    <dgm:cxn modelId="{C4F771C8-633B-4CB7-AB04-F62AEAE30BEB}" type="presParOf" srcId="{4568A05D-22C2-42E3-AB71-B347FCFB9752}" destId="{91D40630-BE7E-4A8C-95F0-13037D96EFB1}" srcOrd="4" destOrd="0" presId="urn:microsoft.com/office/officeart/2005/8/layout/radial5"/>
    <dgm:cxn modelId="{9FE4FFCF-BADD-4A21-A76B-65AFA7941CDD}" type="presParOf" srcId="{4568A05D-22C2-42E3-AB71-B347FCFB9752}" destId="{756C6895-DFC2-49F7-B922-9E265BA4C057}" srcOrd="5" destOrd="0" presId="urn:microsoft.com/office/officeart/2005/8/layout/radial5"/>
    <dgm:cxn modelId="{7862017D-3787-4166-A881-505D17328907}" type="presParOf" srcId="{756C6895-DFC2-49F7-B922-9E265BA4C057}" destId="{83AC5A60-9EFC-4D70-8D66-FFD5E441127C}" srcOrd="0" destOrd="0" presId="urn:microsoft.com/office/officeart/2005/8/layout/radial5"/>
    <dgm:cxn modelId="{99289F12-4EA4-4F19-B956-0F9037C2600D}" type="presParOf" srcId="{4568A05D-22C2-42E3-AB71-B347FCFB9752}" destId="{94F71209-DEEF-4896-AE93-2961D7EC6244}" srcOrd="6"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BC5D68-8A05-49AE-868C-97B0F63B838F}" type="doc">
      <dgm:prSet loTypeId="urn:microsoft.com/office/officeart/2005/8/layout/vList6" loCatId="process" qsTypeId="urn:microsoft.com/office/officeart/2005/8/quickstyle/3d3" qsCatId="3D" csTypeId="urn:microsoft.com/office/officeart/2005/8/colors/colorful2" csCatId="colorful" phldr="1"/>
      <dgm:spPr/>
      <dgm:t>
        <a:bodyPr/>
        <a:lstStyle/>
        <a:p>
          <a:endParaRPr lang="en-GB"/>
        </a:p>
      </dgm:t>
    </dgm:pt>
    <dgm:pt modelId="{4955BD25-5C8C-417E-A0CB-02E510196E48}">
      <dgm:prSet phldrT="[Text]" custT="1"/>
      <dgm:spPr/>
      <dgm:t>
        <a:bodyPr/>
        <a:lstStyle/>
        <a:p>
          <a:r>
            <a:rPr lang="en-GB" sz="4000" b="1" dirty="0">
              <a:solidFill>
                <a:srgbClr val="7030A0"/>
              </a:solidFill>
            </a:rPr>
            <a:t>PLACEMENT</a:t>
          </a:r>
        </a:p>
      </dgm:t>
    </dgm:pt>
    <dgm:pt modelId="{031534F4-04BD-48B7-A135-C1C86E7BDAD5}" type="parTrans" cxnId="{91947247-748E-4530-BD0B-4A960FD96890}">
      <dgm:prSet/>
      <dgm:spPr/>
      <dgm:t>
        <a:bodyPr/>
        <a:lstStyle/>
        <a:p>
          <a:endParaRPr lang="en-GB"/>
        </a:p>
      </dgm:t>
    </dgm:pt>
    <dgm:pt modelId="{92F0187E-24DD-4C64-A407-5800C6A53770}" type="sibTrans" cxnId="{91947247-748E-4530-BD0B-4A960FD96890}">
      <dgm:prSet/>
      <dgm:spPr/>
      <dgm:t>
        <a:bodyPr/>
        <a:lstStyle/>
        <a:p>
          <a:endParaRPr lang="en-GB"/>
        </a:p>
      </dgm:t>
    </dgm:pt>
    <dgm:pt modelId="{B35D3919-D65E-4BF2-AEBD-96B9806B8E9F}">
      <dgm:prSet phldrT="[Text]" custT="1"/>
      <dgm:spPr/>
      <dgm:t>
        <a:bodyPr/>
        <a:lstStyle/>
        <a:p>
          <a:pPr marL="171450" lvl="1" indent="0" defTabSz="711200">
            <a:lnSpc>
              <a:spcPct val="90000"/>
            </a:lnSpc>
            <a:spcBef>
              <a:spcPct val="0"/>
            </a:spcBef>
            <a:spcAft>
              <a:spcPct val="15000"/>
            </a:spcAft>
          </a:pPr>
          <a:r>
            <a:rPr lang="en-GB" sz="1600" dirty="0">
              <a:latin typeface="Aptos" panose="020B0004020202020204" pitchFamily="34" charset="0"/>
            </a:rPr>
            <a:t>Long arm supervision &amp; Peer supervision</a:t>
          </a:r>
        </a:p>
      </dgm:t>
    </dgm:pt>
    <dgm:pt modelId="{CA92AB8A-3646-4B91-BD0B-A79FA1BC6C89}" type="parTrans" cxnId="{98D19B98-4571-4745-9B89-FB59BCFD4177}">
      <dgm:prSet/>
      <dgm:spPr/>
      <dgm:t>
        <a:bodyPr/>
        <a:lstStyle/>
        <a:p>
          <a:endParaRPr lang="en-GB"/>
        </a:p>
      </dgm:t>
    </dgm:pt>
    <dgm:pt modelId="{A746CF86-2E93-4107-AF5D-6357745D8A7B}" type="sibTrans" cxnId="{98D19B98-4571-4745-9B89-FB59BCFD4177}">
      <dgm:prSet/>
      <dgm:spPr/>
      <dgm:t>
        <a:bodyPr/>
        <a:lstStyle/>
        <a:p>
          <a:endParaRPr lang="en-GB"/>
        </a:p>
      </dgm:t>
    </dgm:pt>
    <dgm:pt modelId="{43B89ABB-3F73-4835-9F78-6780B7891CF3}">
      <dgm:prSet phldrT="[Text]" custT="1"/>
      <dgm:spPr/>
      <dgm:t>
        <a:bodyPr/>
        <a:lstStyle/>
        <a:p>
          <a:r>
            <a:rPr lang="en-GB" sz="4000" b="1" dirty="0">
              <a:solidFill>
                <a:schemeClr val="accent1">
                  <a:lumMod val="75000"/>
                </a:schemeClr>
              </a:solidFill>
            </a:rPr>
            <a:t>STUDENT</a:t>
          </a:r>
        </a:p>
      </dgm:t>
    </dgm:pt>
    <dgm:pt modelId="{069E69CB-783F-4E08-AD11-117D1F009773}" type="parTrans" cxnId="{D078585C-8596-4FDA-BB83-2AE1025D059F}">
      <dgm:prSet/>
      <dgm:spPr/>
      <dgm:t>
        <a:bodyPr/>
        <a:lstStyle/>
        <a:p>
          <a:endParaRPr lang="en-GB"/>
        </a:p>
      </dgm:t>
    </dgm:pt>
    <dgm:pt modelId="{04DA149D-F871-4AF0-BAE8-2E1200087050}" type="sibTrans" cxnId="{D078585C-8596-4FDA-BB83-2AE1025D059F}">
      <dgm:prSet/>
      <dgm:spPr/>
      <dgm:t>
        <a:bodyPr/>
        <a:lstStyle/>
        <a:p>
          <a:endParaRPr lang="en-GB"/>
        </a:p>
      </dgm:t>
    </dgm:pt>
    <dgm:pt modelId="{80537149-6EC1-46D2-8E1C-4786C7D63B18}">
      <dgm:prSet phldrT="[Text]" custT="1"/>
      <dgm:spPr/>
      <dgm:t>
        <a:bodyPr/>
        <a:lstStyle/>
        <a:p>
          <a:r>
            <a:rPr lang="en-GB" sz="1600" dirty="0">
              <a:latin typeface="Aptos" panose="020B0004020202020204" pitchFamily="34" charset="0"/>
            </a:rPr>
            <a:t>Hybrid working</a:t>
          </a:r>
        </a:p>
      </dgm:t>
    </dgm:pt>
    <dgm:pt modelId="{CD11AB37-889F-4867-AB47-DBE44050A922}" type="parTrans" cxnId="{B2CD9D40-94E4-4AAF-86E8-ED4D7E3AD3F8}">
      <dgm:prSet/>
      <dgm:spPr/>
      <dgm:t>
        <a:bodyPr/>
        <a:lstStyle/>
        <a:p>
          <a:endParaRPr lang="en-GB"/>
        </a:p>
      </dgm:t>
    </dgm:pt>
    <dgm:pt modelId="{2C144832-489B-4FE8-8289-F47E03164E6D}" type="sibTrans" cxnId="{B2CD9D40-94E4-4AAF-86E8-ED4D7E3AD3F8}">
      <dgm:prSet/>
      <dgm:spPr/>
      <dgm:t>
        <a:bodyPr/>
        <a:lstStyle/>
        <a:p>
          <a:endParaRPr lang="en-GB"/>
        </a:p>
      </dgm:t>
    </dgm:pt>
    <dgm:pt modelId="{58B4E6B7-5099-49F1-A0F6-BACB3D6C69C2}">
      <dgm:prSet phldrT="[Text]" custT="1"/>
      <dgm:spPr/>
      <dgm:t>
        <a:bodyPr/>
        <a:lstStyle/>
        <a:p>
          <a:r>
            <a:rPr lang="en-GB" sz="1600" dirty="0">
              <a:latin typeface="Aptos" panose="020B0004020202020204" pitchFamily="34" charset="0"/>
            </a:rPr>
            <a:t>Students co-create practical, evidence-based toolkits </a:t>
          </a:r>
        </a:p>
      </dgm:t>
    </dgm:pt>
    <dgm:pt modelId="{D8CF660A-3624-4EE0-975D-D72893F20D01}" type="parTrans" cxnId="{AEB3E63C-59DD-4A62-AC69-BB4B385E384C}">
      <dgm:prSet/>
      <dgm:spPr/>
      <dgm:t>
        <a:bodyPr/>
        <a:lstStyle/>
        <a:p>
          <a:endParaRPr lang="en-GB"/>
        </a:p>
      </dgm:t>
    </dgm:pt>
    <dgm:pt modelId="{160177C5-75D9-4C54-9248-DDF4ACBCE0AE}" type="sibTrans" cxnId="{AEB3E63C-59DD-4A62-AC69-BB4B385E384C}">
      <dgm:prSet/>
      <dgm:spPr/>
      <dgm:t>
        <a:bodyPr/>
        <a:lstStyle/>
        <a:p>
          <a:endParaRPr lang="en-GB"/>
        </a:p>
      </dgm:t>
    </dgm:pt>
    <dgm:pt modelId="{FFADE291-7E2D-407C-8E3F-23ED3AE80D80}">
      <dgm:prSet phldrT="[Text]" custT="1"/>
      <dgm:spPr/>
      <dgm:t>
        <a:bodyPr/>
        <a:lstStyle/>
        <a:p>
          <a:r>
            <a:rPr lang="en-GB" sz="4000" b="1" dirty="0">
              <a:solidFill>
                <a:srgbClr val="0070C0"/>
              </a:solidFill>
            </a:rPr>
            <a:t>SERVICE DEVELOPMENT</a:t>
          </a:r>
        </a:p>
      </dgm:t>
    </dgm:pt>
    <dgm:pt modelId="{56B70225-406F-43E6-BE57-1D4A2AA2E82C}" type="parTrans" cxnId="{59F0F873-BA98-47F2-B82A-93078D619E2C}">
      <dgm:prSet/>
      <dgm:spPr/>
      <dgm:t>
        <a:bodyPr/>
        <a:lstStyle/>
        <a:p>
          <a:endParaRPr lang="en-GB"/>
        </a:p>
      </dgm:t>
    </dgm:pt>
    <dgm:pt modelId="{1F79E353-5E2C-4592-91B2-53CA39BE39A3}" type="sibTrans" cxnId="{59F0F873-BA98-47F2-B82A-93078D619E2C}">
      <dgm:prSet/>
      <dgm:spPr/>
      <dgm:t>
        <a:bodyPr/>
        <a:lstStyle/>
        <a:p>
          <a:endParaRPr lang="en-GB"/>
        </a:p>
      </dgm:t>
    </dgm:pt>
    <dgm:pt modelId="{B5882F6B-6FAE-43CD-AA9B-765FEB3DCBE7}">
      <dgm:prSet phldrT="[Text]" custT="1"/>
      <dgm:spPr/>
      <dgm:t>
        <a:bodyPr/>
        <a:lstStyle/>
        <a:p>
          <a:pPr marL="171450" lvl="1" indent="0" defTabSz="711200">
            <a:lnSpc>
              <a:spcPct val="90000"/>
            </a:lnSpc>
            <a:spcBef>
              <a:spcPct val="0"/>
            </a:spcBef>
            <a:spcAft>
              <a:spcPct val="15000"/>
            </a:spcAft>
          </a:pPr>
          <a:r>
            <a:rPr lang="en-GB" sz="1600" dirty="0">
              <a:latin typeface="Aptos" panose="020B0004020202020204" pitchFamily="34" charset="0"/>
            </a:rPr>
            <a:t>Project Lead guides discussions to align with learning outcomes.</a:t>
          </a:r>
        </a:p>
      </dgm:t>
    </dgm:pt>
    <dgm:pt modelId="{7ED4082A-5B44-443B-BEF3-787D9EB63EBE}" type="parTrans" cxnId="{AA670724-B0F0-43F1-990D-2EC233D344A3}">
      <dgm:prSet/>
      <dgm:spPr/>
      <dgm:t>
        <a:bodyPr/>
        <a:lstStyle/>
        <a:p>
          <a:endParaRPr lang="en-GB"/>
        </a:p>
      </dgm:t>
    </dgm:pt>
    <dgm:pt modelId="{D90078BF-9089-426B-AC33-3945C9E6A915}" type="sibTrans" cxnId="{AA670724-B0F0-43F1-990D-2EC233D344A3}">
      <dgm:prSet/>
      <dgm:spPr/>
      <dgm:t>
        <a:bodyPr/>
        <a:lstStyle/>
        <a:p>
          <a:endParaRPr lang="en-GB"/>
        </a:p>
      </dgm:t>
    </dgm:pt>
    <dgm:pt modelId="{EDA05DA5-E300-47FC-9079-530DB430BCF9}">
      <dgm:prSet phldrT="[Text]" custT="1"/>
      <dgm:spPr/>
      <dgm:t>
        <a:bodyPr/>
        <a:lstStyle/>
        <a:p>
          <a:r>
            <a:rPr lang="en-GB" sz="4400" b="1" dirty="0">
              <a:solidFill>
                <a:srgbClr val="FFC000"/>
              </a:solidFill>
            </a:rPr>
            <a:t>CARE HOME</a:t>
          </a:r>
        </a:p>
      </dgm:t>
    </dgm:pt>
    <dgm:pt modelId="{89AE03CE-9E1C-4847-8661-13F10FF53C37}" type="parTrans" cxnId="{35A8AE01-1148-41E1-A9E5-B142D28F6FB6}">
      <dgm:prSet/>
      <dgm:spPr/>
      <dgm:t>
        <a:bodyPr/>
        <a:lstStyle/>
        <a:p>
          <a:endParaRPr lang="en-GB"/>
        </a:p>
      </dgm:t>
    </dgm:pt>
    <dgm:pt modelId="{B48F3345-ACB1-4077-8ADC-3DDC6821C199}" type="sibTrans" cxnId="{35A8AE01-1148-41E1-A9E5-B142D28F6FB6}">
      <dgm:prSet/>
      <dgm:spPr/>
      <dgm:t>
        <a:bodyPr/>
        <a:lstStyle/>
        <a:p>
          <a:endParaRPr lang="en-GB"/>
        </a:p>
      </dgm:t>
    </dgm:pt>
    <dgm:pt modelId="{7870A393-2205-4054-A2DA-181BBE408721}">
      <dgm:prSet phldrT="[Text]"/>
      <dgm:spPr/>
      <dgm:t>
        <a:bodyPr/>
        <a:lstStyle/>
        <a:p>
          <a:r>
            <a:rPr lang="en-GB" dirty="0">
              <a:latin typeface="Aptos" panose="020B0004020202020204" pitchFamily="34" charset="0"/>
            </a:rPr>
            <a:t>AHP visibility in community sector</a:t>
          </a:r>
        </a:p>
      </dgm:t>
    </dgm:pt>
    <dgm:pt modelId="{A1161399-72D0-4713-9B0E-74F03F69C274}" type="parTrans" cxnId="{6945AE78-760D-43D9-AB16-0BACA5C71E68}">
      <dgm:prSet/>
      <dgm:spPr/>
      <dgm:t>
        <a:bodyPr/>
        <a:lstStyle/>
        <a:p>
          <a:endParaRPr lang="en-GB"/>
        </a:p>
      </dgm:t>
    </dgm:pt>
    <dgm:pt modelId="{70262E9D-711D-41D5-980F-4B6A708A88FB}" type="sibTrans" cxnId="{6945AE78-760D-43D9-AB16-0BACA5C71E68}">
      <dgm:prSet/>
      <dgm:spPr/>
      <dgm:t>
        <a:bodyPr/>
        <a:lstStyle/>
        <a:p>
          <a:endParaRPr lang="en-GB"/>
        </a:p>
      </dgm:t>
    </dgm:pt>
    <dgm:pt modelId="{779EEDA7-E9B3-43DF-8DD9-A83C97731928}">
      <dgm:prSet phldrT="[Text]"/>
      <dgm:spPr/>
      <dgm:t>
        <a:bodyPr/>
        <a:lstStyle/>
        <a:p>
          <a:r>
            <a:rPr lang="en-GB" dirty="0">
              <a:latin typeface="Aptos" panose="020B0004020202020204" pitchFamily="34" charset="0"/>
              <a:ea typeface="Source Sans Pro" panose="020B0503030403020204" pitchFamily="34" charset="0"/>
            </a:rPr>
            <a:t>Encourages shared responsibility for patient/person centred outcomes</a:t>
          </a:r>
          <a:endParaRPr lang="en-GB" dirty="0">
            <a:latin typeface="Aptos" panose="020B0004020202020204" pitchFamily="34" charset="0"/>
          </a:endParaRPr>
        </a:p>
      </dgm:t>
    </dgm:pt>
    <dgm:pt modelId="{DDEB69E0-5FE8-49FF-811D-358F4E019102}" type="parTrans" cxnId="{570E72CF-D759-4DBB-90F7-052A3EE7BEB2}">
      <dgm:prSet/>
      <dgm:spPr/>
      <dgm:t>
        <a:bodyPr/>
        <a:lstStyle/>
        <a:p>
          <a:endParaRPr lang="en-GB"/>
        </a:p>
      </dgm:t>
    </dgm:pt>
    <dgm:pt modelId="{7B61007E-C8FE-4B9F-AF3C-BD76C283AC1B}" type="sibTrans" cxnId="{570E72CF-D759-4DBB-90F7-052A3EE7BEB2}">
      <dgm:prSet/>
      <dgm:spPr/>
      <dgm:t>
        <a:bodyPr/>
        <a:lstStyle/>
        <a:p>
          <a:endParaRPr lang="en-GB"/>
        </a:p>
      </dgm:t>
    </dgm:pt>
    <dgm:pt modelId="{636F6DC3-D518-47F2-B47B-E918C5A9D40A}">
      <dgm:prSet phldrT="[Text]" custT="1"/>
      <dgm:spPr/>
      <dgm:t>
        <a:bodyPr/>
        <a:lstStyle/>
        <a:p>
          <a:r>
            <a:rPr lang="en-GB" sz="1600" dirty="0">
              <a:latin typeface="Aptos" panose="020B0004020202020204" pitchFamily="34" charset="0"/>
            </a:rPr>
            <a:t>Care staff Skill development &amp; Retention</a:t>
          </a:r>
        </a:p>
      </dgm:t>
    </dgm:pt>
    <dgm:pt modelId="{BE4EBBC9-7490-45B1-9227-93438E201D9D}" type="parTrans" cxnId="{476A5D29-69CD-4FB4-8D73-85736C4038E5}">
      <dgm:prSet/>
      <dgm:spPr/>
      <dgm:t>
        <a:bodyPr/>
        <a:lstStyle/>
        <a:p>
          <a:endParaRPr lang="en-GB"/>
        </a:p>
      </dgm:t>
    </dgm:pt>
    <dgm:pt modelId="{A715EEE1-1E64-4675-80CC-D9BA15B91A08}" type="sibTrans" cxnId="{476A5D29-69CD-4FB4-8D73-85736C4038E5}">
      <dgm:prSet/>
      <dgm:spPr/>
      <dgm:t>
        <a:bodyPr/>
        <a:lstStyle/>
        <a:p>
          <a:endParaRPr lang="en-GB"/>
        </a:p>
      </dgm:t>
    </dgm:pt>
    <dgm:pt modelId="{22F1927D-B3B9-4A9C-B744-A55E5F3BD9FB}">
      <dgm:prSet phldrT="[Text]" custT="1"/>
      <dgm:spPr/>
      <dgm:t>
        <a:bodyPr/>
        <a:lstStyle/>
        <a:p>
          <a:r>
            <a:rPr lang="en-GB" sz="1600" dirty="0">
              <a:latin typeface="Aptos" panose="020B0004020202020204" pitchFamily="34" charset="0"/>
            </a:rPr>
            <a:t>Helps meet CQC Targets for Care home </a:t>
          </a:r>
        </a:p>
      </dgm:t>
    </dgm:pt>
    <dgm:pt modelId="{A3CAD1C6-F759-4CE7-881B-88F1905F3621}" type="parTrans" cxnId="{593A2E95-270B-41B6-AE25-F9A93FDE5560}">
      <dgm:prSet/>
      <dgm:spPr/>
      <dgm:t>
        <a:bodyPr/>
        <a:lstStyle/>
        <a:p>
          <a:endParaRPr lang="en-GB"/>
        </a:p>
      </dgm:t>
    </dgm:pt>
    <dgm:pt modelId="{3E3075C4-DBE0-4629-ABC8-001C807CB309}" type="sibTrans" cxnId="{593A2E95-270B-41B6-AE25-F9A93FDE5560}">
      <dgm:prSet/>
      <dgm:spPr/>
      <dgm:t>
        <a:bodyPr/>
        <a:lstStyle/>
        <a:p>
          <a:endParaRPr lang="en-GB"/>
        </a:p>
      </dgm:t>
    </dgm:pt>
    <dgm:pt modelId="{15EF7D81-C098-4910-82BC-013314321D10}">
      <dgm:prSet phldrT="[Text]"/>
      <dgm:spPr/>
      <dgm:t>
        <a:bodyPr/>
        <a:lstStyle/>
        <a:p>
          <a:r>
            <a:rPr lang="en-GB" dirty="0">
              <a:latin typeface="Aptos" panose="020B0004020202020204" pitchFamily="34" charset="0"/>
            </a:rPr>
            <a:t>Aligns with NHS 3-shifts</a:t>
          </a:r>
        </a:p>
      </dgm:t>
    </dgm:pt>
    <dgm:pt modelId="{87007424-AC91-413F-AAF2-483510DA3BF4}" type="parTrans" cxnId="{18A27208-47D6-47AB-AB54-0CCA49951CDF}">
      <dgm:prSet/>
      <dgm:spPr/>
      <dgm:t>
        <a:bodyPr/>
        <a:lstStyle/>
        <a:p>
          <a:endParaRPr lang="en-GB"/>
        </a:p>
      </dgm:t>
    </dgm:pt>
    <dgm:pt modelId="{2D343436-88BA-4916-B59B-8A4487422BA6}" type="sibTrans" cxnId="{18A27208-47D6-47AB-AB54-0CCA49951CDF}">
      <dgm:prSet/>
      <dgm:spPr/>
      <dgm:t>
        <a:bodyPr/>
        <a:lstStyle/>
        <a:p>
          <a:endParaRPr lang="en-GB"/>
        </a:p>
      </dgm:t>
    </dgm:pt>
    <dgm:pt modelId="{C5D9840A-FFCD-4F00-A929-A0895F1398A9}">
      <dgm:prSet phldrT="[Text]" custT="1"/>
      <dgm:spPr/>
      <dgm:t>
        <a:bodyPr/>
        <a:lstStyle/>
        <a:p>
          <a:r>
            <a:rPr lang="en-GB" sz="1600" dirty="0">
              <a:latin typeface="Aptos" panose="020B0004020202020204" pitchFamily="34" charset="0"/>
            </a:rPr>
            <a:t>Interprofessional collaboration</a:t>
          </a:r>
        </a:p>
      </dgm:t>
    </dgm:pt>
    <dgm:pt modelId="{34D26771-4C8B-4C0C-B6E6-56DD0675E6FE}" type="parTrans" cxnId="{AADC5DB2-F160-4C08-A230-081EF3BAD4EE}">
      <dgm:prSet/>
      <dgm:spPr/>
      <dgm:t>
        <a:bodyPr/>
        <a:lstStyle/>
        <a:p>
          <a:endParaRPr lang="en-GB"/>
        </a:p>
      </dgm:t>
    </dgm:pt>
    <dgm:pt modelId="{DE1D7EB5-1520-47E3-841A-F03AD11AEB77}" type="sibTrans" cxnId="{AADC5DB2-F160-4C08-A230-081EF3BAD4EE}">
      <dgm:prSet/>
      <dgm:spPr/>
      <dgm:t>
        <a:bodyPr/>
        <a:lstStyle/>
        <a:p>
          <a:endParaRPr lang="en-GB"/>
        </a:p>
      </dgm:t>
    </dgm:pt>
    <dgm:pt modelId="{3FC5D18B-3E6C-4849-8DAF-A12CB41313B9}">
      <dgm:prSet phldrT="[Text]" custT="1"/>
      <dgm:spPr/>
      <dgm:t>
        <a:bodyPr/>
        <a:lstStyle/>
        <a:p>
          <a:r>
            <a:rPr lang="en-GB" sz="1600" dirty="0">
              <a:latin typeface="Aptos" panose="020B0004020202020204" pitchFamily="34" charset="0"/>
            </a:rPr>
            <a:t>Reducing hospital admissions </a:t>
          </a:r>
        </a:p>
      </dgm:t>
    </dgm:pt>
    <dgm:pt modelId="{E4551EEB-BF35-4DC2-9FD4-15795B357F52}" type="parTrans" cxnId="{0A8B2D18-6B30-4CD8-9891-398F3DA1F3C6}">
      <dgm:prSet/>
      <dgm:spPr/>
      <dgm:t>
        <a:bodyPr/>
        <a:lstStyle/>
        <a:p>
          <a:endParaRPr lang="en-GB"/>
        </a:p>
      </dgm:t>
    </dgm:pt>
    <dgm:pt modelId="{8CC9E6FD-46E4-47B7-9A15-222D89F8387C}" type="sibTrans" cxnId="{0A8B2D18-6B30-4CD8-9891-398F3DA1F3C6}">
      <dgm:prSet/>
      <dgm:spPr/>
      <dgm:t>
        <a:bodyPr/>
        <a:lstStyle/>
        <a:p>
          <a:endParaRPr lang="en-GB"/>
        </a:p>
      </dgm:t>
    </dgm:pt>
    <dgm:pt modelId="{3EA48F16-F9FB-4684-A014-234C095D772B}">
      <dgm:prSet phldrT="[Text]" custT="1"/>
      <dgm:spPr/>
      <dgm:t>
        <a:bodyPr/>
        <a:lstStyle/>
        <a:p>
          <a:pPr marL="171450" lvl="1" indent="0" defTabSz="711200">
            <a:lnSpc>
              <a:spcPct val="90000"/>
            </a:lnSpc>
            <a:spcBef>
              <a:spcPct val="0"/>
            </a:spcBef>
            <a:spcAft>
              <a:spcPct val="15000"/>
            </a:spcAft>
          </a:pPr>
          <a:r>
            <a:rPr lang="en-GB" sz="1600" dirty="0">
              <a:latin typeface="Aptos" panose="020B0004020202020204" pitchFamily="34" charset="0"/>
              <a:ea typeface="Source Sans Pro" panose="020B0503030403020204" pitchFamily="34" charset="0"/>
            </a:rPr>
            <a:t>Mitigates liability by avoiding resident involvement.</a:t>
          </a:r>
          <a:r>
            <a:rPr lang="en-GB" sz="1600" dirty="0">
              <a:latin typeface="Aptos" panose="020B0004020202020204" pitchFamily="34" charset="0"/>
            </a:rPr>
            <a:t> </a:t>
          </a:r>
        </a:p>
      </dgm:t>
    </dgm:pt>
    <dgm:pt modelId="{262DBA7E-985B-4C15-9CDF-7D85C3408628}" type="parTrans" cxnId="{3583C34C-C684-4497-A3D2-1619DE5D0D28}">
      <dgm:prSet/>
      <dgm:spPr/>
      <dgm:t>
        <a:bodyPr/>
        <a:lstStyle/>
        <a:p>
          <a:endParaRPr lang="en-GB"/>
        </a:p>
      </dgm:t>
    </dgm:pt>
    <dgm:pt modelId="{F80BF567-34C9-4F67-90DD-210BDC6AB1FD}" type="sibTrans" cxnId="{3583C34C-C684-4497-A3D2-1619DE5D0D28}">
      <dgm:prSet/>
      <dgm:spPr/>
      <dgm:t>
        <a:bodyPr/>
        <a:lstStyle/>
        <a:p>
          <a:endParaRPr lang="en-GB"/>
        </a:p>
      </dgm:t>
    </dgm:pt>
    <dgm:pt modelId="{9A5B4E51-94C1-49DD-8B05-8D97722DF072}">
      <dgm:prSet phldrT="[Text]" custT="1"/>
      <dgm:spPr/>
      <dgm:t>
        <a:bodyPr/>
        <a:lstStyle/>
        <a:p>
          <a:pPr marL="171450" lvl="1" indent="0" defTabSz="711200">
            <a:lnSpc>
              <a:spcPct val="90000"/>
            </a:lnSpc>
            <a:spcBef>
              <a:spcPct val="0"/>
            </a:spcBef>
            <a:spcAft>
              <a:spcPct val="15000"/>
            </a:spcAft>
          </a:pPr>
          <a:r>
            <a:rPr lang="en-GB" sz="1600" dirty="0">
              <a:latin typeface="Aptos" panose="020B0004020202020204" pitchFamily="34" charset="0"/>
            </a:rPr>
            <a:t>Different AHP profession perspective on clinical needs.</a:t>
          </a:r>
        </a:p>
      </dgm:t>
    </dgm:pt>
    <dgm:pt modelId="{944E8230-D574-4CF5-BD32-890C8DBE49F1}" type="parTrans" cxnId="{F5A3D45C-ACE2-4CF4-8561-6F5AABABC3D0}">
      <dgm:prSet/>
      <dgm:spPr/>
      <dgm:t>
        <a:bodyPr/>
        <a:lstStyle/>
        <a:p>
          <a:endParaRPr lang="en-GB"/>
        </a:p>
      </dgm:t>
    </dgm:pt>
    <dgm:pt modelId="{E24E00C8-2967-409C-876C-2989A239E756}" type="sibTrans" cxnId="{F5A3D45C-ACE2-4CF4-8561-6F5AABABC3D0}">
      <dgm:prSet/>
      <dgm:spPr/>
      <dgm:t>
        <a:bodyPr/>
        <a:lstStyle/>
        <a:p>
          <a:endParaRPr lang="en-GB"/>
        </a:p>
      </dgm:t>
    </dgm:pt>
    <dgm:pt modelId="{43B49E86-6AC5-41BA-977C-0D579DD8C6F2}" type="pres">
      <dgm:prSet presAssocID="{EEBC5D68-8A05-49AE-868C-97B0F63B838F}" presName="Name0" presStyleCnt="0">
        <dgm:presLayoutVars>
          <dgm:dir/>
          <dgm:animLvl val="lvl"/>
          <dgm:resizeHandles/>
        </dgm:presLayoutVars>
      </dgm:prSet>
      <dgm:spPr/>
    </dgm:pt>
    <dgm:pt modelId="{E41879C6-C4CF-47EB-8850-4F58139D5169}" type="pres">
      <dgm:prSet presAssocID="{4955BD25-5C8C-417E-A0CB-02E510196E48}" presName="linNode" presStyleCnt="0"/>
      <dgm:spPr/>
    </dgm:pt>
    <dgm:pt modelId="{CC1F4B21-B399-4B9B-B7FD-EB636AE58638}" type="pres">
      <dgm:prSet presAssocID="{4955BD25-5C8C-417E-A0CB-02E510196E48}" presName="parentShp" presStyleLbl="node1" presStyleIdx="0" presStyleCnt="4" custScaleY="104703">
        <dgm:presLayoutVars>
          <dgm:bulletEnabled val="1"/>
        </dgm:presLayoutVars>
      </dgm:prSet>
      <dgm:spPr/>
    </dgm:pt>
    <dgm:pt modelId="{514A06BC-B45E-4DE1-B554-0B8A988A874B}" type="pres">
      <dgm:prSet presAssocID="{4955BD25-5C8C-417E-A0CB-02E510196E48}" presName="childShp" presStyleLbl="bgAccFollowNode1" presStyleIdx="0" presStyleCnt="4" custScaleY="145892">
        <dgm:presLayoutVars>
          <dgm:bulletEnabled val="1"/>
        </dgm:presLayoutVars>
      </dgm:prSet>
      <dgm:spPr/>
    </dgm:pt>
    <dgm:pt modelId="{3385E008-887A-45E0-8DDE-AEA20225E317}" type="pres">
      <dgm:prSet presAssocID="{92F0187E-24DD-4C64-A407-5800C6A53770}" presName="spacing" presStyleCnt="0"/>
      <dgm:spPr/>
    </dgm:pt>
    <dgm:pt modelId="{BDF66987-D220-4056-B4AC-D02F809E137F}" type="pres">
      <dgm:prSet presAssocID="{43B89ABB-3F73-4835-9F78-6780B7891CF3}" presName="linNode" presStyleCnt="0"/>
      <dgm:spPr/>
    </dgm:pt>
    <dgm:pt modelId="{CEFF54A9-40A3-4C9F-B56A-131C4E69BE50}" type="pres">
      <dgm:prSet presAssocID="{43B89ABB-3F73-4835-9F78-6780B7891CF3}" presName="parentShp" presStyleLbl="node1" presStyleIdx="1" presStyleCnt="4" custLinFactNeighborX="665" custLinFactNeighborY="-15281">
        <dgm:presLayoutVars>
          <dgm:bulletEnabled val="1"/>
        </dgm:presLayoutVars>
      </dgm:prSet>
      <dgm:spPr/>
    </dgm:pt>
    <dgm:pt modelId="{F5B70674-A5D7-4930-B2BF-0140A09671DD}" type="pres">
      <dgm:prSet presAssocID="{43B89ABB-3F73-4835-9F78-6780B7891CF3}" presName="childShp" presStyleLbl="bgAccFollowNode1" presStyleIdx="1" presStyleCnt="4">
        <dgm:presLayoutVars>
          <dgm:bulletEnabled val="1"/>
        </dgm:presLayoutVars>
      </dgm:prSet>
      <dgm:spPr/>
    </dgm:pt>
    <dgm:pt modelId="{2E8B9D36-39BC-4C46-B1E8-3F5627D8FDA6}" type="pres">
      <dgm:prSet presAssocID="{04DA149D-F871-4AF0-BAE8-2E1200087050}" presName="spacing" presStyleCnt="0"/>
      <dgm:spPr/>
    </dgm:pt>
    <dgm:pt modelId="{B368ACD7-C4F7-4618-A99A-89C21B35D127}" type="pres">
      <dgm:prSet presAssocID="{FFADE291-7E2D-407C-8E3F-23ED3AE80D80}" presName="linNode" presStyleCnt="0"/>
      <dgm:spPr/>
    </dgm:pt>
    <dgm:pt modelId="{285F481E-6B2E-4253-A4B3-1EE0B30532EB}" type="pres">
      <dgm:prSet presAssocID="{FFADE291-7E2D-407C-8E3F-23ED3AE80D80}" presName="parentShp" presStyleLbl="node1" presStyleIdx="2" presStyleCnt="4" custLinFactNeighborX="-2" custLinFactNeighborY="99274">
        <dgm:presLayoutVars>
          <dgm:bulletEnabled val="1"/>
        </dgm:presLayoutVars>
      </dgm:prSet>
      <dgm:spPr/>
    </dgm:pt>
    <dgm:pt modelId="{B69FF85A-1C80-4744-8EB5-01FD8FE3026C}" type="pres">
      <dgm:prSet presAssocID="{FFADE291-7E2D-407C-8E3F-23ED3AE80D80}" presName="childShp" presStyleLbl="bgAccFollowNode1" presStyleIdx="2" presStyleCnt="4" custLinFactNeighborX="6" custLinFactNeighborY="96516">
        <dgm:presLayoutVars>
          <dgm:bulletEnabled val="1"/>
        </dgm:presLayoutVars>
      </dgm:prSet>
      <dgm:spPr/>
    </dgm:pt>
    <dgm:pt modelId="{1722716A-6BA8-4565-BC7F-582990E02EB4}" type="pres">
      <dgm:prSet presAssocID="{1F79E353-5E2C-4592-91B2-53CA39BE39A3}" presName="spacing" presStyleCnt="0"/>
      <dgm:spPr/>
    </dgm:pt>
    <dgm:pt modelId="{0C3D0831-8468-47AF-A85F-0BF90D3836B4}" type="pres">
      <dgm:prSet presAssocID="{EDA05DA5-E300-47FC-9079-530DB430BCF9}" presName="linNode" presStyleCnt="0"/>
      <dgm:spPr/>
    </dgm:pt>
    <dgm:pt modelId="{5A83C197-8E95-4B65-9570-23D99798679B}" type="pres">
      <dgm:prSet presAssocID="{EDA05DA5-E300-47FC-9079-530DB430BCF9}" presName="parentShp" presStyleLbl="node1" presStyleIdx="3" presStyleCnt="4" custLinFactY="-22463" custLinFactNeighborY="-100000">
        <dgm:presLayoutVars>
          <dgm:bulletEnabled val="1"/>
        </dgm:presLayoutVars>
      </dgm:prSet>
      <dgm:spPr/>
    </dgm:pt>
    <dgm:pt modelId="{E3AAC97E-7D95-4505-A30E-98E45D7D67F5}" type="pres">
      <dgm:prSet presAssocID="{EDA05DA5-E300-47FC-9079-530DB430BCF9}" presName="childShp" presStyleLbl="bgAccFollowNode1" presStyleIdx="3" presStyleCnt="4" custLinFactY="-16086" custLinFactNeighborX="3118" custLinFactNeighborY="-100000">
        <dgm:presLayoutVars>
          <dgm:bulletEnabled val="1"/>
        </dgm:presLayoutVars>
      </dgm:prSet>
      <dgm:spPr/>
    </dgm:pt>
  </dgm:ptLst>
  <dgm:cxnLst>
    <dgm:cxn modelId="{35A8AE01-1148-41E1-A9E5-B142D28F6FB6}" srcId="{EEBC5D68-8A05-49AE-868C-97B0F63B838F}" destId="{EDA05DA5-E300-47FC-9079-530DB430BCF9}" srcOrd="3" destOrd="0" parTransId="{89AE03CE-9E1C-4847-8661-13F10FF53C37}" sibTransId="{B48F3345-ACB1-4077-8ADC-3DDC6821C199}"/>
    <dgm:cxn modelId="{18A27208-47D6-47AB-AB54-0CCA49951CDF}" srcId="{FFADE291-7E2D-407C-8E3F-23ED3AE80D80}" destId="{15EF7D81-C098-4910-82BC-013314321D10}" srcOrd="1" destOrd="0" parTransId="{87007424-AC91-413F-AAF2-483510DA3BF4}" sibTransId="{2D343436-88BA-4916-B59B-8A4487422BA6}"/>
    <dgm:cxn modelId="{0A8B2D18-6B30-4CD8-9891-398F3DA1F3C6}" srcId="{EDA05DA5-E300-47FC-9079-530DB430BCF9}" destId="{3FC5D18B-3E6C-4849-8DAF-A12CB41313B9}" srcOrd="2" destOrd="0" parTransId="{E4551EEB-BF35-4DC2-9FD4-15795B357F52}" sibTransId="{8CC9E6FD-46E4-47B7-9A15-222D89F8387C}"/>
    <dgm:cxn modelId="{E930E623-A657-41DF-AD15-9C66A16726CD}" type="presOf" srcId="{B5882F6B-6FAE-43CD-AA9B-765FEB3DCBE7}" destId="{514A06BC-B45E-4DE1-B554-0B8A988A874B}" srcOrd="0" destOrd="1" presId="urn:microsoft.com/office/officeart/2005/8/layout/vList6"/>
    <dgm:cxn modelId="{AA670724-B0F0-43F1-990D-2EC233D344A3}" srcId="{4955BD25-5C8C-417E-A0CB-02E510196E48}" destId="{B5882F6B-6FAE-43CD-AA9B-765FEB3DCBE7}" srcOrd="1" destOrd="0" parTransId="{7ED4082A-5B44-443B-BEF3-787D9EB63EBE}" sibTransId="{D90078BF-9089-426B-AC33-3945C9E6A915}"/>
    <dgm:cxn modelId="{3FB36928-9071-4AE7-A942-1747A1C0D961}" type="presOf" srcId="{22F1927D-B3B9-4A9C-B744-A55E5F3BD9FB}" destId="{E3AAC97E-7D95-4505-A30E-98E45D7D67F5}" srcOrd="0" destOrd="1" presId="urn:microsoft.com/office/officeart/2005/8/layout/vList6"/>
    <dgm:cxn modelId="{476A5D29-69CD-4FB4-8D73-85736C4038E5}" srcId="{EDA05DA5-E300-47FC-9079-530DB430BCF9}" destId="{636F6DC3-D518-47F2-B47B-E918C5A9D40A}" srcOrd="0" destOrd="0" parTransId="{BE4EBBC9-7490-45B1-9227-93438E201D9D}" sibTransId="{A715EEE1-1E64-4675-80CC-D9BA15B91A08}"/>
    <dgm:cxn modelId="{AEB3E63C-59DD-4A62-AC69-BB4B385E384C}" srcId="{43B89ABB-3F73-4835-9F78-6780B7891CF3}" destId="{58B4E6B7-5099-49F1-A0F6-BACB3D6C69C2}" srcOrd="2" destOrd="0" parTransId="{D8CF660A-3624-4EE0-975D-D72893F20D01}" sibTransId="{160177C5-75D9-4C54-9248-DDF4ACBCE0AE}"/>
    <dgm:cxn modelId="{B2CD9D40-94E4-4AAF-86E8-ED4D7E3AD3F8}" srcId="{43B89ABB-3F73-4835-9F78-6780B7891CF3}" destId="{80537149-6EC1-46D2-8E1C-4786C7D63B18}" srcOrd="0" destOrd="0" parTransId="{CD11AB37-889F-4867-AB47-DBE44050A922}" sibTransId="{2C144832-489B-4FE8-8289-F47E03164E6D}"/>
    <dgm:cxn modelId="{D078585C-8596-4FDA-BB83-2AE1025D059F}" srcId="{EEBC5D68-8A05-49AE-868C-97B0F63B838F}" destId="{43B89ABB-3F73-4835-9F78-6780B7891CF3}" srcOrd="1" destOrd="0" parTransId="{069E69CB-783F-4E08-AD11-117D1F009773}" sibTransId="{04DA149D-F871-4AF0-BAE8-2E1200087050}"/>
    <dgm:cxn modelId="{F5A3D45C-ACE2-4CF4-8561-6F5AABABC3D0}" srcId="{4955BD25-5C8C-417E-A0CB-02E510196E48}" destId="{9A5B4E51-94C1-49DD-8B05-8D97722DF072}" srcOrd="3" destOrd="0" parTransId="{944E8230-D574-4CF5-BD32-890C8DBE49F1}" sibTransId="{E24E00C8-2967-409C-876C-2989A239E756}"/>
    <dgm:cxn modelId="{8098D646-3BF0-4AFD-8C93-214A3B41537E}" type="presOf" srcId="{58B4E6B7-5099-49F1-A0F6-BACB3D6C69C2}" destId="{F5B70674-A5D7-4930-B2BF-0140A09671DD}" srcOrd="0" destOrd="2" presId="urn:microsoft.com/office/officeart/2005/8/layout/vList6"/>
    <dgm:cxn modelId="{91947247-748E-4530-BD0B-4A960FD96890}" srcId="{EEBC5D68-8A05-49AE-868C-97B0F63B838F}" destId="{4955BD25-5C8C-417E-A0CB-02E510196E48}" srcOrd="0" destOrd="0" parTransId="{031534F4-04BD-48B7-A135-C1C86E7BDAD5}" sibTransId="{92F0187E-24DD-4C64-A407-5800C6A53770}"/>
    <dgm:cxn modelId="{50B4786C-C199-4E29-B161-C2E4F89DFAD6}" type="presOf" srcId="{EEBC5D68-8A05-49AE-868C-97B0F63B838F}" destId="{43B49E86-6AC5-41BA-977C-0D579DD8C6F2}" srcOrd="0" destOrd="0" presId="urn:microsoft.com/office/officeart/2005/8/layout/vList6"/>
    <dgm:cxn modelId="{3583C34C-C684-4497-A3D2-1619DE5D0D28}" srcId="{4955BD25-5C8C-417E-A0CB-02E510196E48}" destId="{3EA48F16-F9FB-4684-A014-234C095D772B}" srcOrd="2" destOrd="0" parTransId="{262DBA7E-985B-4C15-9CDF-7D85C3408628}" sibTransId="{F80BF567-34C9-4F67-90DD-210BDC6AB1FD}"/>
    <dgm:cxn modelId="{A5BB0F73-D51A-4A67-88DB-46726C7460F1}" type="presOf" srcId="{C5D9840A-FFCD-4F00-A929-A0895F1398A9}" destId="{F5B70674-A5D7-4930-B2BF-0140A09671DD}" srcOrd="0" destOrd="1" presId="urn:microsoft.com/office/officeart/2005/8/layout/vList6"/>
    <dgm:cxn modelId="{59F0F873-BA98-47F2-B82A-93078D619E2C}" srcId="{EEBC5D68-8A05-49AE-868C-97B0F63B838F}" destId="{FFADE291-7E2D-407C-8E3F-23ED3AE80D80}" srcOrd="2" destOrd="0" parTransId="{56B70225-406F-43E6-BE57-1D4A2AA2E82C}" sibTransId="{1F79E353-5E2C-4592-91B2-53CA39BE39A3}"/>
    <dgm:cxn modelId="{733CE874-4D9B-46AB-B89E-A418F04B6A8F}" type="presOf" srcId="{779EEDA7-E9B3-43DF-8DD9-A83C97731928}" destId="{B69FF85A-1C80-4744-8EB5-01FD8FE3026C}" srcOrd="0" destOrd="2" presId="urn:microsoft.com/office/officeart/2005/8/layout/vList6"/>
    <dgm:cxn modelId="{FC164775-8417-45F2-9889-339A71488E1C}" type="presOf" srcId="{3FC5D18B-3E6C-4849-8DAF-A12CB41313B9}" destId="{E3AAC97E-7D95-4505-A30E-98E45D7D67F5}" srcOrd="0" destOrd="2" presId="urn:microsoft.com/office/officeart/2005/8/layout/vList6"/>
    <dgm:cxn modelId="{6945AE78-760D-43D9-AB16-0BACA5C71E68}" srcId="{FFADE291-7E2D-407C-8E3F-23ED3AE80D80}" destId="{7870A393-2205-4054-A2DA-181BBE408721}" srcOrd="0" destOrd="0" parTransId="{A1161399-72D0-4713-9B0E-74F03F69C274}" sibTransId="{70262E9D-711D-41D5-980F-4B6A708A88FB}"/>
    <dgm:cxn modelId="{A9FD8A7E-102B-44FC-B7FF-D56E2D4115C1}" type="presOf" srcId="{80537149-6EC1-46D2-8E1C-4786C7D63B18}" destId="{F5B70674-A5D7-4930-B2BF-0140A09671DD}" srcOrd="0" destOrd="0" presId="urn:microsoft.com/office/officeart/2005/8/layout/vList6"/>
    <dgm:cxn modelId="{71B9168B-AB87-4ECC-A7E0-33E8C560A09E}" type="presOf" srcId="{B35D3919-D65E-4BF2-AEBD-96B9806B8E9F}" destId="{514A06BC-B45E-4DE1-B554-0B8A988A874B}" srcOrd="0" destOrd="0" presId="urn:microsoft.com/office/officeart/2005/8/layout/vList6"/>
    <dgm:cxn modelId="{593A2E95-270B-41B6-AE25-F9A93FDE5560}" srcId="{EDA05DA5-E300-47FC-9079-530DB430BCF9}" destId="{22F1927D-B3B9-4A9C-B744-A55E5F3BD9FB}" srcOrd="1" destOrd="0" parTransId="{A3CAD1C6-F759-4CE7-881B-88F1905F3621}" sibTransId="{3E3075C4-DBE0-4629-ABC8-001C807CB309}"/>
    <dgm:cxn modelId="{E7C1E697-3620-4BEA-9D6F-9B48A22F817E}" type="presOf" srcId="{EDA05DA5-E300-47FC-9079-530DB430BCF9}" destId="{5A83C197-8E95-4B65-9570-23D99798679B}" srcOrd="0" destOrd="0" presId="urn:microsoft.com/office/officeart/2005/8/layout/vList6"/>
    <dgm:cxn modelId="{A34CFC97-1B6E-46EB-9444-9BD14ABD52B1}" type="presOf" srcId="{4955BD25-5C8C-417E-A0CB-02E510196E48}" destId="{CC1F4B21-B399-4B9B-B7FD-EB636AE58638}" srcOrd="0" destOrd="0" presId="urn:microsoft.com/office/officeart/2005/8/layout/vList6"/>
    <dgm:cxn modelId="{98D19B98-4571-4745-9B89-FB59BCFD4177}" srcId="{4955BD25-5C8C-417E-A0CB-02E510196E48}" destId="{B35D3919-D65E-4BF2-AEBD-96B9806B8E9F}" srcOrd="0" destOrd="0" parTransId="{CA92AB8A-3646-4B91-BD0B-A79FA1BC6C89}" sibTransId="{A746CF86-2E93-4107-AF5D-6357745D8A7B}"/>
    <dgm:cxn modelId="{95726C9C-C923-490B-A3FE-7ED38EB2C8A0}" type="presOf" srcId="{636F6DC3-D518-47F2-B47B-E918C5A9D40A}" destId="{E3AAC97E-7D95-4505-A30E-98E45D7D67F5}" srcOrd="0" destOrd="0" presId="urn:microsoft.com/office/officeart/2005/8/layout/vList6"/>
    <dgm:cxn modelId="{AADC5DB2-F160-4C08-A230-081EF3BAD4EE}" srcId="{43B89ABB-3F73-4835-9F78-6780B7891CF3}" destId="{C5D9840A-FFCD-4F00-A929-A0895F1398A9}" srcOrd="1" destOrd="0" parTransId="{34D26771-4C8B-4C0C-B6E6-56DD0675E6FE}" sibTransId="{DE1D7EB5-1520-47E3-841A-F03AD11AEB77}"/>
    <dgm:cxn modelId="{02B872BC-2104-4BF5-B623-C52FB04D508E}" type="presOf" srcId="{7870A393-2205-4054-A2DA-181BBE408721}" destId="{B69FF85A-1C80-4744-8EB5-01FD8FE3026C}" srcOrd="0" destOrd="0" presId="urn:microsoft.com/office/officeart/2005/8/layout/vList6"/>
    <dgm:cxn modelId="{0F7B48CC-D1A5-493E-A199-ADBC0B167FBB}" type="presOf" srcId="{9A5B4E51-94C1-49DD-8B05-8D97722DF072}" destId="{514A06BC-B45E-4DE1-B554-0B8A988A874B}" srcOrd="0" destOrd="3" presId="urn:microsoft.com/office/officeart/2005/8/layout/vList6"/>
    <dgm:cxn modelId="{570E72CF-D759-4DBB-90F7-052A3EE7BEB2}" srcId="{FFADE291-7E2D-407C-8E3F-23ED3AE80D80}" destId="{779EEDA7-E9B3-43DF-8DD9-A83C97731928}" srcOrd="2" destOrd="0" parTransId="{DDEB69E0-5FE8-49FF-811D-358F4E019102}" sibTransId="{7B61007E-C8FE-4B9F-AF3C-BD76C283AC1B}"/>
    <dgm:cxn modelId="{413B91DA-7A71-4464-8321-549F7C80D714}" type="presOf" srcId="{15EF7D81-C098-4910-82BC-013314321D10}" destId="{B69FF85A-1C80-4744-8EB5-01FD8FE3026C}" srcOrd="0" destOrd="1" presId="urn:microsoft.com/office/officeart/2005/8/layout/vList6"/>
    <dgm:cxn modelId="{D901D4DB-5952-4F41-8C04-436A071CA665}" type="presOf" srcId="{3EA48F16-F9FB-4684-A014-234C095D772B}" destId="{514A06BC-B45E-4DE1-B554-0B8A988A874B}" srcOrd="0" destOrd="2" presId="urn:microsoft.com/office/officeart/2005/8/layout/vList6"/>
    <dgm:cxn modelId="{F100DFE6-E783-4FE5-90AD-258CCA0A4A60}" type="presOf" srcId="{FFADE291-7E2D-407C-8E3F-23ED3AE80D80}" destId="{285F481E-6B2E-4253-A4B3-1EE0B30532EB}" srcOrd="0" destOrd="0" presId="urn:microsoft.com/office/officeart/2005/8/layout/vList6"/>
    <dgm:cxn modelId="{35A202F6-8E8E-4588-A0A9-8F28B2DB9952}" type="presOf" srcId="{43B89ABB-3F73-4835-9F78-6780B7891CF3}" destId="{CEFF54A9-40A3-4C9F-B56A-131C4E69BE50}" srcOrd="0" destOrd="0" presId="urn:microsoft.com/office/officeart/2005/8/layout/vList6"/>
    <dgm:cxn modelId="{C8975AAE-AD62-4C4B-ABE2-C0B5A4746E11}" type="presParOf" srcId="{43B49E86-6AC5-41BA-977C-0D579DD8C6F2}" destId="{E41879C6-C4CF-47EB-8850-4F58139D5169}" srcOrd="0" destOrd="0" presId="urn:microsoft.com/office/officeart/2005/8/layout/vList6"/>
    <dgm:cxn modelId="{4D86B758-61F8-431E-AF14-41C46049DB39}" type="presParOf" srcId="{E41879C6-C4CF-47EB-8850-4F58139D5169}" destId="{CC1F4B21-B399-4B9B-B7FD-EB636AE58638}" srcOrd="0" destOrd="0" presId="urn:microsoft.com/office/officeart/2005/8/layout/vList6"/>
    <dgm:cxn modelId="{B39C9165-C339-487E-84D7-0CB90151D594}" type="presParOf" srcId="{E41879C6-C4CF-47EB-8850-4F58139D5169}" destId="{514A06BC-B45E-4DE1-B554-0B8A988A874B}" srcOrd="1" destOrd="0" presId="urn:microsoft.com/office/officeart/2005/8/layout/vList6"/>
    <dgm:cxn modelId="{5ED06518-5D51-4785-843D-A7A8FF84E636}" type="presParOf" srcId="{43B49E86-6AC5-41BA-977C-0D579DD8C6F2}" destId="{3385E008-887A-45E0-8DDE-AEA20225E317}" srcOrd="1" destOrd="0" presId="urn:microsoft.com/office/officeart/2005/8/layout/vList6"/>
    <dgm:cxn modelId="{8DB2170E-1802-4235-95B6-EA86ABCC2A99}" type="presParOf" srcId="{43B49E86-6AC5-41BA-977C-0D579DD8C6F2}" destId="{BDF66987-D220-4056-B4AC-D02F809E137F}" srcOrd="2" destOrd="0" presId="urn:microsoft.com/office/officeart/2005/8/layout/vList6"/>
    <dgm:cxn modelId="{611FB8F7-EE3D-406B-93B6-6440893544F4}" type="presParOf" srcId="{BDF66987-D220-4056-B4AC-D02F809E137F}" destId="{CEFF54A9-40A3-4C9F-B56A-131C4E69BE50}" srcOrd="0" destOrd="0" presId="urn:microsoft.com/office/officeart/2005/8/layout/vList6"/>
    <dgm:cxn modelId="{49FDD53F-ADCF-4C32-B399-1B49957D942F}" type="presParOf" srcId="{BDF66987-D220-4056-B4AC-D02F809E137F}" destId="{F5B70674-A5D7-4930-B2BF-0140A09671DD}" srcOrd="1" destOrd="0" presId="urn:microsoft.com/office/officeart/2005/8/layout/vList6"/>
    <dgm:cxn modelId="{EB8D676F-56CC-4C70-8A58-DCD6C6007BA0}" type="presParOf" srcId="{43B49E86-6AC5-41BA-977C-0D579DD8C6F2}" destId="{2E8B9D36-39BC-4C46-B1E8-3F5627D8FDA6}" srcOrd="3" destOrd="0" presId="urn:microsoft.com/office/officeart/2005/8/layout/vList6"/>
    <dgm:cxn modelId="{6EB4107A-E163-4E9E-B183-D2A96F0CFFD0}" type="presParOf" srcId="{43B49E86-6AC5-41BA-977C-0D579DD8C6F2}" destId="{B368ACD7-C4F7-4618-A99A-89C21B35D127}" srcOrd="4" destOrd="0" presId="urn:microsoft.com/office/officeart/2005/8/layout/vList6"/>
    <dgm:cxn modelId="{6EAE7D10-EA72-4D36-A8C2-4F28B3369A23}" type="presParOf" srcId="{B368ACD7-C4F7-4618-A99A-89C21B35D127}" destId="{285F481E-6B2E-4253-A4B3-1EE0B30532EB}" srcOrd="0" destOrd="0" presId="urn:microsoft.com/office/officeart/2005/8/layout/vList6"/>
    <dgm:cxn modelId="{CF574A09-308A-44A1-BBA1-B9AF5CBC83D4}" type="presParOf" srcId="{B368ACD7-C4F7-4618-A99A-89C21B35D127}" destId="{B69FF85A-1C80-4744-8EB5-01FD8FE3026C}" srcOrd="1" destOrd="0" presId="urn:microsoft.com/office/officeart/2005/8/layout/vList6"/>
    <dgm:cxn modelId="{A88E0960-12C6-4869-A254-8A21CD2BE396}" type="presParOf" srcId="{43B49E86-6AC5-41BA-977C-0D579DD8C6F2}" destId="{1722716A-6BA8-4565-BC7F-582990E02EB4}" srcOrd="5" destOrd="0" presId="urn:microsoft.com/office/officeart/2005/8/layout/vList6"/>
    <dgm:cxn modelId="{99E10A12-52FC-48B2-A0C2-B54630142942}" type="presParOf" srcId="{43B49E86-6AC5-41BA-977C-0D579DD8C6F2}" destId="{0C3D0831-8468-47AF-A85F-0BF90D3836B4}" srcOrd="6" destOrd="0" presId="urn:microsoft.com/office/officeart/2005/8/layout/vList6"/>
    <dgm:cxn modelId="{64BECB7B-9B65-4C90-A986-D6CDE7A5D61D}" type="presParOf" srcId="{0C3D0831-8468-47AF-A85F-0BF90D3836B4}" destId="{5A83C197-8E95-4B65-9570-23D99798679B}" srcOrd="0" destOrd="0" presId="urn:microsoft.com/office/officeart/2005/8/layout/vList6"/>
    <dgm:cxn modelId="{21B9B3B6-96AD-4BEF-B61C-7F361194B5AC}" type="presParOf" srcId="{0C3D0831-8468-47AF-A85F-0BF90D3836B4}" destId="{E3AAC97E-7D95-4505-A30E-98E45D7D67F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BEB9B2-FEDE-452E-BBCF-D9A58B5B0A96}"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EB68C5EA-E503-44E5-94CE-16FBABA72A1F}">
      <dgm:prSet custT="1"/>
      <dgm:spPr/>
      <dgm:t>
        <a:bodyPr/>
        <a:lstStyle/>
        <a:p>
          <a:r>
            <a:rPr lang="en-US" sz="2800" b="1"/>
            <a:t>STUDENTS</a:t>
          </a:r>
          <a:endParaRPr lang="en-US" sz="2800" b="1" dirty="0"/>
        </a:p>
      </dgm:t>
    </dgm:pt>
    <dgm:pt modelId="{9B6A6598-41B2-4BCE-9577-2C3C113675CD}" type="parTrans" cxnId="{5F2589B5-4480-4528-A143-1796BA207B53}">
      <dgm:prSet/>
      <dgm:spPr/>
      <dgm:t>
        <a:bodyPr/>
        <a:lstStyle/>
        <a:p>
          <a:endParaRPr lang="en-US"/>
        </a:p>
      </dgm:t>
    </dgm:pt>
    <dgm:pt modelId="{EDE70384-ADA5-49F1-A0BF-ED6CE0BE3425}" type="sibTrans" cxnId="{5F2589B5-4480-4528-A143-1796BA207B53}">
      <dgm:prSet/>
      <dgm:spPr/>
      <dgm:t>
        <a:bodyPr/>
        <a:lstStyle/>
        <a:p>
          <a:endParaRPr lang="en-US"/>
        </a:p>
      </dgm:t>
    </dgm:pt>
    <dgm:pt modelId="{2326EDFE-7D4D-4921-A6E7-1D3406095B09}">
      <dgm:prSet custT="1"/>
      <dgm:spPr/>
      <dgm:t>
        <a:bodyPr/>
        <a:lstStyle/>
        <a:p>
          <a:r>
            <a:rPr lang="en-US" sz="2000" b="0" dirty="0"/>
            <a:t>Number of </a:t>
          </a:r>
          <a:r>
            <a:rPr lang="en-US" sz="2000" b="1" dirty="0"/>
            <a:t>students </a:t>
          </a:r>
          <a:r>
            <a:rPr lang="en-US" sz="2000" b="0" dirty="0"/>
            <a:t>completing placement- </a:t>
          </a:r>
          <a:r>
            <a:rPr lang="en-US" sz="2000" b="1" dirty="0">
              <a:highlight>
                <a:srgbClr val="FFFF00"/>
              </a:highlight>
            </a:rPr>
            <a:t>6 (Pilot) + 7 ( Jan)  </a:t>
          </a:r>
        </a:p>
      </dgm:t>
    </dgm:pt>
    <dgm:pt modelId="{56527874-C5F4-4A0F-8095-791320D0D9E5}" type="parTrans" cxnId="{3DA5DC26-CDF4-491A-8EA5-AA4A80E4EEE8}">
      <dgm:prSet/>
      <dgm:spPr/>
      <dgm:t>
        <a:bodyPr/>
        <a:lstStyle/>
        <a:p>
          <a:endParaRPr lang="en-US"/>
        </a:p>
      </dgm:t>
    </dgm:pt>
    <dgm:pt modelId="{1FB50993-8593-460F-BB09-5E12947AD6E4}" type="sibTrans" cxnId="{3DA5DC26-CDF4-491A-8EA5-AA4A80E4EEE8}">
      <dgm:prSet/>
      <dgm:spPr/>
      <dgm:t>
        <a:bodyPr/>
        <a:lstStyle/>
        <a:p>
          <a:endParaRPr lang="en-US"/>
        </a:p>
      </dgm:t>
    </dgm:pt>
    <dgm:pt modelId="{BA84193E-290B-4EFD-B6EA-DB14CE0D3290}">
      <dgm:prSet custT="1"/>
      <dgm:spPr/>
      <dgm:t>
        <a:bodyPr/>
        <a:lstStyle/>
        <a:p>
          <a:r>
            <a:rPr lang="en-US" sz="2800" b="1"/>
            <a:t>HOURS</a:t>
          </a:r>
          <a:endParaRPr lang="en-US" sz="2800" b="1" dirty="0"/>
        </a:p>
      </dgm:t>
    </dgm:pt>
    <dgm:pt modelId="{B245D569-0E14-4B04-B802-0FC96A857253}" type="parTrans" cxnId="{5B85D775-808D-4DC7-98A8-3663C314E8B3}">
      <dgm:prSet/>
      <dgm:spPr/>
      <dgm:t>
        <a:bodyPr/>
        <a:lstStyle/>
        <a:p>
          <a:endParaRPr lang="en-US"/>
        </a:p>
      </dgm:t>
    </dgm:pt>
    <dgm:pt modelId="{7CC0F8B3-FF48-4E8C-B8EA-E678F3709736}" type="sibTrans" cxnId="{5B85D775-808D-4DC7-98A8-3663C314E8B3}">
      <dgm:prSet/>
      <dgm:spPr/>
      <dgm:t>
        <a:bodyPr/>
        <a:lstStyle/>
        <a:p>
          <a:endParaRPr lang="en-US"/>
        </a:p>
      </dgm:t>
    </dgm:pt>
    <dgm:pt modelId="{458D6586-452B-4A35-B05A-CAA12AD6BD0E}">
      <dgm:prSet custT="1"/>
      <dgm:spPr/>
      <dgm:t>
        <a:bodyPr/>
        <a:lstStyle/>
        <a:p>
          <a:r>
            <a:rPr lang="en-US" sz="2000" dirty="0"/>
            <a:t>Amount of </a:t>
          </a:r>
          <a:r>
            <a:rPr lang="en-US" sz="2000" b="1" dirty="0"/>
            <a:t>placement hours </a:t>
          </a:r>
          <a:r>
            <a:rPr lang="en-US" sz="2000" dirty="0"/>
            <a:t>gained across different professions- </a:t>
          </a:r>
          <a:r>
            <a:rPr lang="en-US" sz="2000" b="1" dirty="0">
              <a:highlight>
                <a:srgbClr val="FFFF00"/>
              </a:highlight>
            </a:rPr>
            <a:t>1,050 hours ( Pilot) +1,650 ( Jan ) </a:t>
          </a:r>
        </a:p>
      </dgm:t>
    </dgm:pt>
    <dgm:pt modelId="{1FC2694A-7955-4428-9E1A-67A229B8FE65}" type="parTrans" cxnId="{48146EE3-FF11-47DC-A32C-25A093803E16}">
      <dgm:prSet/>
      <dgm:spPr/>
      <dgm:t>
        <a:bodyPr/>
        <a:lstStyle/>
        <a:p>
          <a:endParaRPr lang="en-US"/>
        </a:p>
      </dgm:t>
    </dgm:pt>
    <dgm:pt modelId="{DEB339EB-7DAE-45B1-9CE1-84278C3939EE}" type="sibTrans" cxnId="{48146EE3-FF11-47DC-A32C-25A093803E16}">
      <dgm:prSet/>
      <dgm:spPr/>
      <dgm:t>
        <a:bodyPr/>
        <a:lstStyle/>
        <a:p>
          <a:endParaRPr lang="en-US"/>
        </a:p>
      </dgm:t>
    </dgm:pt>
    <dgm:pt modelId="{A0379896-2436-4182-B094-D64EAC9E3A11}">
      <dgm:prSet custT="1"/>
      <dgm:spPr/>
      <dgm:t>
        <a:bodyPr/>
        <a:lstStyle/>
        <a:p>
          <a:r>
            <a:rPr lang="en-US" sz="2800" b="1"/>
            <a:t>CARE STAFF</a:t>
          </a:r>
          <a:endParaRPr lang="en-US" sz="2800" b="1" dirty="0"/>
        </a:p>
      </dgm:t>
    </dgm:pt>
    <dgm:pt modelId="{99976843-0924-47D1-8B95-5314977EC856}" type="parTrans" cxnId="{5EEAA0DA-6178-4AE9-8A2D-598989767ED2}">
      <dgm:prSet/>
      <dgm:spPr/>
      <dgm:t>
        <a:bodyPr/>
        <a:lstStyle/>
        <a:p>
          <a:endParaRPr lang="en-US"/>
        </a:p>
      </dgm:t>
    </dgm:pt>
    <dgm:pt modelId="{5EE54D13-681F-4F64-87AA-574D7C99898C}" type="sibTrans" cxnId="{5EEAA0DA-6178-4AE9-8A2D-598989767ED2}">
      <dgm:prSet/>
      <dgm:spPr/>
      <dgm:t>
        <a:bodyPr/>
        <a:lstStyle/>
        <a:p>
          <a:endParaRPr lang="en-US"/>
        </a:p>
      </dgm:t>
    </dgm:pt>
    <dgm:pt modelId="{43CED2FA-945B-4E3D-B987-9FE1766D31F6}">
      <dgm:prSet custT="1"/>
      <dgm:spPr/>
      <dgm:t>
        <a:bodyPr/>
        <a:lstStyle/>
        <a:p>
          <a:r>
            <a:rPr lang="en-US" sz="2000" dirty="0"/>
            <a:t>Number of </a:t>
          </a:r>
          <a:r>
            <a:rPr lang="en-US" sz="2000" b="1" dirty="0"/>
            <a:t>care staff </a:t>
          </a:r>
          <a:r>
            <a:rPr lang="en-US" sz="2000" dirty="0"/>
            <a:t>members trained- </a:t>
          </a:r>
          <a:r>
            <a:rPr lang="en-US" sz="2000" b="1" dirty="0">
              <a:highlight>
                <a:srgbClr val="FFFF00"/>
              </a:highlight>
            </a:rPr>
            <a:t>30 (pilot) + 20 (Jan)</a:t>
          </a:r>
        </a:p>
      </dgm:t>
    </dgm:pt>
    <dgm:pt modelId="{4A893C81-318D-4555-8C62-70FDDD894E5E}" type="parTrans" cxnId="{BA06E37E-C596-428B-8648-FE1AA03E6443}">
      <dgm:prSet/>
      <dgm:spPr/>
      <dgm:t>
        <a:bodyPr/>
        <a:lstStyle/>
        <a:p>
          <a:endParaRPr lang="en-US"/>
        </a:p>
      </dgm:t>
    </dgm:pt>
    <dgm:pt modelId="{0E8ECFA3-6B26-4F78-9930-17526389E0D6}" type="sibTrans" cxnId="{BA06E37E-C596-428B-8648-FE1AA03E6443}">
      <dgm:prSet/>
      <dgm:spPr/>
      <dgm:t>
        <a:bodyPr/>
        <a:lstStyle/>
        <a:p>
          <a:endParaRPr lang="en-US"/>
        </a:p>
      </dgm:t>
    </dgm:pt>
    <dgm:pt modelId="{683C03FE-9466-4739-9E0D-A14903256F3C}">
      <dgm:prSet custT="1"/>
      <dgm:spPr/>
      <dgm:t>
        <a:bodyPr/>
        <a:lstStyle/>
        <a:p>
          <a:r>
            <a:rPr lang="en-US" sz="2800" b="1"/>
            <a:t>HEI</a:t>
          </a:r>
          <a:endParaRPr lang="en-US" sz="2800" b="1" dirty="0"/>
        </a:p>
      </dgm:t>
    </dgm:pt>
    <dgm:pt modelId="{D2E8A18C-EF4E-43DE-B3B1-AAB0F36E53A4}" type="parTrans" cxnId="{7FFDEAE8-CE5D-49DD-A3F5-B3858EFB0951}">
      <dgm:prSet/>
      <dgm:spPr/>
      <dgm:t>
        <a:bodyPr/>
        <a:lstStyle/>
        <a:p>
          <a:endParaRPr lang="en-US"/>
        </a:p>
      </dgm:t>
    </dgm:pt>
    <dgm:pt modelId="{3D084952-9574-4116-8C57-704244371FA3}" type="sibTrans" cxnId="{7FFDEAE8-CE5D-49DD-A3F5-B3858EFB0951}">
      <dgm:prSet/>
      <dgm:spPr/>
      <dgm:t>
        <a:bodyPr/>
        <a:lstStyle/>
        <a:p>
          <a:endParaRPr lang="en-US"/>
        </a:p>
      </dgm:t>
    </dgm:pt>
    <dgm:pt modelId="{4A7D20EB-C07E-4A8D-8BF5-BA196127403E}">
      <dgm:prSet custT="1"/>
      <dgm:spPr/>
      <dgm:t>
        <a:bodyPr/>
        <a:lstStyle/>
        <a:p>
          <a:r>
            <a:rPr lang="en-US" sz="2000" dirty="0"/>
            <a:t>Number of </a:t>
          </a:r>
          <a:r>
            <a:rPr lang="en-US" sz="2000" b="1" dirty="0"/>
            <a:t>HEI’s</a:t>
          </a:r>
          <a:r>
            <a:rPr lang="en-US" sz="2000" dirty="0"/>
            <a:t> involved- </a:t>
          </a:r>
          <a:r>
            <a:rPr lang="en-US" sz="2000" b="1" dirty="0">
              <a:highlight>
                <a:srgbClr val="FFFF00"/>
              </a:highlight>
            </a:rPr>
            <a:t>4</a:t>
          </a:r>
        </a:p>
      </dgm:t>
    </dgm:pt>
    <dgm:pt modelId="{BF3AD33D-8145-497B-8D1B-9C12A4D2E770}" type="parTrans" cxnId="{80D2AB49-6FFB-48BF-8F8D-2393E14E6668}">
      <dgm:prSet/>
      <dgm:spPr/>
      <dgm:t>
        <a:bodyPr/>
        <a:lstStyle/>
        <a:p>
          <a:endParaRPr lang="en-US"/>
        </a:p>
      </dgm:t>
    </dgm:pt>
    <dgm:pt modelId="{1F717C82-B2B7-4B2F-BA1C-F3D11963ACC5}" type="sibTrans" cxnId="{80D2AB49-6FFB-48BF-8F8D-2393E14E6668}">
      <dgm:prSet/>
      <dgm:spPr/>
      <dgm:t>
        <a:bodyPr/>
        <a:lstStyle/>
        <a:p>
          <a:endParaRPr lang="en-US"/>
        </a:p>
      </dgm:t>
    </dgm:pt>
    <dgm:pt modelId="{65D8C740-CE57-414A-87FF-907A0EC80B52}">
      <dgm:prSet custT="1"/>
      <dgm:spPr/>
      <dgm:t>
        <a:bodyPr/>
        <a:lstStyle/>
        <a:p>
          <a:r>
            <a:rPr lang="en-US" sz="2800" b="1"/>
            <a:t>TRAINING SESSIONS</a:t>
          </a:r>
          <a:endParaRPr lang="en-US" sz="2800" b="1" dirty="0"/>
        </a:p>
      </dgm:t>
    </dgm:pt>
    <dgm:pt modelId="{5544FEDE-3DDC-45A1-9280-571AE546EBE4}" type="parTrans" cxnId="{82162F64-DBE9-4E22-95E0-6A7135415168}">
      <dgm:prSet/>
      <dgm:spPr/>
      <dgm:t>
        <a:bodyPr/>
        <a:lstStyle/>
        <a:p>
          <a:endParaRPr lang="en-GB"/>
        </a:p>
      </dgm:t>
    </dgm:pt>
    <dgm:pt modelId="{C3F94F89-8FF1-4D2A-B800-D7C161FF82D2}" type="sibTrans" cxnId="{82162F64-DBE9-4E22-95E0-6A7135415168}">
      <dgm:prSet/>
      <dgm:spPr/>
      <dgm:t>
        <a:bodyPr/>
        <a:lstStyle/>
        <a:p>
          <a:endParaRPr lang="en-GB"/>
        </a:p>
      </dgm:t>
    </dgm:pt>
    <dgm:pt modelId="{A011343C-DFF6-423D-AE79-E0A00CFE1C1A}">
      <dgm:prSet custT="1"/>
      <dgm:spPr/>
      <dgm:t>
        <a:bodyPr/>
        <a:lstStyle/>
        <a:p>
          <a:r>
            <a:rPr lang="en-US" sz="2000" b="0" dirty="0"/>
            <a:t>Number of </a:t>
          </a:r>
          <a:r>
            <a:rPr lang="en-US" sz="2000" b="1" dirty="0"/>
            <a:t>training sessions </a:t>
          </a:r>
          <a:r>
            <a:rPr lang="en-US" sz="2000" b="0" dirty="0"/>
            <a:t>delivered - </a:t>
          </a:r>
          <a:r>
            <a:rPr lang="en-US" sz="2000" b="1" dirty="0">
              <a:highlight>
                <a:srgbClr val="FFFF00"/>
              </a:highlight>
            </a:rPr>
            <a:t>20</a:t>
          </a:r>
        </a:p>
      </dgm:t>
    </dgm:pt>
    <dgm:pt modelId="{51930F60-D1C1-497F-8E91-7FAEE4BB89AF}" type="parTrans" cxnId="{06F39DA8-90F4-4A90-A4AF-38D86E65B89D}">
      <dgm:prSet/>
      <dgm:spPr/>
      <dgm:t>
        <a:bodyPr/>
        <a:lstStyle/>
        <a:p>
          <a:endParaRPr lang="en-GB"/>
        </a:p>
      </dgm:t>
    </dgm:pt>
    <dgm:pt modelId="{AF3085B0-666F-4C9B-B274-D0821DA64D96}" type="sibTrans" cxnId="{06F39DA8-90F4-4A90-A4AF-38D86E65B89D}">
      <dgm:prSet/>
      <dgm:spPr/>
      <dgm:t>
        <a:bodyPr/>
        <a:lstStyle/>
        <a:p>
          <a:endParaRPr lang="en-GB"/>
        </a:p>
      </dgm:t>
    </dgm:pt>
    <dgm:pt modelId="{5009498D-7773-40BC-9982-B35B191428A5}" type="pres">
      <dgm:prSet presAssocID="{BDBEB9B2-FEDE-452E-BBCF-D9A58B5B0A96}" presName="Name0" presStyleCnt="0">
        <dgm:presLayoutVars>
          <dgm:dir/>
          <dgm:animLvl val="lvl"/>
          <dgm:resizeHandles val="exact"/>
        </dgm:presLayoutVars>
      </dgm:prSet>
      <dgm:spPr/>
    </dgm:pt>
    <dgm:pt modelId="{0D7541FB-AE43-4315-ABBD-0772A08421C3}" type="pres">
      <dgm:prSet presAssocID="{EB68C5EA-E503-44E5-94CE-16FBABA72A1F}" presName="linNode" presStyleCnt="0"/>
      <dgm:spPr/>
    </dgm:pt>
    <dgm:pt modelId="{409FC99C-C202-4461-8D82-C61554028C8C}" type="pres">
      <dgm:prSet presAssocID="{EB68C5EA-E503-44E5-94CE-16FBABA72A1F}" presName="parentText" presStyleLbl="node1" presStyleIdx="0" presStyleCnt="5">
        <dgm:presLayoutVars>
          <dgm:chMax val="1"/>
          <dgm:bulletEnabled val="1"/>
        </dgm:presLayoutVars>
      </dgm:prSet>
      <dgm:spPr/>
    </dgm:pt>
    <dgm:pt modelId="{730F14C3-285C-48CB-8129-58A0C9EC8E0D}" type="pres">
      <dgm:prSet presAssocID="{EB68C5EA-E503-44E5-94CE-16FBABA72A1F}" presName="descendantText" presStyleLbl="alignAccFollowNode1" presStyleIdx="0" presStyleCnt="5">
        <dgm:presLayoutVars>
          <dgm:bulletEnabled val="1"/>
        </dgm:presLayoutVars>
      </dgm:prSet>
      <dgm:spPr/>
    </dgm:pt>
    <dgm:pt modelId="{EB71B645-7E38-4B52-976E-7B64E984A73C}" type="pres">
      <dgm:prSet presAssocID="{EDE70384-ADA5-49F1-A0BF-ED6CE0BE3425}" presName="sp" presStyleCnt="0"/>
      <dgm:spPr/>
    </dgm:pt>
    <dgm:pt modelId="{B14080BB-7169-407E-AE26-CA258471AF25}" type="pres">
      <dgm:prSet presAssocID="{BA84193E-290B-4EFD-B6EA-DB14CE0D3290}" presName="linNode" presStyleCnt="0"/>
      <dgm:spPr/>
    </dgm:pt>
    <dgm:pt modelId="{D6528873-4B08-421B-BBD4-ACA98C45F515}" type="pres">
      <dgm:prSet presAssocID="{BA84193E-290B-4EFD-B6EA-DB14CE0D3290}" presName="parentText" presStyleLbl="node1" presStyleIdx="1" presStyleCnt="5">
        <dgm:presLayoutVars>
          <dgm:chMax val="1"/>
          <dgm:bulletEnabled val="1"/>
        </dgm:presLayoutVars>
      </dgm:prSet>
      <dgm:spPr/>
    </dgm:pt>
    <dgm:pt modelId="{DA166989-71EA-4188-BF6F-6349EFC7D5CE}" type="pres">
      <dgm:prSet presAssocID="{BA84193E-290B-4EFD-B6EA-DB14CE0D3290}" presName="descendantText" presStyleLbl="alignAccFollowNode1" presStyleIdx="1" presStyleCnt="5">
        <dgm:presLayoutVars>
          <dgm:bulletEnabled val="1"/>
        </dgm:presLayoutVars>
      </dgm:prSet>
      <dgm:spPr/>
    </dgm:pt>
    <dgm:pt modelId="{69953618-C781-444D-97AD-C095AF3F5924}" type="pres">
      <dgm:prSet presAssocID="{7CC0F8B3-FF48-4E8C-B8EA-E678F3709736}" presName="sp" presStyleCnt="0"/>
      <dgm:spPr/>
    </dgm:pt>
    <dgm:pt modelId="{6E6F657A-1F7E-4EAA-94DE-FC83E0E58BAE}" type="pres">
      <dgm:prSet presAssocID="{A0379896-2436-4182-B094-D64EAC9E3A11}" presName="linNode" presStyleCnt="0"/>
      <dgm:spPr/>
    </dgm:pt>
    <dgm:pt modelId="{59171451-13FC-433D-A88D-8D4F8BC392CB}" type="pres">
      <dgm:prSet presAssocID="{A0379896-2436-4182-B094-D64EAC9E3A11}" presName="parentText" presStyleLbl="node1" presStyleIdx="2" presStyleCnt="5">
        <dgm:presLayoutVars>
          <dgm:chMax val="1"/>
          <dgm:bulletEnabled val="1"/>
        </dgm:presLayoutVars>
      </dgm:prSet>
      <dgm:spPr/>
    </dgm:pt>
    <dgm:pt modelId="{D0D74A1D-898E-4BC3-9095-B2E218732354}" type="pres">
      <dgm:prSet presAssocID="{A0379896-2436-4182-B094-D64EAC9E3A11}" presName="descendantText" presStyleLbl="alignAccFollowNode1" presStyleIdx="2" presStyleCnt="5">
        <dgm:presLayoutVars>
          <dgm:bulletEnabled val="1"/>
        </dgm:presLayoutVars>
      </dgm:prSet>
      <dgm:spPr/>
    </dgm:pt>
    <dgm:pt modelId="{95DE2406-5B3A-43EC-888E-CB9B37BE2F18}" type="pres">
      <dgm:prSet presAssocID="{5EE54D13-681F-4F64-87AA-574D7C99898C}" presName="sp" presStyleCnt="0"/>
      <dgm:spPr/>
    </dgm:pt>
    <dgm:pt modelId="{C7B8E178-AB17-4EC9-97BE-023E2E79AF7B}" type="pres">
      <dgm:prSet presAssocID="{683C03FE-9466-4739-9E0D-A14903256F3C}" presName="linNode" presStyleCnt="0"/>
      <dgm:spPr/>
    </dgm:pt>
    <dgm:pt modelId="{689555CB-B928-4073-A93D-E9E9447DB352}" type="pres">
      <dgm:prSet presAssocID="{683C03FE-9466-4739-9E0D-A14903256F3C}" presName="parentText" presStyleLbl="node1" presStyleIdx="3" presStyleCnt="5">
        <dgm:presLayoutVars>
          <dgm:chMax val="1"/>
          <dgm:bulletEnabled val="1"/>
        </dgm:presLayoutVars>
      </dgm:prSet>
      <dgm:spPr/>
    </dgm:pt>
    <dgm:pt modelId="{4AC858DB-0F03-470C-9180-A53C16123EA1}" type="pres">
      <dgm:prSet presAssocID="{683C03FE-9466-4739-9E0D-A14903256F3C}" presName="descendantText" presStyleLbl="alignAccFollowNode1" presStyleIdx="3" presStyleCnt="5">
        <dgm:presLayoutVars>
          <dgm:bulletEnabled val="1"/>
        </dgm:presLayoutVars>
      </dgm:prSet>
      <dgm:spPr/>
    </dgm:pt>
    <dgm:pt modelId="{8A9D0D11-0761-45DC-8A46-1E2ED7C2A9EE}" type="pres">
      <dgm:prSet presAssocID="{3D084952-9574-4116-8C57-704244371FA3}" presName="sp" presStyleCnt="0"/>
      <dgm:spPr/>
    </dgm:pt>
    <dgm:pt modelId="{BB0F8AD7-14D0-4AC0-B95A-8B609728AB75}" type="pres">
      <dgm:prSet presAssocID="{65D8C740-CE57-414A-87FF-907A0EC80B52}" presName="linNode" presStyleCnt="0"/>
      <dgm:spPr/>
    </dgm:pt>
    <dgm:pt modelId="{918DEE48-E2E7-47DC-9CFD-81B2476FAC10}" type="pres">
      <dgm:prSet presAssocID="{65D8C740-CE57-414A-87FF-907A0EC80B52}" presName="parentText" presStyleLbl="node1" presStyleIdx="4" presStyleCnt="5">
        <dgm:presLayoutVars>
          <dgm:chMax val="1"/>
          <dgm:bulletEnabled val="1"/>
        </dgm:presLayoutVars>
      </dgm:prSet>
      <dgm:spPr/>
    </dgm:pt>
    <dgm:pt modelId="{F6260891-1E8D-4F9B-B247-CC078BC042EB}" type="pres">
      <dgm:prSet presAssocID="{65D8C740-CE57-414A-87FF-907A0EC80B52}" presName="descendantText" presStyleLbl="alignAccFollowNode1" presStyleIdx="4" presStyleCnt="5">
        <dgm:presLayoutVars>
          <dgm:bulletEnabled val="1"/>
        </dgm:presLayoutVars>
      </dgm:prSet>
      <dgm:spPr/>
    </dgm:pt>
  </dgm:ptLst>
  <dgm:cxnLst>
    <dgm:cxn modelId="{3DA5DC26-CDF4-491A-8EA5-AA4A80E4EEE8}" srcId="{EB68C5EA-E503-44E5-94CE-16FBABA72A1F}" destId="{2326EDFE-7D4D-4921-A6E7-1D3406095B09}" srcOrd="0" destOrd="0" parTransId="{56527874-C5F4-4A0F-8095-791320D0D9E5}" sibTransId="{1FB50993-8593-460F-BB09-5E12947AD6E4}"/>
    <dgm:cxn modelId="{C098702C-5C2B-4272-9226-0ACD69834250}" type="presOf" srcId="{43CED2FA-945B-4E3D-B987-9FE1766D31F6}" destId="{D0D74A1D-898E-4BC3-9095-B2E218732354}" srcOrd="0" destOrd="0" presId="urn:microsoft.com/office/officeart/2005/8/layout/vList5"/>
    <dgm:cxn modelId="{34808230-258A-4C08-8CB9-DE0D6EC0B5FE}" type="presOf" srcId="{683C03FE-9466-4739-9E0D-A14903256F3C}" destId="{689555CB-B928-4073-A93D-E9E9447DB352}" srcOrd="0" destOrd="0" presId="urn:microsoft.com/office/officeart/2005/8/layout/vList5"/>
    <dgm:cxn modelId="{E5DA3F3F-2341-40AC-913A-826BB2E64DED}" type="presOf" srcId="{458D6586-452B-4A35-B05A-CAA12AD6BD0E}" destId="{DA166989-71EA-4188-BF6F-6349EFC7D5CE}" srcOrd="0" destOrd="0" presId="urn:microsoft.com/office/officeart/2005/8/layout/vList5"/>
    <dgm:cxn modelId="{9118385E-821D-4B06-9B7B-C9A7797E7DEB}" type="presOf" srcId="{BA84193E-290B-4EFD-B6EA-DB14CE0D3290}" destId="{D6528873-4B08-421B-BBD4-ACA98C45F515}" srcOrd="0" destOrd="0" presId="urn:microsoft.com/office/officeart/2005/8/layout/vList5"/>
    <dgm:cxn modelId="{82162F64-DBE9-4E22-95E0-6A7135415168}" srcId="{BDBEB9B2-FEDE-452E-BBCF-D9A58B5B0A96}" destId="{65D8C740-CE57-414A-87FF-907A0EC80B52}" srcOrd="4" destOrd="0" parTransId="{5544FEDE-3DDC-45A1-9280-571AE546EBE4}" sibTransId="{C3F94F89-8FF1-4D2A-B800-D7C161FF82D2}"/>
    <dgm:cxn modelId="{80D2AB49-6FFB-48BF-8F8D-2393E14E6668}" srcId="{683C03FE-9466-4739-9E0D-A14903256F3C}" destId="{4A7D20EB-C07E-4A8D-8BF5-BA196127403E}" srcOrd="0" destOrd="0" parTransId="{BF3AD33D-8145-497B-8D1B-9C12A4D2E770}" sibTransId="{1F717C82-B2B7-4B2F-BA1C-F3D11963ACC5}"/>
    <dgm:cxn modelId="{5B85D775-808D-4DC7-98A8-3663C314E8B3}" srcId="{BDBEB9B2-FEDE-452E-BBCF-D9A58B5B0A96}" destId="{BA84193E-290B-4EFD-B6EA-DB14CE0D3290}" srcOrd="1" destOrd="0" parTransId="{B245D569-0E14-4B04-B802-0FC96A857253}" sibTransId="{7CC0F8B3-FF48-4E8C-B8EA-E678F3709736}"/>
    <dgm:cxn modelId="{66C03A76-ABF6-45C5-B86D-D6959646288E}" type="presOf" srcId="{2326EDFE-7D4D-4921-A6E7-1D3406095B09}" destId="{730F14C3-285C-48CB-8129-58A0C9EC8E0D}" srcOrd="0" destOrd="0" presId="urn:microsoft.com/office/officeart/2005/8/layout/vList5"/>
    <dgm:cxn modelId="{839FA25A-9E2F-47B6-995D-897CC9AF68BD}" type="presOf" srcId="{4A7D20EB-C07E-4A8D-8BF5-BA196127403E}" destId="{4AC858DB-0F03-470C-9180-A53C16123EA1}" srcOrd="0" destOrd="0" presId="urn:microsoft.com/office/officeart/2005/8/layout/vList5"/>
    <dgm:cxn modelId="{BA06E37E-C596-428B-8648-FE1AA03E6443}" srcId="{A0379896-2436-4182-B094-D64EAC9E3A11}" destId="{43CED2FA-945B-4E3D-B987-9FE1766D31F6}" srcOrd="0" destOrd="0" parTransId="{4A893C81-318D-4555-8C62-70FDDD894E5E}" sibTransId="{0E8ECFA3-6B26-4F78-9930-17526389E0D6}"/>
    <dgm:cxn modelId="{CCDB2588-81E6-4CB2-A538-9FAC7982A26D}" type="presOf" srcId="{EB68C5EA-E503-44E5-94CE-16FBABA72A1F}" destId="{409FC99C-C202-4461-8D82-C61554028C8C}" srcOrd="0" destOrd="0" presId="urn:microsoft.com/office/officeart/2005/8/layout/vList5"/>
    <dgm:cxn modelId="{06F39DA8-90F4-4A90-A4AF-38D86E65B89D}" srcId="{65D8C740-CE57-414A-87FF-907A0EC80B52}" destId="{A011343C-DFF6-423D-AE79-E0A00CFE1C1A}" srcOrd="0" destOrd="0" parTransId="{51930F60-D1C1-497F-8E91-7FAEE4BB89AF}" sibTransId="{AF3085B0-666F-4C9B-B274-D0821DA64D96}"/>
    <dgm:cxn modelId="{5A5A39AF-9A0E-45D5-94F9-B075C2F70AA9}" type="presOf" srcId="{BDBEB9B2-FEDE-452E-BBCF-D9A58B5B0A96}" destId="{5009498D-7773-40BC-9982-B35B191428A5}" srcOrd="0" destOrd="0" presId="urn:microsoft.com/office/officeart/2005/8/layout/vList5"/>
    <dgm:cxn modelId="{5F2589B5-4480-4528-A143-1796BA207B53}" srcId="{BDBEB9B2-FEDE-452E-BBCF-D9A58B5B0A96}" destId="{EB68C5EA-E503-44E5-94CE-16FBABA72A1F}" srcOrd="0" destOrd="0" parTransId="{9B6A6598-41B2-4BCE-9577-2C3C113675CD}" sibTransId="{EDE70384-ADA5-49F1-A0BF-ED6CE0BE3425}"/>
    <dgm:cxn modelId="{BEA27DB8-E739-49C5-A350-FB5131C4C6BA}" type="presOf" srcId="{A011343C-DFF6-423D-AE79-E0A00CFE1C1A}" destId="{F6260891-1E8D-4F9B-B247-CC078BC042EB}" srcOrd="0" destOrd="0" presId="urn:microsoft.com/office/officeart/2005/8/layout/vList5"/>
    <dgm:cxn modelId="{132121C6-C92F-469B-BF50-DA9EEE32C1D6}" type="presOf" srcId="{65D8C740-CE57-414A-87FF-907A0EC80B52}" destId="{918DEE48-E2E7-47DC-9CFD-81B2476FAC10}" srcOrd="0" destOrd="0" presId="urn:microsoft.com/office/officeart/2005/8/layout/vList5"/>
    <dgm:cxn modelId="{5EEAA0DA-6178-4AE9-8A2D-598989767ED2}" srcId="{BDBEB9B2-FEDE-452E-BBCF-D9A58B5B0A96}" destId="{A0379896-2436-4182-B094-D64EAC9E3A11}" srcOrd="2" destOrd="0" parTransId="{99976843-0924-47D1-8B95-5314977EC856}" sibTransId="{5EE54D13-681F-4F64-87AA-574D7C99898C}"/>
    <dgm:cxn modelId="{48146EE3-FF11-47DC-A32C-25A093803E16}" srcId="{BA84193E-290B-4EFD-B6EA-DB14CE0D3290}" destId="{458D6586-452B-4A35-B05A-CAA12AD6BD0E}" srcOrd="0" destOrd="0" parTransId="{1FC2694A-7955-4428-9E1A-67A229B8FE65}" sibTransId="{DEB339EB-7DAE-45B1-9CE1-84278C3939EE}"/>
    <dgm:cxn modelId="{7FFDEAE8-CE5D-49DD-A3F5-B3858EFB0951}" srcId="{BDBEB9B2-FEDE-452E-BBCF-D9A58B5B0A96}" destId="{683C03FE-9466-4739-9E0D-A14903256F3C}" srcOrd="3" destOrd="0" parTransId="{D2E8A18C-EF4E-43DE-B3B1-AAB0F36E53A4}" sibTransId="{3D084952-9574-4116-8C57-704244371FA3}"/>
    <dgm:cxn modelId="{F61591F0-32D9-4558-90AB-307048CCDC92}" type="presOf" srcId="{A0379896-2436-4182-B094-D64EAC9E3A11}" destId="{59171451-13FC-433D-A88D-8D4F8BC392CB}" srcOrd="0" destOrd="0" presId="urn:microsoft.com/office/officeart/2005/8/layout/vList5"/>
    <dgm:cxn modelId="{C6463D9C-B6BE-4D72-A2D4-658EF8D4BA34}" type="presParOf" srcId="{5009498D-7773-40BC-9982-B35B191428A5}" destId="{0D7541FB-AE43-4315-ABBD-0772A08421C3}" srcOrd="0" destOrd="0" presId="urn:microsoft.com/office/officeart/2005/8/layout/vList5"/>
    <dgm:cxn modelId="{C6198636-EBEB-4950-B1E9-8FA64AC5D061}" type="presParOf" srcId="{0D7541FB-AE43-4315-ABBD-0772A08421C3}" destId="{409FC99C-C202-4461-8D82-C61554028C8C}" srcOrd="0" destOrd="0" presId="urn:microsoft.com/office/officeart/2005/8/layout/vList5"/>
    <dgm:cxn modelId="{9A475920-559C-46D7-911C-80C30DFBB4F0}" type="presParOf" srcId="{0D7541FB-AE43-4315-ABBD-0772A08421C3}" destId="{730F14C3-285C-48CB-8129-58A0C9EC8E0D}" srcOrd="1" destOrd="0" presId="urn:microsoft.com/office/officeart/2005/8/layout/vList5"/>
    <dgm:cxn modelId="{6A4B536F-7500-4BBD-AB20-F63C8C194D4C}" type="presParOf" srcId="{5009498D-7773-40BC-9982-B35B191428A5}" destId="{EB71B645-7E38-4B52-976E-7B64E984A73C}" srcOrd="1" destOrd="0" presId="urn:microsoft.com/office/officeart/2005/8/layout/vList5"/>
    <dgm:cxn modelId="{4D08CB62-D1CF-4F04-88C6-56429837CE57}" type="presParOf" srcId="{5009498D-7773-40BC-9982-B35B191428A5}" destId="{B14080BB-7169-407E-AE26-CA258471AF25}" srcOrd="2" destOrd="0" presId="urn:microsoft.com/office/officeart/2005/8/layout/vList5"/>
    <dgm:cxn modelId="{5FC82958-0032-4DE3-965C-4BC53E59E3F8}" type="presParOf" srcId="{B14080BB-7169-407E-AE26-CA258471AF25}" destId="{D6528873-4B08-421B-BBD4-ACA98C45F515}" srcOrd="0" destOrd="0" presId="urn:microsoft.com/office/officeart/2005/8/layout/vList5"/>
    <dgm:cxn modelId="{20E1B257-BC2A-481E-9D7A-6B4E98E4F9EC}" type="presParOf" srcId="{B14080BB-7169-407E-AE26-CA258471AF25}" destId="{DA166989-71EA-4188-BF6F-6349EFC7D5CE}" srcOrd="1" destOrd="0" presId="urn:microsoft.com/office/officeart/2005/8/layout/vList5"/>
    <dgm:cxn modelId="{843A2BD1-849A-4F45-920C-46EEB7449CD1}" type="presParOf" srcId="{5009498D-7773-40BC-9982-B35B191428A5}" destId="{69953618-C781-444D-97AD-C095AF3F5924}" srcOrd="3" destOrd="0" presId="urn:microsoft.com/office/officeart/2005/8/layout/vList5"/>
    <dgm:cxn modelId="{19E80F34-9B4C-40B1-9F8B-F55FBDE9DE29}" type="presParOf" srcId="{5009498D-7773-40BC-9982-B35B191428A5}" destId="{6E6F657A-1F7E-4EAA-94DE-FC83E0E58BAE}" srcOrd="4" destOrd="0" presId="urn:microsoft.com/office/officeart/2005/8/layout/vList5"/>
    <dgm:cxn modelId="{D4C9DCD3-141C-4351-BE17-007935CD3FC0}" type="presParOf" srcId="{6E6F657A-1F7E-4EAA-94DE-FC83E0E58BAE}" destId="{59171451-13FC-433D-A88D-8D4F8BC392CB}" srcOrd="0" destOrd="0" presId="urn:microsoft.com/office/officeart/2005/8/layout/vList5"/>
    <dgm:cxn modelId="{174BDFDD-EF2A-43D9-B4BC-18B89D7FEE47}" type="presParOf" srcId="{6E6F657A-1F7E-4EAA-94DE-FC83E0E58BAE}" destId="{D0D74A1D-898E-4BC3-9095-B2E218732354}" srcOrd="1" destOrd="0" presId="urn:microsoft.com/office/officeart/2005/8/layout/vList5"/>
    <dgm:cxn modelId="{8D62CE01-51FF-4F3A-A571-2B57D46DF12D}" type="presParOf" srcId="{5009498D-7773-40BC-9982-B35B191428A5}" destId="{95DE2406-5B3A-43EC-888E-CB9B37BE2F18}" srcOrd="5" destOrd="0" presId="urn:microsoft.com/office/officeart/2005/8/layout/vList5"/>
    <dgm:cxn modelId="{17A64C38-AA89-4AE8-AE8B-3EFBC2EE1193}" type="presParOf" srcId="{5009498D-7773-40BC-9982-B35B191428A5}" destId="{C7B8E178-AB17-4EC9-97BE-023E2E79AF7B}" srcOrd="6" destOrd="0" presId="urn:microsoft.com/office/officeart/2005/8/layout/vList5"/>
    <dgm:cxn modelId="{0B52D393-E81F-4BBB-A34F-404E8256436B}" type="presParOf" srcId="{C7B8E178-AB17-4EC9-97BE-023E2E79AF7B}" destId="{689555CB-B928-4073-A93D-E9E9447DB352}" srcOrd="0" destOrd="0" presId="urn:microsoft.com/office/officeart/2005/8/layout/vList5"/>
    <dgm:cxn modelId="{71FF5981-90A7-4E16-A292-F6E9E208CDBB}" type="presParOf" srcId="{C7B8E178-AB17-4EC9-97BE-023E2E79AF7B}" destId="{4AC858DB-0F03-470C-9180-A53C16123EA1}" srcOrd="1" destOrd="0" presId="urn:microsoft.com/office/officeart/2005/8/layout/vList5"/>
    <dgm:cxn modelId="{CA48E11A-D0B3-4697-97F8-C67C82037B63}" type="presParOf" srcId="{5009498D-7773-40BC-9982-B35B191428A5}" destId="{8A9D0D11-0761-45DC-8A46-1E2ED7C2A9EE}" srcOrd="7" destOrd="0" presId="urn:microsoft.com/office/officeart/2005/8/layout/vList5"/>
    <dgm:cxn modelId="{76CB5AAA-F387-474E-A33A-D8F00B41AE01}" type="presParOf" srcId="{5009498D-7773-40BC-9982-B35B191428A5}" destId="{BB0F8AD7-14D0-4AC0-B95A-8B609728AB75}" srcOrd="8" destOrd="0" presId="urn:microsoft.com/office/officeart/2005/8/layout/vList5"/>
    <dgm:cxn modelId="{80A5022A-380B-4B80-A027-04E0C35F17F8}" type="presParOf" srcId="{BB0F8AD7-14D0-4AC0-B95A-8B609728AB75}" destId="{918DEE48-E2E7-47DC-9CFD-81B2476FAC10}" srcOrd="0" destOrd="0" presId="urn:microsoft.com/office/officeart/2005/8/layout/vList5"/>
    <dgm:cxn modelId="{8AD39F2A-F268-4DB1-A094-1BE860941CC6}" type="presParOf" srcId="{BB0F8AD7-14D0-4AC0-B95A-8B609728AB75}" destId="{F6260891-1E8D-4F9B-B247-CC078BC042E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5E09F0A-A1E3-4286-BE03-9561AD17088E}" type="doc">
      <dgm:prSet loTypeId="urn:microsoft.com/office/officeart/2016/7/layout/HorizontalActionList" loCatId="List" qsTypeId="urn:microsoft.com/office/officeart/2005/8/quickstyle/simple2" qsCatId="simple" csTypeId="urn:microsoft.com/office/officeart/2005/8/colors/accent3_2" csCatId="accent3" phldr="1"/>
      <dgm:spPr/>
      <dgm:t>
        <a:bodyPr/>
        <a:lstStyle/>
        <a:p>
          <a:endParaRPr lang="en-US"/>
        </a:p>
      </dgm:t>
    </dgm:pt>
    <dgm:pt modelId="{7137BC09-7BE4-44C1-8540-3E3CB6437E2A}">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RELEVANCE</a:t>
          </a:r>
          <a:endParaRPr lang="en-US" sz="1800" dirty="0">
            <a:solidFill>
              <a:schemeClr val="tx1"/>
            </a:solidFill>
            <a:latin typeface="Source Sans Pro" panose="020B0503030403020204" pitchFamily="34" charset="0"/>
            <a:ea typeface="Source Sans Pro" panose="020B0503030403020204" pitchFamily="34" charset="0"/>
          </a:endParaRPr>
        </a:p>
      </dgm:t>
    </dgm:pt>
    <dgm:pt modelId="{4CD83DAD-C1E9-4574-A2A1-09235A34062B}" type="parTrans" cxnId="{20852DAF-484C-4A9C-B8DE-E6F5755B10C2}">
      <dgm:prSet/>
      <dgm:spPr/>
      <dgm:t>
        <a:bodyPr/>
        <a:lstStyle/>
        <a:p>
          <a:endParaRPr lang="en-US"/>
        </a:p>
      </dgm:t>
    </dgm:pt>
    <dgm:pt modelId="{89943537-C030-470E-9788-9F97FA17D9C9}" type="sibTrans" cxnId="{20852DAF-484C-4A9C-B8DE-E6F5755B10C2}">
      <dgm:prSet/>
      <dgm:spPr/>
      <dgm:t>
        <a:bodyPr/>
        <a:lstStyle/>
        <a:p>
          <a:endParaRPr lang="en-US"/>
        </a:p>
      </dgm:t>
    </dgm:pt>
    <dgm:pt modelId="{43D7CD46-0FC4-4C5B-BD4A-9FDF9C349FDC}">
      <dgm:prSet custT="1"/>
      <dgm:spPr/>
      <dgm:t>
        <a:bodyPr/>
        <a:lstStyle/>
        <a:p>
          <a:pPr>
            <a:buFont typeface="Arial" panose="020B0604020202020204" pitchFamily="34" charset="0"/>
            <a:buChar char="•"/>
          </a:pPr>
          <a:r>
            <a:rPr lang="en-GB" sz="1800" dirty="0">
              <a:solidFill>
                <a:schemeClr val="tx1"/>
              </a:solidFill>
              <a:latin typeface="Source Sans Pro" panose="020B0503030403020204" pitchFamily="34" charset="0"/>
              <a:ea typeface="Source Sans Pro" panose="020B0503030403020204" pitchFamily="34" charset="0"/>
            </a:rPr>
            <a:t>-Helped me understand the role of both OT and Physio regarding Falls assessment</a:t>
          </a:r>
          <a:endParaRPr lang="en-US" sz="1800" dirty="0">
            <a:solidFill>
              <a:schemeClr val="tx1"/>
            </a:solidFill>
            <a:latin typeface="Source Sans Pro" panose="020B0503030403020204" pitchFamily="34" charset="0"/>
            <a:ea typeface="Source Sans Pro" panose="020B0503030403020204" pitchFamily="34" charset="0"/>
          </a:endParaRPr>
        </a:p>
      </dgm:t>
    </dgm:pt>
    <dgm:pt modelId="{1D541B15-E1A9-45C1-993B-C249E02F3560}" type="parTrans" cxnId="{BB2FEFAE-FB4A-45E6-865F-0CC7D142A87A}">
      <dgm:prSet/>
      <dgm:spPr/>
      <dgm:t>
        <a:bodyPr/>
        <a:lstStyle/>
        <a:p>
          <a:endParaRPr lang="en-US"/>
        </a:p>
      </dgm:t>
    </dgm:pt>
    <dgm:pt modelId="{D2CD1ED7-3033-4BE3-AEC9-97CE36CBBF29}" type="sibTrans" cxnId="{BB2FEFAE-FB4A-45E6-865F-0CC7D142A87A}">
      <dgm:prSet/>
      <dgm:spPr/>
      <dgm:t>
        <a:bodyPr/>
        <a:lstStyle/>
        <a:p>
          <a:endParaRPr lang="en-US"/>
        </a:p>
      </dgm:t>
    </dgm:pt>
    <dgm:pt modelId="{1B6C3489-42B7-4A0B-9FF4-C0BAEBD91FAF}">
      <dgm:prSet custT="1"/>
      <dgm:spPr/>
      <dgm:t>
        <a:bodyPr/>
        <a:lstStyle/>
        <a:p>
          <a:pPr>
            <a:buFont typeface="Arial" panose="020B0604020202020204" pitchFamily="34" charset="0"/>
            <a:buChar char="•"/>
          </a:pPr>
          <a:r>
            <a:rPr lang="en-GB" sz="1800" dirty="0">
              <a:solidFill>
                <a:schemeClr val="tx1"/>
              </a:solidFill>
              <a:latin typeface="Source Sans Pro" panose="020B0503030403020204" pitchFamily="34" charset="0"/>
              <a:ea typeface="Source Sans Pro" panose="020B0503030403020204" pitchFamily="34" charset="0"/>
            </a:rPr>
            <a:t>-It was very good and well presented. Very relevant to our roles at the home as we deal with falls often.</a:t>
          </a:r>
          <a:endParaRPr lang="en-US" sz="1800" dirty="0">
            <a:solidFill>
              <a:schemeClr val="tx1"/>
            </a:solidFill>
            <a:latin typeface="Source Sans Pro" panose="020B0503030403020204" pitchFamily="34" charset="0"/>
            <a:ea typeface="Source Sans Pro" panose="020B0503030403020204" pitchFamily="34" charset="0"/>
          </a:endParaRPr>
        </a:p>
      </dgm:t>
    </dgm:pt>
    <dgm:pt modelId="{FE0D25D2-100F-4E2D-9AA1-C2B99FE04995}" type="parTrans" cxnId="{8859B10B-52EC-4627-B644-2DDEB28F940B}">
      <dgm:prSet/>
      <dgm:spPr/>
      <dgm:t>
        <a:bodyPr/>
        <a:lstStyle/>
        <a:p>
          <a:endParaRPr lang="en-US"/>
        </a:p>
      </dgm:t>
    </dgm:pt>
    <dgm:pt modelId="{6304634B-EB42-4C47-998B-7DB0A6571C3C}" type="sibTrans" cxnId="{8859B10B-52EC-4627-B644-2DDEB28F940B}">
      <dgm:prSet/>
      <dgm:spPr/>
      <dgm:t>
        <a:bodyPr/>
        <a:lstStyle/>
        <a:p>
          <a:endParaRPr lang="en-US"/>
        </a:p>
      </dgm:t>
    </dgm:pt>
    <dgm:pt modelId="{203F8FA7-FA61-48A8-B84D-17B58065E9D6}">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CLARITY</a:t>
          </a:r>
          <a:endParaRPr lang="en-US" sz="1800" dirty="0">
            <a:solidFill>
              <a:schemeClr val="tx1"/>
            </a:solidFill>
            <a:latin typeface="Source Sans Pro" panose="020B0503030403020204" pitchFamily="34" charset="0"/>
            <a:ea typeface="Source Sans Pro" panose="020B0503030403020204" pitchFamily="34" charset="0"/>
          </a:endParaRPr>
        </a:p>
      </dgm:t>
    </dgm:pt>
    <dgm:pt modelId="{D08B6BA3-1CAA-40C0-9FA6-7D6DFCA9FD17}" type="parTrans" cxnId="{2457E9CF-A467-447C-B3EE-E33AF36E4928}">
      <dgm:prSet/>
      <dgm:spPr/>
      <dgm:t>
        <a:bodyPr/>
        <a:lstStyle/>
        <a:p>
          <a:endParaRPr lang="en-US"/>
        </a:p>
      </dgm:t>
    </dgm:pt>
    <dgm:pt modelId="{C0E5A48D-0CE3-484F-80AA-C44564A16D6F}" type="sibTrans" cxnId="{2457E9CF-A467-447C-B3EE-E33AF36E4928}">
      <dgm:prSet/>
      <dgm:spPr/>
      <dgm:t>
        <a:bodyPr/>
        <a:lstStyle/>
        <a:p>
          <a:endParaRPr lang="en-US"/>
        </a:p>
      </dgm:t>
    </dgm:pt>
    <dgm:pt modelId="{6838044E-983D-4346-8E5E-6F60B7103ED5}">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-Very well presented and clear</a:t>
          </a:r>
          <a:endParaRPr lang="en-US" sz="1800" dirty="0">
            <a:solidFill>
              <a:schemeClr val="tx1"/>
            </a:solidFill>
            <a:latin typeface="Source Sans Pro" panose="020B0503030403020204" pitchFamily="34" charset="0"/>
            <a:ea typeface="Source Sans Pro" panose="020B0503030403020204" pitchFamily="34" charset="0"/>
          </a:endParaRPr>
        </a:p>
      </dgm:t>
    </dgm:pt>
    <dgm:pt modelId="{7744EFE4-4337-4010-A5A0-32CF4561DA28}" type="parTrans" cxnId="{5411D685-B56E-433E-8959-9168BBAC3D5F}">
      <dgm:prSet/>
      <dgm:spPr/>
      <dgm:t>
        <a:bodyPr/>
        <a:lstStyle/>
        <a:p>
          <a:endParaRPr lang="en-US"/>
        </a:p>
      </dgm:t>
    </dgm:pt>
    <dgm:pt modelId="{F6D2825E-FD99-41FF-809D-DA157261F7F6}" type="sibTrans" cxnId="{5411D685-B56E-433E-8959-9168BBAC3D5F}">
      <dgm:prSet/>
      <dgm:spPr/>
      <dgm:t>
        <a:bodyPr/>
        <a:lstStyle/>
        <a:p>
          <a:endParaRPr lang="en-US"/>
        </a:p>
      </dgm:t>
    </dgm:pt>
    <dgm:pt modelId="{7610E0EA-E44A-423E-84D9-529423938AB3}">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-It was really understandable and good for me</a:t>
          </a:r>
          <a:endParaRPr lang="en-US" sz="1800" dirty="0">
            <a:solidFill>
              <a:schemeClr val="tx1"/>
            </a:solidFill>
            <a:latin typeface="Source Sans Pro" panose="020B0503030403020204" pitchFamily="34" charset="0"/>
            <a:ea typeface="Source Sans Pro" panose="020B0503030403020204" pitchFamily="34" charset="0"/>
          </a:endParaRPr>
        </a:p>
      </dgm:t>
    </dgm:pt>
    <dgm:pt modelId="{C6E6B7F5-F3EC-4DD2-9CBE-858248B41786}" type="parTrans" cxnId="{8DF8135D-5AF7-43FF-B3D7-AA29D41E1C0D}">
      <dgm:prSet/>
      <dgm:spPr/>
      <dgm:t>
        <a:bodyPr/>
        <a:lstStyle/>
        <a:p>
          <a:endParaRPr lang="en-US"/>
        </a:p>
      </dgm:t>
    </dgm:pt>
    <dgm:pt modelId="{5057AD10-FA95-47E4-8F72-A6EC4BE8EA07}" type="sibTrans" cxnId="{8DF8135D-5AF7-43FF-B3D7-AA29D41E1C0D}">
      <dgm:prSet/>
      <dgm:spPr/>
      <dgm:t>
        <a:bodyPr/>
        <a:lstStyle/>
        <a:p>
          <a:endParaRPr lang="en-US"/>
        </a:p>
      </dgm:t>
    </dgm:pt>
    <dgm:pt modelId="{71096E55-2C12-4C07-9485-B2EE281B75D1}">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CONFIDENCE</a:t>
          </a:r>
          <a:endParaRPr lang="en-US" sz="1800" dirty="0">
            <a:solidFill>
              <a:schemeClr val="tx1"/>
            </a:solidFill>
            <a:latin typeface="Source Sans Pro" panose="020B0503030403020204" pitchFamily="34" charset="0"/>
            <a:ea typeface="Source Sans Pro" panose="020B0503030403020204" pitchFamily="34" charset="0"/>
          </a:endParaRPr>
        </a:p>
      </dgm:t>
    </dgm:pt>
    <dgm:pt modelId="{7F641E71-17EB-4B41-9B8A-D88D665FBECB}" type="parTrans" cxnId="{A9452F18-B963-4028-B9ED-E06C196ECF57}">
      <dgm:prSet/>
      <dgm:spPr/>
      <dgm:t>
        <a:bodyPr/>
        <a:lstStyle/>
        <a:p>
          <a:endParaRPr lang="en-US"/>
        </a:p>
      </dgm:t>
    </dgm:pt>
    <dgm:pt modelId="{1209B79D-DDD3-407A-86B0-D2F1E4F1D824}" type="sibTrans" cxnId="{A9452F18-B963-4028-B9ED-E06C196ECF57}">
      <dgm:prSet/>
      <dgm:spPr/>
      <dgm:t>
        <a:bodyPr/>
        <a:lstStyle/>
        <a:p>
          <a:endParaRPr lang="en-US"/>
        </a:p>
      </dgm:t>
    </dgm:pt>
    <dgm:pt modelId="{D3BED1C4-A9A7-4F6F-9ECC-21E32436F1F8}">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-Presented really well and confidently. Good fun too</a:t>
          </a:r>
          <a:endParaRPr lang="en-US" sz="1800" dirty="0">
            <a:solidFill>
              <a:schemeClr val="tx1"/>
            </a:solidFill>
            <a:latin typeface="Source Sans Pro" panose="020B0503030403020204" pitchFamily="34" charset="0"/>
            <a:ea typeface="Source Sans Pro" panose="020B0503030403020204" pitchFamily="34" charset="0"/>
          </a:endParaRPr>
        </a:p>
      </dgm:t>
    </dgm:pt>
    <dgm:pt modelId="{71CC4128-6CB7-4F85-80E3-B112FA97DC1B}" type="parTrans" cxnId="{787DA027-A1AC-4870-A80F-4E8A01ACBFE8}">
      <dgm:prSet/>
      <dgm:spPr/>
      <dgm:t>
        <a:bodyPr/>
        <a:lstStyle/>
        <a:p>
          <a:endParaRPr lang="en-US"/>
        </a:p>
      </dgm:t>
    </dgm:pt>
    <dgm:pt modelId="{FEE66D4C-7AA3-4C1B-ADC4-335885A167D9}" type="sibTrans" cxnId="{787DA027-A1AC-4870-A80F-4E8A01ACBFE8}">
      <dgm:prSet/>
      <dgm:spPr/>
      <dgm:t>
        <a:bodyPr/>
        <a:lstStyle/>
        <a:p>
          <a:endParaRPr lang="en-US"/>
        </a:p>
      </dgm:t>
    </dgm:pt>
    <dgm:pt modelId="{A6E55B98-04EE-4AA3-AEBE-7DC476506C6E}">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-Very informative and easy to understand, provides me with confidence to put these into practice</a:t>
          </a:r>
          <a:endParaRPr lang="en-US" sz="1800" dirty="0">
            <a:solidFill>
              <a:schemeClr val="tx1"/>
            </a:solidFill>
            <a:latin typeface="Source Sans Pro" panose="020B0503030403020204" pitchFamily="34" charset="0"/>
            <a:ea typeface="Source Sans Pro" panose="020B0503030403020204" pitchFamily="34" charset="0"/>
          </a:endParaRPr>
        </a:p>
      </dgm:t>
    </dgm:pt>
    <dgm:pt modelId="{1F2D3754-E534-4752-A634-705F942714B3}" type="parTrans" cxnId="{2D9FBBDC-5614-4898-A79C-C979678F2F62}">
      <dgm:prSet/>
      <dgm:spPr/>
      <dgm:t>
        <a:bodyPr/>
        <a:lstStyle/>
        <a:p>
          <a:endParaRPr lang="en-US"/>
        </a:p>
      </dgm:t>
    </dgm:pt>
    <dgm:pt modelId="{850CA09E-2A7A-4216-974C-DBBE772FFD44}" type="sibTrans" cxnId="{2D9FBBDC-5614-4898-A79C-C979678F2F62}">
      <dgm:prSet/>
      <dgm:spPr/>
      <dgm:t>
        <a:bodyPr/>
        <a:lstStyle/>
        <a:p>
          <a:endParaRPr lang="en-US"/>
        </a:p>
      </dgm:t>
    </dgm:pt>
    <dgm:pt modelId="{9AECB788-11C1-4CAC-823A-B8230720FB7B}">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ENGAGEMENT</a:t>
          </a:r>
          <a:endParaRPr lang="en-US" sz="1800" dirty="0">
            <a:solidFill>
              <a:schemeClr val="tx1"/>
            </a:solidFill>
            <a:latin typeface="Source Sans Pro" panose="020B0503030403020204" pitchFamily="34" charset="0"/>
            <a:ea typeface="Source Sans Pro" panose="020B0503030403020204" pitchFamily="34" charset="0"/>
          </a:endParaRPr>
        </a:p>
      </dgm:t>
    </dgm:pt>
    <dgm:pt modelId="{1EDBCD4A-2DB7-457E-A417-9147402FC439}" type="parTrans" cxnId="{5366179C-29DC-4636-B7EC-DEA1004FEB56}">
      <dgm:prSet/>
      <dgm:spPr/>
      <dgm:t>
        <a:bodyPr/>
        <a:lstStyle/>
        <a:p>
          <a:endParaRPr lang="en-US"/>
        </a:p>
      </dgm:t>
    </dgm:pt>
    <dgm:pt modelId="{4414C6FC-E8BB-453B-99A9-9EB96FE0E5D5}" type="sibTrans" cxnId="{5366179C-29DC-4636-B7EC-DEA1004FEB56}">
      <dgm:prSet/>
      <dgm:spPr/>
      <dgm:t>
        <a:bodyPr/>
        <a:lstStyle/>
        <a:p>
          <a:endParaRPr lang="en-US"/>
        </a:p>
      </dgm:t>
    </dgm:pt>
    <dgm:pt modelId="{AFE06A47-1572-4A3B-9EF4-4C4ADEA0C707}">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-Very informative and engaging session </a:t>
          </a:r>
          <a:endParaRPr lang="en-US" sz="1800" dirty="0">
            <a:solidFill>
              <a:schemeClr val="tx1"/>
            </a:solidFill>
            <a:latin typeface="Source Sans Pro" panose="020B0503030403020204" pitchFamily="34" charset="0"/>
            <a:ea typeface="Source Sans Pro" panose="020B0503030403020204" pitchFamily="34" charset="0"/>
          </a:endParaRPr>
        </a:p>
      </dgm:t>
    </dgm:pt>
    <dgm:pt modelId="{7737BDAB-49D0-4AFE-83FD-F794B11D3486}" type="parTrans" cxnId="{FCF44F89-B87B-4F72-813D-D68FEDC1FC6C}">
      <dgm:prSet/>
      <dgm:spPr/>
      <dgm:t>
        <a:bodyPr/>
        <a:lstStyle/>
        <a:p>
          <a:endParaRPr lang="en-US"/>
        </a:p>
      </dgm:t>
    </dgm:pt>
    <dgm:pt modelId="{EB26F2F0-CEDF-439D-8E68-87AE2CD09BB7}" type="sibTrans" cxnId="{FCF44F89-B87B-4F72-813D-D68FEDC1FC6C}">
      <dgm:prSet/>
      <dgm:spPr/>
      <dgm:t>
        <a:bodyPr/>
        <a:lstStyle/>
        <a:p>
          <a:endParaRPr lang="en-US"/>
        </a:p>
      </dgm:t>
    </dgm:pt>
    <dgm:pt modelId="{5B95726B-6124-4696-9224-92BACA0FAD28}">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-Presented really well and confidently. Good fun too</a:t>
          </a:r>
          <a:endParaRPr lang="en-US" sz="1800" dirty="0">
            <a:solidFill>
              <a:schemeClr val="tx1"/>
            </a:solidFill>
            <a:latin typeface="Source Sans Pro" panose="020B0503030403020204" pitchFamily="34" charset="0"/>
            <a:ea typeface="Source Sans Pro" panose="020B0503030403020204" pitchFamily="34" charset="0"/>
          </a:endParaRPr>
        </a:p>
      </dgm:t>
    </dgm:pt>
    <dgm:pt modelId="{DA27E987-1D89-4EC7-B5C9-EE863C04AF82}" type="parTrans" cxnId="{3246304D-EA95-427F-ACCB-55B40147001A}">
      <dgm:prSet/>
      <dgm:spPr/>
      <dgm:t>
        <a:bodyPr/>
        <a:lstStyle/>
        <a:p>
          <a:endParaRPr lang="en-US"/>
        </a:p>
      </dgm:t>
    </dgm:pt>
    <dgm:pt modelId="{E926BBDC-7346-455E-A6E5-A047055F53AA}" type="sibTrans" cxnId="{3246304D-EA95-427F-ACCB-55B40147001A}">
      <dgm:prSet/>
      <dgm:spPr/>
      <dgm:t>
        <a:bodyPr/>
        <a:lstStyle/>
        <a:p>
          <a:endParaRPr lang="en-US"/>
        </a:p>
      </dgm:t>
    </dgm:pt>
    <dgm:pt modelId="{7DB508C1-FC17-4627-8603-2185867FA3F2}">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PRACTICALITY</a:t>
          </a:r>
          <a:endParaRPr lang="en-US" sz="1800" dirty="0">
            <a:solidFill>
              <a:schemeClr val="tx1"/>
            </a:solidFill>
            <a:latin typeface="Source Sans Pro" panose="020B0503030403020204" pitchFamily="34" charset="0"/>
            <a:ea typeface="Source Sans Pro" panose="020B0503030403020204" pitchFamily="34" charset="0"/>
          </a:endParaRPr>
        </a:p>
      </dgm:t>
    </dgm:pt>
    <dgm:pt modelId="{43A537A4-66AC-48BD-85FF-80A5583D34DC}" type="parTrans" cxnId="{D635AF03-D178-4813-83BF-2E025EE27057}">
      <dgm:prSet/>
      <dgm:spPr/>
      <dgm:t>
        <a:bodyPr/>
        <a:lstStyle/>
        <a:p>
          <a:endParaRPr lang="en-US"/>
        </a:p>
      </dgm:t>
    </dgm:pt>
    <dgm:pt modelId="{CF1885A9-4A2C-4E3C-80C5-C632712503F5}" type="sibTrans" cxnId="{D635AF03-D178-4813-83BF-2E025EE27057}">
      <dgm:prSet/>
      <dgm:spPr/>
      <dgm:t>
        <a:bodyPr/>
        <a:lstStyle/>
        <a:p>
          <a:endParaRPr lang="en-US"/>
        </a:p>
      </dgm:t>
    </dgm:pt>
    <dgm:pt modelId="{186459BF-9CD1-4E80-A730-50D382696E11}">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-Having such session would be very helpful in future too for care staff , it has helped me a lot today</a:t>
          </a:r>
          <a:endParaRPr lang="en-US" sz="1800" dirty="0">
            <a:solidFill>
              <a:schemeClr val="tx1"/>
            </a:solidFill>
            <a:latin typeface="Source Sans Pro" panose="020B0503030403020204" pitchFamily="34" charset="0"/>
            <a:ea typeface="Source Sans Pro" panose="020B0503030403020204" pitchFamily="34" charset="0"/>
          </a:endParaRPr>
        </a:p>
      </dgm:t>
    </dgm:pt>
    <dgm:pt modelId="{323A5B7D-B394-4DF6-B7D6-C88F92C8EDBA}" type="parTrans" cxnId="{DFAFB39D-9B40-45B4-9188-D03EFDA73EC4}">
      <dgm:prSet/>
      <dgm:spPr/>
      <dgm:t>
        <a:bodyPr/>
        <a:lstStyle/>
        <a:p>
          <a:endParaRPr lang="en-US"/>
        </a:p>
      </dgm:t>
    </dgm:pt>
    <dgm:pt modelId="{0CE80A82-6B84-47DE-9A78-CDA492EA096C}" type="sibTrans" cxnId="{DFAFB39D-9B40-45B4-9188-D03EFDA73EC4}">
      <dgm:prSet/>
      <dgm:spPr/>
      <dgm:t>
        <a:bodyPr/>
        <a:lstStyle/>
        <a:p>
          <a:endParaRPr lang="en-US"/>
        </a:p>
      </dgm:t>
    </dgm:pt>
    <dgm:pt modelId="{593199C9-35EB-49D2-9446-9760524A9F0E}">
      <dgm:prSet custT="1"/>
      <dgm:spPr/>
      <dgm:t>
        <a:bodyPr/>
        <a:lstStyle/>
        <a:p>
          <a:r>
            <a:rPr lang="en-GB" sz="1800" dirty="0">
              <a:solidFill>
                <a:schemeClr val="tx1"/>
              </a:solidFill>
              <a:latin typeface="Source Sans Pro" panose="020B0503030403020204" pitchFamily="34" charset="0"/>
              <a:ea typeface="Source Sans Pro" panose="020B0503030403020204" pitchFamily="34" charset="0"/>
            </a:rPr>
            <a:t>-It was very helpful and informative. Amazing presentation</a:t>
          </a:r>
          <a:endParaRPr lang="en-US" sz="1800" dirty="0">
            <a:solidFill>
              <a:schemeClr val="tx1"/>
            </a:solidFill>
            <a:latin typeface="Source Sans Pro" panose="020B0503030403020204" pitchFamily="34" charset="0"/>
            <a:ea typeface="Source Sans Pro" panose="020B0503030403020204" pitchFamily="34" charset="0"/>
          </a:endParaRPr>
        </a:p>
      </dgm:t>
    </dgm:pt>
    <dgm:pt modelId="{57A992BF-EC4F-4C2D-B9B1-40755603E348}" type="parTrans" cxnId="{0E192F20-C8A9-445C-8050-D742DAC78E80}">
      <dgm:prSet/>
      <dgm:spPr/>
      <dgm:t>
        <a:bodyPr/>
        <a:lstStyle/>
        <a:p>
          <a:endParaRPr lang="en-US"/>
        </a:p>
      </dgm:t>
    </dgm:pt>
    <dgm:pt modelId="{67A8AF21-5F7D-4C96-BF49-3DD08DF7BDD1}" type="sibTrans" cxnId="{0E192F20-C8A9-445C-8050-D742DAC78E80}">
      <dgm:prSet/>
      <dgm:spPr/>
      <dgm:t>
        <a:bodyPr/>
        <a:lstStyle/>
        <a:p>
          <a:endParaRPr lang="en-US"/>
        </a:p>
      </dgm:t>
    </dgm:pt>
    <dgm:pt modelId="{D04F92DB-8544-47B3-82E1-84220F1152EE}" type="pres">
      <dgm:prSet presAssocID="{E5E09F0A-A1E3-4286-BE03-9561AD17088E}" presName="Name0" presStyleCnt="0">
        <dgm:presLayoutVars>
          <dgm:dir/>
          <dgm:animLvl val="lvl"/>
          <dgm:resizeHandles val="exact"/>
        </dgm:presLayoutVars>
      </dgm:prSet>
      <dgm:spPr/>
    </dgm:pt>
    <dgm:pt modelId="{BC3CCF2E-F111-4A7D-B336-C86BF01CBB70}" type="pres">
      <dgm:prSet presAssocID="{7137BC09-7BE4-44C1-8540-3E3CB6437E2A}" presName="composite" presStyleCnt="0"/>
      <dgm:spPr/>
    </dgm:pt>
    <dgm:pt modelId="{5159F878-92C4-4179-8165-1F11EF4A864B}" type="pres">
      <dgm:prSet presAssocID="{7137BC09-7BE4-44C1-8540-3E3CB6437E2A}" presName="parTx" presStyleLbl="alignNode1" presStyleIdx="0" presStyleCnt="5">
        <dgm:presLayoutVars>
          <dgm:chMax val="0"/>
          <dgm:chPref val="0"/>
        </dgm:presLayoutVars>
      </dgm:prSet>
      <dgm:spPr/>
    </dgm:pt>
    <dgm:pt modelId="{160D4955-12CB-4774-A34B-3CDCFCAA3433}" type="pres">
      <dgm:prSet presAssocID="{7137BC09-7BE4-44C1-8540-3E3CB6437E2A}" presName="desTx" presStyleLbl="alignAccFollowNode1" presStyleIdx="0" presStyleCnt="5">
        <dgm:presLayoutVars/>
      </dgm:prSet>
      <dgm:spPr/>
    </dgm:pt>
    <dgm:pt modelId="{CDC91305-AA72-4B5D-BBCE-A93C382014DF}" type="pres">
      <dgm:prSet presAssocID="{89943537-C030-470E-9788-9F97FA17D9C9}" presName="space" presStyleCnt="0"/>
      <dgm:spPr/>
    </dgm:pt>
    <dgm:pt modelId="{C196B3D9-B992-4061-8724-725629DBF6AD}" type="pres">
      <dgm:prSet presAssocID="{203F8FA7-FA61-48A8-B84D-17B58065E9D6}" presName="composite" presStyleCnt="0"/>
      <dgm:spPr/>
    </dgm:pt>
    <dgm:pt modelId="{7078C54A-AB22-4409-8AC4-CEA76035C177}" type="pres">
      <dgm:prSet presAssocID="{203F8FA7-FA61-48A8-B84D-17B58065E9D6}" presName="parTx" presStyleLbl="alignNode1" presStyleIdx="1" presStyleCnt="5">
        <dgm:presLayoutVars>
          <dgm:chMax val="0"/>
          <dgm:chPref val="0"/>
        </dgm:presLayoutVars>
      </dgm:prSet>
      <dgm:spPr/>
    </dgm:pt>
    <dgm:pt modelId="{F119D0CB-DC5D-42BF-86B1-CAAEB9EA3400}" type="pres">
      <dgm:prSet presAssocID="{203F8FA7-FA61-48A8-B84D-17B58065E9D6}" presName="desTx" presStyleLbl="alignAccFollowNode1" presStyleIdx="1" presStyleCnt="5">
        <dgm:presLayoutVars/>
      </dgm:prSet>
      <dgm:spPr/>
    </dgm:pt>
    <dgm:pt modelId="{9DCB3214-4828-4C40-B3CD-562D73795D66}" type="pres">
      <dgm:prSet presAssocID="{C0E5A48D-0CE3-484F-80AA-C44564A16D6F}" presName="space" presStyleCnt="0"/>
      <dgm:spPr/>
    </dgm:pt>
    <dgm:pt modelId="{A6390787-9CC2-411F-9FCD-DEBDF1A4686F}" type="pres">
      <dgm:prSet presAssocID="{71096E55-2C12-4C07-9485-B2EE281B75D1}" presName="composite" presStyleCnt="0"/>
      <dgm:spPr/>
    </dgm:pt>
    <dgm:pt modelId="{73EF6FB5-3AE2-4834-A092-80E2727B67D8}" type="pres">
      <dgm:prSet presAssocID="{71096E55-2C12-4C07-9485-B2EE281B75D1}" presName="parTx" presStyleLbl="alignNode1" presStyleIdx="2" presStyleCnt="5">
        <dgm:presLayoutVars>
          <dgm:chMax val="0"/>
          <dgm:chPref val="0"/>
        </dgm:presLayoutVars>
      </dgm:prSet>
      <dgm:spPr/>
    </dgm:pt>
    <dgm:pt modelId="{EC53F130-FE8D-4F7D-A948-881A809E7950}" type="pres">
      <dgm:prSet presAssocID="{71096E55-2C12-4C07-9485-B2EE281B75D1}" presName="desTx" presStyleLbl="alignAccFollowNode1" presStyleIdx="2" presStyleCnt="5">
        <dgm:presLayoutVars/>
      </dgm:prSet>
      <dgm:spPr/>
    </dgm:pt>
    <dgm:pt modelId="{48824AFE-885A-4DCD-83D4-8D45CFED3127}" type="pres">
      <dgm:prSet presAssocID="{1209B79D-DDD3-407A-86B0-D2F1E4F1D824}" presName="space" presStyleCnt="0"/>
      <dgm:spPr/>
    </dgm:pt>
    <dgm:pt modelId="{EFACC7A7-DC91-4051-8D2C-FDBE2906E141}" type="pres">
      <dgm:prSet presAssocID="{9AECB788-11C1-4CAC-823A-B8230720FB7B}" presName="composite" presStyleCnt="0"/>
      <dgm:spPr/>
    </dgm:pt>
    <dgm:pt modelId="{C376A4AC-BAB5-4B1D-822C-A2D3F7F71718}" type="pres">
      <dgm:prSet presAssocID="{9AECB788-11C1-4CAC-823A-B8230720FB7B}" presName="parTx" presStyleLbl="alignNode1" presStyleIdx="3" presStyleCnt="5">
        <dgm:presLayoutVars>
          <dgm:chMax val="0"/>
          <dgm:chPref val="0"/>
        </dgm:presLayoutVars>
      </dgm:prSet>
      <dgm:spPr/>
    </dgm:pt>
    <dgm:pt modelId="{F757598E-5356-463B-9EF5-52AB7D9C9DBB}" type="pres">
      <dgm:prSet presAssocID="{9AECB788-11C1-4CAC-823A-B8230720FB7B}" presName="desTx" presStyleLbl="alignAccFollowNode1" presStyleIdx="3" presStyleCnt="5">
        <dgm:presLayoutVars/>
      </dgm:prSet>
      <dgm:spPr/>
    </dgm:pt>
    <dgm:pt modelId="{3B84EE9D-DF01-45A6-A8DD-A30F51E00698}" type="pres">
      <dgm:prSet presAssocID="{4414C6FC-E8BB-453B-99A9-9EB96FE0E5D5}" presName="space" presStyleCnt="0"/>
      <dgm:spPr/>
    </dgm:pt>
    <dgm:pt modelId="{9B93555A-1ECD-4553-86A2-8A4A99EA78D2}" type="pres">
      <dgm:prSet presAssocID="{7DB508C1-FC17-4627-8603-2185867FA3F2}" presName="composite" presStyleCnt="0"/>
      <dgm:spPr/>
    </dgm:pt>
    <dgm:pt modelId="{D0B2AC34-CAB0-4746-8616-2FF343869337}" type="pres">
      <dgm:prSet presAssocID="{7DB508C1-FC17-4627-8603-2185867FA3F2}" presName="parTx" presStyleLbl="alignNode1" presStyleIdx="4" presStyleCnt="5">
        <dgm:presLayoutVars>
          <dgm:chMax val="0"/>
          <dgm:chPref val="0"/>
        </dgm:presLayoutVars>
      </dgm:prSet>
      <dgm:spPr/>
    </dgm:pt>
    <dgm:pt modelId="{F57661CA-A89D-4125-AD7C-359FD1D77CB3}" type="pres">
      <dgm:prSet presAssocID="{7DB508C1-FC17-4627-8603-2185867FA3F2}" presName="desTx" presStyleLbl="alignAccFollowNode1" presStyleIdx="4" presStyleCnt="5">
        <dgm:presLayoutVars/>
      </dgm:prSet>
      <dgm:spPr/>
    </dgm:pt>
  </dgm:ptLst>
  <dgm:cxnLst>
    <dgm:cxn modelId="{D635AF03-D178-4813-83BF-2E025EE27057}" srcId="{E5E09F0A-A1E3-4286-BE03-9561AD17088E}" destId="{7DB508C1-FC17-4627-8603-2185867FA3F2}" srcOrd="4" destOrd="0" parTransId="{43A537A4-66AC-48BD-85FF-80A5583D34DC}" sibTransId="{CF1885A9-4A2C-4E3C-80C5-C632712503F5}"/>
    <dgm:cxn modelId="{8859B10B-52EC-4627-B644-2DDEB28F940B}" srcId="{7137BC09-7BE4-44C1-8540-3E3CB6437E2A}" destId="{1B6C3489-42B7-4A0B-9FF4-C0BAEBD91FAF}" srcOrd="1" destOrd="0" parTransId="{FE0D25D2-100F-4E2D-9AA1-C2B99FE04995}" sibTransId="{6304634B-EB42-4C47-998B-7DB0A6571C3C}"/>
    <dgm:cxn modelId="{B8F4430E-845D-47EC-A6FD-B0368D46A386}" type="presOf" srcId="{9AECB788-11C1-4CAC-823A-B8230720FB7B}" destId="{C376A4AC-BAB5-4B1D-822C-A2D3F7F71718}" srcOrd="0" destOrd="0" presId="urn:microsoft.com/office/officeart/2016/7/layout/HorizontalActionList"/>
    <dgm:cxn modelId="{A9452F18-B963-4028-B9ED-E06C196ECF57}" srcId="{E5E09F0A-A1E3-4286-BE03-9561AD17088E}" destId="{71096E55-2C12-4C07-9485-B2EE281B75D1}" srcOrd="2" destOrd="0" parTransId="{7F641E71-17EB-4B41-9B8A-D88D665FBECB}" sibTransId="{1209B79D-DDD3-407A-86B0-D2F1E4F1D824}"/>
    <dgm:cxn modelId="{0E192F20-C8A9-445C-8050-D742DAC78E80}" srcId="{7DB508C1-FC17-4627-8603-2185867FA3F2}" destId="{593199C9-35EB-49D2-9446-9760524A9F0E}" srcOrd="1" destOrd="0" parTransId="{57A992BF-EC4F-4C2D-B9B1-40755603E348}" sibTransId="{67A8AF21-5F7D-4C96-BF49-3DD08DF7BDD1}"/>
    <dgm:cxn modelId="{787DA027-A1AC-4870-A80F-4E8A01ACBFE8}" srcId="{71096E55-2C12-4C07-9485-B2EE281B75D1}" destId="{D3BED1C4-A9A7-4F6F-9ECC-21E32436F1F8}" srcOrd="0" destOrd="0" parTransId="{71CC4128-6CB7-4F85-80E3-B112FA97DC1B}" sibTransId="{FEE66D4C-7AA3-4C1B-ADC4-335885A167D9}"/>
    <dgm:cxn modelId="{1283D327-9C85-4BAD-8A4B-64D2E2996D7C}" type="presOf" srcId="{7610E0EA-E44A-423E-84D9-529423938AB3}" destId="{F119D0CB-DC5D-42BF-86B1-CAAEB9EA3400}" srcOrd="0" destOrd="1" presId="urn:microsoft.com/office/officeart/2016/7/layout/HorizontalActionList"/>
    <dgm:cxn modelId="{8E4DAE39-90E8-4ACB-A70A-5E3A8AAFA240}" type="presOf" srcId="{E5E09F0A-A1E3-4286-BE03-9561AD17088E}" destId="{D04F92DB-8544-47B3-82E1-84220F1152EE}" srcOrd="0" destOrd="0" presId="urn:microsoft.com/office/officeart/2016/7/layout/HorizontalActionList"/>
    <dgm:cxn modelId="{CE2BAB40-38C5-48A4-9FA3-EA870B9A1B0C}" type="presOf" srcId="{7DB508C1-FC17-4627-8603-2185867FA3F2}" destId="{D0B2AC34-CAB0-4746-8616-2FF343869337}" srcOrd="0" destOrd="0" presId="urn:microsoft.com/office/officeart/2016/7/layout/HorizontalActionList"/>
    <dgm:cxn modelId="{8DF8135D-5AF7-43FF-B3D7-AA29D41E1C0D}" srcId="{203F8FA7-FA61-48A8-B84D-17B58065E9D6}" destId="{7610E0EA-E44A-423E-84D9-529423938AB3}" srcOrd="1" destOrd="0" parTransId="{C6E6B7F5-F3EC-4DD2-9CBE-858248B41786}" sibTransId="{5057AD10-FA95-47E4-8F72-A6EC4BE8EA07}"/>
    <dgm:cxn modelId="{CB70C75F-C903-4768-B098-B7C966FD7B78}" type="presOf" srcId="{186459BF-9CD1-4E80-A730-50D382696E11}" destId="{F57661CA-A89D-4125-AD7C-359FD1D77CB3}" srcOrd="0" destOrd="0" presId="urn:microsoft.com/office/officeart/2016/7/layout/HorizontalActionList"/>
    <dgm:cxn modelId="{45579F44-E684-4842-B51F-8FC709CA564D}" type="presOf" srcId="{AFE06A47-1572-4A3B-9EF4-4C4ADEA0C707}" destId="{F757598E-5356-463B-9EF5-52AB7D9C9DBB}" srcOrd="0" destOrd="0" presId="urn:microsoft.com/office/officeart/2016/7/layout/HorizontalActionList"/>
    <dgm:cxn modelId="{3246304D-EA95-427F-ACCB-55B40147001A}" srcId="{9AECB788-11C1-4CAC-823A-B8230720FB7B}" destId="{5B95726B-6124-4696-9224-92BACA0FAD28}" srcOrd="1" destOrd="0" parTransId="{DA27E987-1D89-4EC7-B5C9-EE863C04AF82}" sibTransId="{E926BBDC-7346-455E-A6E5-A047055F53AA}"/>
    <dgm:cxn modelId="{AEBD7C53-65FA-495B-AAE5-81ECB2669A0D}" type="presOf" srcId="{7137BC09-7BE4-44C1-8540-3E3CB6437E2A}" destId="{5159F878-92C4-4179-8165-1F11EF4A864B}" srcOrd="0" destOrd="0" presId="urn:microsoft.com/office/officeart/2016/7/layout/HorizontalActionList"/>
    <dgm:cxn modelId="{5411D685-B56E-433E-8959-9168BBAC3D5F}" srcId="{203F8FA7-FA61-48A8-B84D-17B58065E9D6}" destId="{6838044E-983D-4346-8E5E-6F60B7103ED5}" srcOrd="0" destOrd="0" parTransId="{7744EFE4-4337-4010-A5A0-32CF4561DA28}" sibTransId="{F6D2825E-FD99-41FF-809D-DA157261F7F6}"/>
    <dgm:cxn modelId="{FCF44F89-B87B-4F72-813D-D68FEDC1FC6C}" srcId="{9AECB788-11C1-4CAC-823A-B8230720FB7B}" destId="{AFE06A47-1572-4A3B-9EF4-4C4ADEA0C707}" srcOrd="0" destOrd="0" parTransId="{7737BDAB-49D0-4AFE-83FD-F794B11D3486}" sibTransId="{EB26F2F0-CEDF-439D-8E68-87AE2CD09BB7}"/>
    <dgm:cxn modelId="{5366179C-29DC-4636-B7EC-DEA1004FEB56}" srcId="{E5E09F0A-A1E3-4286-BE03-9561AD17088E}" destId="{9AECB788-11C1-4CAC-823A-B8230720FB7B}" srcOrd="3" destOrd="0" parTransId="{1EDBCD4A-2DB7-457E-A417-9147402FC439}" sibTransId="{4414C6FC-E8BB-453B-99A9-9EB96FE0E5D5}"/>
    <dgm:cxn modelId="{DFAFB39D-9B40-45B4-9188-D03EFDA73EC4}" srcId="{7DB508C1-FC17-4627-8603-2185867FA3F2}" destId="{186459BF-9CD1-4E80-A730-50D382696E11}" srcOrd="0" destOrd="0" parTransId="{323A5B7D-B394-4DF6-B7D6-C88F92C8EDBA}" sibTransId="{0CE80A82-6B84-47DE-9A78-CDA492EA096C}"/>
    <dgm:cxn modelId="{94217BA7-EC48-4DFE-95F9-735750EBC29D}" type="presOf" srcId="{6838044E-983D-4346-8E5E-6F60B7103ED5}" destId="{F119D0CB-DC5D-42BF-86B1-CAAEB9EA3400}" srcOrd="0" destOrd="0" presId="urn:microsoft.com/office/officeart/2016/7/layout/HorizontalActionList"/>
    <dgm:cxn modelId="{BB2FEFAE-FB4A-45E6-865F-0CC7D142A87A}" srcId="{7137BC09-7BE4-44C1-8540-3E3CB6437E2A}" destId="{43D7CD46-0FC4-4C5B-BD4A-9FDF9C349FDC}" srcOrd="0" destOrd="0" parTransId="{1D541B15-E1A9-45C1-993B-C249E02F3560}" sibTransId="{D2CD1ED7-3033-4BE3-AEC9-97CE36CBBF29}"/>
    <dgm:cxn modelId="{20852DAF-484C-4A9C-B8DE-E6F5755B10C2}" srcId="{E5E09F0A-A1E3-4286-BE03-9561AD17088E}" destId="{7137BC09-7BE4-44C1-8540-3E3CB6437E2A}" srcOrd="0" destOrd="0" parTransId="{4CD83DAD-C1E9-4574-A2A1-09235A34062B}" sibTransId="{89943537-C030-470E-9788-9F97FA17D9C9}"/>
    <dgm:cxn modelId="{C9D251B3-AD87-409F-8EA8-C5615FB8DF05}" type="presOf" srcId="{593199C9-35EB-49D2-9446-9760524A9F0E}" destId="{F57661CA-A89D-4125-AD7C-359FD1D77CB3}" srcOrd="0" destOrd="1" presId="urn:microsoft.com/office/officeart/2016/7/layout/HorizontalActionList"/>
    <dgm:cxn modelId="{F257E8B6-02AA-47B4-993E-7A819AB76CD0}" type="presOf" srcId="{203F8FA7-FA61-48A8-B84D-17B58065E9D6}" destId="{7078C54A-AB22-4409-8AC4-CEA76035C177}" srcOrd="0" destOrd="0" presId="urn:microsoft.com/office/officeart/2016/7/layout/HorizontalActionList"/>
    <dgm:cxn modelId="{AEF15EC2-87DE-4158-B0E2-76FF5D004F0C}" type="presOf" srcId="{1B6C3489-42B7-4A0B-9FF4-C0BAEBD91FAF}" destId="{160D4955-12CB-4774-A34B-3CDCFCAA3433}" srcOrd="0" destOrd="1" presId="urn:microsoft.com/office/officeart/2016/7/layout/HorizontalActionList"/>
    <dgm:cxn modelId="{E781ABCA-C3C1-4BFA-A7DC-1AF32D93C8D8}" type="presOf" srcId="{43D7CD46-0FC4-4C5B-BD4A-9FDF9C349FDC}" destId="{160D4955-12CB-4774-A34B-3CDCFCAA3433}" srcOrd="0" destOrd="0" presId="urn:microsoft.com/office/officeart/2016/7/layout/HorizontalActionList"/>
    <dgm:cxn modelId="{2457E9CF-A467-447C-B3EE-E33AF36E4928}" srcId="{E5E09F0A-A1E3-4286-BE03-9561AD17088E}" destId="{203F8FA7-FA61-48A8-B84D-17B58065E9D6}" srcOrd="1" destOrd="0" parTransId="{D08B6BA3-1CAA-40C0-9FA6-7D6DFCA9FD17}" sibTransId="{C0E5A48D-0CE3-484F-80AA-C44564A16D6F}"/>
    <dgm:cxn modelId="{93F492D9-DF7C-41F4-9C59-5A37115ECB8B}" type="presOf" srcId="{A6E55B98-04EE-4AA3-AEBE-7DC476506C6E}" destId="{EC53F130-FE8D-4F7D-A948-881A809E7950}" srcOrd="0" destOrd="1" presId="urn:microsoft.com/office/officeart/2016/7/layout/HorizontalActionList"/>
    <dgm:cxn modelId="{2D9FBBDC-5614-4898-A79C-C979678F2F62}" srcId="{71096E55-2C12-4C07-9485-B2EE281B75D1}" destId="{A6E55B98-04EE-4AA3-AEBE-7DC476506C6E}" srcOrd="1" destOrd="0" parTransId="{1F2D3754-E534-4752-A634-705F942714B3}" sibTransId="{850CA09E-2A7A-4216-974C-DBBE772FFD44}"/>
    <dgm:cxn modelId="{F2DC98FC-E82A-45FE-897D-50298E572119}" type="presOf" srcId="{71096E55-2C12-4C07-9485-B2EE281B75D1}" destId="{73EF6FB5-3AE2-4834-A092-80E2727B67D8}" srcOrd="0" destOrd="0" presId="urn:microsoft.com/office/officeart/2016/7/layout/HorizontalActionList"/>
    <dgm:cxn modelId="{CD18D2FD-1E06-4EB2-BF0E-17CD08EB34CE}" type="presOf" srcId="{5B95726B-6124-4696-9224-92BACA0FAD28}" destId="{F757598E-5356-463B-9EF5-52AB7D9C9DBB}" srcOrd="0" destOrd="1" presId="urn:microsoft.com/office/officeart/2016/7/layout/HorizontalActionList"/>
    <dgm:cxn modelId="{E44EB3FE-D858-494A-9018-574D07EA8011}" type="presOf" srcId="{D3BED1C4-A9A7-4F6F-9ECC-21E32436F1F8}" destId="{EC53F130-FE8D-4F7D-A948-881A809E7950}" srcOrd="0" destOrd="0" presId="urn:microsoft.com/office/officeart/2016/7/layout/HorizontalActionList"/>
    <dgm:cxn modelId="{747659BA-25AE-4A26-9D2F-372C8489A572}" type="presParOf" srcId="{D04F92DB-8544-47B3-82E1-84220F1152EE}" destId="{BC3CCF2E-F111-4A7D-B336-C86BF01CBB70}" srcOrd="0" destOrd="0" presId="urn:microsoft.com/office/officeart/2016/7/layout/HorizontalActionList"/>
    <dgm:cxn modelId="{9527A166-CFCE-408B-8282-9F67E449CB39}" type="presParOf" srcId="{BC3CCF2E-F111-4A7D-B336-C86BF01CBB70}" destId="{5159F878-92C4-4179-8165-1F11EF4A864B}" srcOrd="0" destOrd="0" presId="urn:microsoft.com/office/officeart/2016/7/layout/HorizontalActionList"/>
    <dgm:cxn modelId="{8605B783-A7E3-4DA5-81B5-B8D1B31C97AB}" type="presParOf" srcId="{BC3CCF2E-F111-4A7D-B336-C86BF01CBB70}" destId="{160D4955-12CB-4774-A34B-3CDCFCAA3433}" srcOrd="1" destOrd="0" presId="urn:microsoft.com/office/officeart/2016/7/layout/HorizontalActionList"/>
    <dgm:cxn modelId="{2CC280AE-1BC7-4817-8D79-1A6A86562184}" type="presParOf" srcId="{D04F92DB-8544-47B3-82E1-84220F1152EE}" destId="{CDC91305-AA72-4B5D-BBCE-A93C382014DF}" srcOrd="1" destOrd="0" presId="urn:microsoft.com/office/officeart/2016/7/layout/HorizontalActionList"/>
    <dgm:cxn modelId="{E5642495-2252-4FE1-A360-281553D4B2DD}" type="presParOf" srcId="{D04F92DB-8544-47B3-82E1-84220F1152EE}" destId="{C196B3D9-B992-4061-8724-725629DBF6AD}" srcOrd="2" destOrd="0" presId="urn:microsoft.com/office/officeart/2016/7/layout/HorizontalActionList"/>
    <dgm:cxn modelId="{1C37C148-5023-4137-A06E-A53B182FEF86}" type="presParOf" srcId="{C196B3D9-B992-4061-8724-725629DBF6AD}" destId="{7078C54A-AB22-4409-8AC4-CEA76035C177}" srcOrd="0" destOrd="0" presId="urn:microsoft.com/office/officeart/2016/7/layout/HorizontalActionList"/>
    <dgm:cxn modelId="{CC7CCDE3-6501-4CF8-BAD7-B185E904DC98}" type="presParOf" srcId="{C196B3D9-B992-4061-8724-725629DBF6AD}" destId="{F119D0CB-DC5D-42BF-86B1-CAAEB9EA3400}" srcOrd="1" destOrd="0" presId="urn:microsoft.com/office/officeart/2016/7/layout/HorizontalActionList"/>
    <dgm:cxn modelId="{F118B8F4-8AF7-47CE-94BB-2ACBDC574FE5}" type="presParOf" srcId="{D04F92DB-8544-47B3-82E1-84220F1152EE}" destId="{9DCB3214-4828-4C40-B3CD-562D73795D66}" srcOrd="3" destOrd="0" presId="urn:microsoft.com/office/officeart/2016/7/layout/HorizontalActionList"/>
    <dgm:cxn modelId="{59B6F1EB-5DCB-4B41-B280-783576A46555}" type="presParOf" srcId="{D04F92DB-8544-47B3-82E1-84220F1152EE}" destId="{A6390787-9CC2-411F-9FCD-DEBDF1A4686F}" srcOrd="4" destOrd="0" presId="urn:microsoft.com/office/officeart/2016/7/layout/HorizontalActionList"/>
    <dgm:cxn modelId="{50AE1B0C-9C6A-4C8F-B2C0-1B70DCBFE77B}" type="presParOf" srcId="{A6390787-9CC2-411F-9FCD-DEBDF1A4686F}" destId="{73EF6FB5-3AE2-4834-A092-80E2727B67D8}" srcOrd="0" destOrd="0" presId="urn:microsoft.com/office/officeart/2016/7/layout/HorizontalActionList"/>
    <dgm:cxn modelId="{518983BC-ED15-4955-BEE2-F3F1EF1764D2}" type="presParOf" srcId="{A6390787-9CC2-411F-9FCD-DEBDF1A4686F}" destId="{EC53F130-FE8D-4F7D-A948-881A809E7950}" srcOrd="1" destOrd="0" presId="urn:microsoft.com/office/officeart/2016/7/layout/HorizontalActionList"/>
    <dgm:cxn modelId="{BD4DEBAE-4391-42B4-BC55-67F61BA21CD7}" type="presParOf" srcId="{D04F92DB-8544-47B3-82E1-84220F1152EE}" destId="{48824AFE-885A-4DCD-83D4-8D45CFED3127}" srcOrd="5" destOrd="0" presId="urn:microsoft.com/office/officeart/2016/7/layout/HorizontalActionList"/>
    <dgm:cxn modelId="{AE54F9EE-0612-44BE-98D8-BC72FB564A63}" type="presParOf" srcId="{D04F92DB-8544-47B3-82E1-84220F1152EE}" destId="{EFACC7A7-DC91-4051-8D2C-FDBE2906E141}" srcOrd="6" destOrd="0" presId="urn:microsoft.com/office/officeart/2016/7/layout/HorizontalActionList"/>
    <dgm:cxn modelId="{4BAF450B-7255-4D31-B70E-27380DF90F40}" type="presParOf" srcId="{EFACC7A7-DC91-4051-8D2C-FDBE2906E141}" destId="{C376A4AC-BAB5-4B1D-822C-A2D3F7F71718}" srcOrd="0" destOrd="0" presId="urn:microsoft.com/office/officeart/2016/7/layout/HorizontalActionList"/>
    <dgm:cxn modelId="{D72E6F91-8CDC-4101-B35C-940BA00C1DAA}" type="presParOf" srcId="{EFACC7A7-DC91-4051-8D2C-FDBE2906E141}" destId="{F757598E-5356-463B-9EF5-52AB7D9C9DBB}" srcOrd="1" destOrd="0" presId="urn:microsoft.com/office/officeart/2016/7/layout/HorizontalActionList"/>
    <dgm:cxn modelId="{789C975B-5101-4469-9DCA-D538399CFDDF}" type="presParOf" srcId="{D04F92DB-8544-47B3-82E1-84220F1152EE}" destId="{3B84EE9D-DF01-45A6-A8DD-A30F51E00698}" srcOrd="7" destOrd="0" presId="urn:microsoft.com/office/officeart/2016/7/layout/HorizontalActionList"/>
    <dgm:cxn modelId="{072F2989-1977-4D8B-A15D-CB86F2CB621B}" type="presParOf" srcId="{D04F92DB-8544-47B3-82E1-84220F1152EE}" destId="{9B93555A-1ECD-4553-86A2-8A4A99EA78D2}" srcOrd="8" destOrd="0" presId="urn:microsoft.com/office/officeart/2016/7/layout/HorizontalActionList"/>
    <dgm:cxn modelId="{4386D58E-C1B8-4170-99CF-F73F3FAAB624}" type="presParOf" srcId="{9B93555A-1ECD-4553-86A2-8A4A99EA78D2}" destId="{D0B2AC34-CAB0-4746-8616-2FF343869337}" srcOrd="0" destOrd="0" presId="urn:microsoft.com/office/officeart/2016/7/layout/HorizontalActionList"/>
    <dgm:cxn modelId="{4C4C8BD5-8F7D-470A-94D8-4ECE14A619E9}" type="presParOf" srcId="{9B93555A-1ECD-4553-86A2-8A4A99EA78D2}" destId="{F57661CA-A89D-4125-AD7C-359FD1D77CB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609F74-E711-47EF-8163-222BC4964D14}"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947CD78B-3571-479E-B490-671105309CC6}">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Confidence</a:t>
          </a:r>
          <a:endParaRPr lang="en-US" sz="1800" dirty="0">
            <a:solidFill>
              <a:schemeClr val="tx1"/>
            </a:solidFill>
            <a:latin typeface="Source Sans Pro" panose="020B0503030403020204" pitchFamily="34" charset="0"/>
            <a:ea typeface="Source Sans Pro" panose="020B0503030403020204" pitchFamily="34" charset="0"/>
          </a:endParaRPr>
        </a:p>
      </dgm:t>
    </dgm:pt>
    <dgm:pt modelId="{E7B1304C-EF9D-436B-AC61-C0B3F48A6A46}" type="parTrans" cxnId="{49088AE6-DAA2-4602-B1F4-E651A2377ED2}">
      <dgm:prSet/>
      <dgm:spPr/>
      <dgm:t>
        <a:bodyPr/>
        <a:lstStyle/>
        <a:p>
          <a:endParaRPr lang="en-US"/>
        </a:p>
      </dgm:t>
    </dgm:pt>
    <dgm:pt modelId="{E8F1DA98-4ABB-4245-BEC5-72103222CF13}" type="sibTrans" cxnId="{49088AE6-DAA2-4602-B1F4-E651A2377ED2}">
      <dgm:prSet/>
      <dgm:spPr/>
      <dgm:t>
        <a:bodyPr/>
        <a:lstStyle/>
        <a:p>
          <a:endParaRPr lang="en-US"/>
        </a:p>
      </dgm:t>
    </dgm:pt>
    <dgm:pt modelId="{9725F4F4-0BD6-4FE0-8787-372B17B615E4}">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Interprofessional Collaboration</a:t>
          </a:r>
          <a:endParaRPr lang="en-US" sz="1800" dirty="0">
            <a:solidFill>
              <a:schemeClr val="tx1"/>
            </a:solidFill>
            <a:latin typeface="Source Sans Pro" panose="020B0503030403020204" pitchFamily="34" charset="0"/>
            <a:ea typeface="Source Sans Pro" panose="020B0503030403020204" pitchFamily="34" charset="0"/>
          </a:endParaRPr>
        </a:p>
      </dgm:t>
    </dgm:pt>
    <dgm:pt modelId="{29312D28-3D95-41A8-ADBC-947013BFDEB4}" type="parTrans" cxnId="{906D3273-4304-428B-A512-D218069EAE1E}">
      <dgm:prSet/>
      <dgm:spPr/>
      <dgm:t>
        <a:bodyPr/>
        <a:lstStyle/>
        <a:p>
          <a:endParaRPr lang="en-US"/>
        </a:p>
      </dgm:t>
    </dgm:pt>
    <dgm:pt modelId="{F9FDB659-EE6E-4892-B691-7D4BABF466E3}" type="sibTrans" cxnId="{906D3273-4304-428B-A512-D218069EAE1E}">
      <dgm:prSet/>
      <dgm:spPr/>
      <dgm:t>
        <a:bodyPr/>
        <a:lstStyle/>
        <a:p>
          <a:endParaRPr lang="en-US"/>
        </a:p>
      </dgm:t>
    </dgm:pt>
    <dgm:pt modelId="{F54F6D80-A3D4-4B1F-B979-46EB1BECD7A1}">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Communication</a:t>
          </a:r>
          <a:endParaRPr lang="en-US" sz="1800" dirty="0">
            <a:solidFill>
              <a:schemeClr val="tx1"/>
            </a:solidFill>
            <a:latin typeface="Source Sans Pro" panose="020B0503030403020204" pitchFamily="34" charset="0"/>
            <a:ea typeface="Source Sans Pro" panose="020B0503030403020204" pitchFamily="34" charset="0"/>
          </a:endParaRPr>
        </a:p>
      </dgm:t>
    </dgm:pt>
    <dgm:pt modelId="{8D55772F-1828-47A9-8EBE-7C55089F4D60}" type="parTrans" cxnId="{5E2A8AA3-DB56-4C5B-BCCD-63BBE6121E6A}">
      <dgm:prSet/>
      <dgm:spPr/>
      <dgm:t>
        <a:bodyPr/>
        <a:lstStyle/>
        <a:p>
          <a:endParaRPr lang="en-US"/>
        </a:p>
      </dgm:t>
    </dgm:pt>
    <dgm:pt modelId="{0B17D868-895B-4F99-A318-E88C583BF06E}" type="sibTrans" cxnId="{5E2A8AA3-DB56-4C5B-BCCD-63BBE6121E6A}">
      <dgm:prSet/>
      <dgm:spPr/>
      <dgm:t>
        <a:bodyPr/>
        <a:lstStyle/>
        <a:p>
          <a:endParaRPr lang="en-US"/>
        </a:p>
      </dgm:t>
    </dgm:pt>
    <dgm:pt modelId="{90AEAD65-715D-45EC-AC4F-21B3982FB25F}">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Education</a:t>
          </a:r>
          <a:endParaRPr lang="en-US" sz="1800" dirty="0">
            <a:solidFill>
              <a:schemeClr val="tx1"/>
            </a:solidFill>
            <a:latin typeface="Source Sans Pro" panose="020B0503030403020204" pitchFamily="34" charset="0"/>
            <a:ea typeface="Source Sans Pro" panose="020B0503030403020204" pitchFamily="34" charset="0"/>
          </a:endParaRPr>
        </a:p>
      </dgm:t>
    </dgm:pt>
    <dgm:pt modelId="{E15B01A8-9F38-41A2-BBD9-1FE65D1A4739}" type="parTrans" cxnId="{AF9E6AC2-5A58-4387-8E71-324CFD03E7E7}">
      <dgm:prSet/>
      <dgm:spPr/>
      <dgm:t>
        <a:bodyPr/>
        <a:lstStyle/>
        <a:p>
          <a:endParaRPr lang="en-US"/>
        </a:p>
      </dgm:t>
    </dgm:pt>
    <dgm:pt modelId="{4D7CE01F-CFBD-4CF2-A673-7A249A3EE61A}" type="sibTrans" cxnId="{AF9E6AC2-5A58-4387-8E71-324CFD03E7E7}">
      <dgm:prSet/>
      <dgm:spPr/>
      <dgm:t>
        <a:bodyPr/>
        <a:lstStyle/>
        <a:p>
          <a:endParaRPr lang="en-US"/>
        </a:p>
      </dgm:t>
    </dgm:pt>
    <dgm:pt modelId="{0FAFC74B-A2A6-4B6F-B28A-42FF46748351}">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Leadership</a:t>
          </a:r>
          <a:endParaRPr lang="en-US" sz="1800" dirty="0">
            <a:solidFill>
              <a:schemeClr val="tx1"/>
            </a:solidFill>
            <a:latin typeface="Source Sans Pro" panose="020B0503030403020204" pitchFamily="34" charset="0"/>
            <a:ea typeface="Source Sans Pro" panose="020B0503030403020204" pitchFamily="34" charset="0"/>
          </a:endParaRPr>
        </a:p>
      </dgm:t>
    </dgm:pt>
    <dgm:pt modelId="{01957EBE-DE78-4CD0-83EF-B8B2B37F3259}" type="parTrans" cxnId="{D37B0ACC-0212-4DB8-8A3A-F44211577AA4}">
      <dgm:prSet/>
      <dgm:spPr/>
      <dgm:t>
        <a:bodyPr/>
        <a:lstStyle/>
        <a:p>
          <a:endParaRPr lang="en-US"/>
        </a:p>
      </dgm:t>
    </dgm:pt>
    <dgm:pt modelId="{0CFBE4F7-0732-4838-B855-9FF2F82EC31A}" type="sibTrans" cxnId="{D37B0ACC-0212-4DB8-8A3A-F44211577AA4}">
      <dgm:prSet/>
      <dgm:spPr/>
      <dgm:t>
        <a:bodyPr/>
        <a:lstStyle/>
        <a:p>
          <a:endParaRPr lang="en-US"/>
        </a:p>
      </dgm:t>
    </dgm:pt>
    <dgm:pt modelId="{34BBDC0E-E45C-49DD-8409-887ADD9702A2}">
      <dgm:prSet custT="1"/>
      <dgm:spPr/>
      <dgm:t>
        <a:bodyPr/>
        <a:lstStyle/>
        <a:p>
          <a:r>
            <a:rPr lang="en-GB" sz="1800" b="1" dirty="0">
              <a:solidFill>
                <a:schemeClr val="tx1"/>
              </a:solidFill>
              <a:latin typeface="Source Sans Pro" panose="020B0503030403020204" pitchFamily="34" charset="0"/>
              <a:ea typeface="Source Sans Pro" panose="020B0503030403020204" pitchFamily="34" charset="0"/>
            </a:rPr>
            <a:t>Practical Experience</a:t>
          </a:r>
          <a:endParaRPr lang="en-US" sz="1800" dirty="0">
            <a:solidFill>
              <a:schemeClr val="tx1"/>
            </a:solidFill>
            <a:latin typeface="Source Sans Pro" panose="020B0503030403020204" pitchFamily="34" charset="0"/>
            <a:ea typeface="Source Sans Pro" panose="020B0503030403020204" pitchFamily="34" charset="0"/>
          </a:endParaRPr>
        </a:p>
      </dgm:t>
    </dgm:pt>
    <dgm:pt modelId="{51100F98-632C-422B-AFFF-8C4D4F25FC4D}" type="parTrans" cxnId="{9F0E3BA1-A419-489C-A66A-DF509D49C2DE}">
      <dgm:prSet/>
      <dgm:spPr/>
      <dgm:t>
        <a:bodyPr/>
        <a:lstStyle/>
        <a:p>
          <a:endParaRPr lang="en-US"/>
        </a:p>
      </dgm:t>
    </dgm:pt>
    <dgm:pt modelId="{5F728CFD-05E2-4547-AD25-8A67067A1092}" type="sibTrans" cxnId="{9F0E3BA1-A419-489C-A66A-DF509D49C2DE}">
      <dgm:prSet/>
      <dgm:spPr/>
      <dgm:t>
        <a:bodyPr/>
        <a:lstStyle/>
        <a:p>
          <a:endParaRPr lang="en-US"/>
        </a:p>
      </dgm:t>
    </dgm:pt>
    <dgm:pt modelId="{534D2C5D-39DF-473C-B67D-55754A5B2D08}" type="pres">
      <dgm:prSet presAssocID="{4E609F74-E711-47EF-8163-222BC4964D14}" presName="diagram" presStyleCnt="0">
        <dgm:presLayoutVars>
          <dgm:dir/>
          <dgm:resizeHandles val="exact"/>
        </dgm:presLayoutVars>
      </dgm:prSet>
      <dgm:spPr/>
    </dgm:pt>
    <dgm:pt modelId="{E22AE532-E5A7-4C43-8686-F8A9DF108866}" type="pres">
      <dgm:prSet presAssocID="{947CD78B-3571-479E-B490-671105309CC6}" presName="node" presStyleLbl="node1" presStyleIdx="0" presStyleCnt="6">
        <dgm:presLayoutVars>
          <dgm:bulletEnabled val="1"/>
        </dgm:presLayoutVars>
      </dgm:prSet>
      <dgm:spPr/>
    </dgm:pt>
    <dgm:pt modelId="{9194AE76-A810-4F5E-BDA0-BEFEC01F11F5}" type="pres">
      <dgm:prSet presAssocID="{E8F1DA98-4ABB-4245-BEC5-72103222CF13}" presName="sibTrans" presStyleCnt="0"/>
      <dgm:spPr/>
    </dgm:pt>
    <dgm:pt modelId="{AD186EBB-591C-448F-9F8A-6C16B1549DEA}" type="pres">
      <dgm:prSet presAssocID="{9725F4F4-0BD6-4FE0-8787-372B17B615E4}" presName="node" presStyleLbl="node1" presStyleIdx="1" presStyleCnt="6" custScaleX="169479" custScaleY="157450">
        <dgm:presLayoutVars>
          <dgm:bulletEnabled val="1"/>
        </dgm:presLayoutVars>
      </dgm:prSet>
      <dgm:spPr/>
    </dgm:pt>
    <dgm:pt modelId="{F43AD30E-AC79-4080-A118-1B0AB5899CF0}" type="pres">
      <dgm:prSet presAssocID="{F9FDB659-EE6E-4892-B691-7D4BABF466E3}" presName="sibTrans" presStyleCnt="0"/>
      <dgm:spPr/>
    </dgm:pt>
    <dgm:pt modelId="{F04475C8-ACF9-4852-A9BE-E0D5A881F865}" type="pres">
      <dgm:prSet presAssocID="{F54F6D80-A3D4-4B1F-B979-46EB1BECD7A1}" presName="node" presStyleLbl="node1" presStyleIdx="2" presStyleCnt="6" custScaleX="219124" custScaleY="137110">
        <dgm:presLayoutVars>
          <dgm:bulletEnabled val="1"/>
        </dgm:presLayoutVars>
      </dgm:prSet>
      <dgm:spPr/>
    </dgm:pt>
    <dgm:pt modelId="{D5FF4BFB-02B4-4858-9800-DE265F00016D}" type="pres">
      <dgm:prSet presAssocID="{0B17D868-895B-4F99-A318-E88C583BF06E}" presName="sibTrans" presStyleCnt="0"/>
      <dgm:spPr/>
    </dgm:pt>
    <dgm:pt modelId="{3B6EB85D-B255-4C00-9E9C-5933B6A6C2F5}" type="pres">
      <dgm:prSet presAssocID="{90AEAD65-715D-45EC-AC4F-21B3982FB25F}" presName="node" presStyleLbl="node1" presStyleIdx="3" presStyleCnt="6">
        <dgm:presLayoutVars>
          <dgm:bulletEnabled val="1"/>
        </dgm:presLayoutVars>
      </dgm:prSet>
      <dgm:spPr/>
    </dgm:pt>
    <dgm:pt modelId="{499F1E32-BEB8-493D-924B-B11FEEE5915C}" type="pres">
      <dgm:prSet presAssocID="{4D7CE01F-CFBD-4CF2-A673-7A249A3EE61A}" presName="sibTrans" presStyleCnt="0"/>
      <dgm:spPr/>
    </dgm:pt>
    <dgm:pt modelId="{D95E7F37-5614-4EA1-A4D1-B4FD39490C3E}" type="pres">
      <dgm:prSet presAssocID="{0FAFC74B-A2A6-4B6F-B28A-42FF46748351}" presName="node" presStyleLbl="node1" presStyleIdx="4" presStyleCnt="6">
        <dgm:presLayoutVars>
          <dgm:bulletEnabled val="1"/>
        </dgm:presLayoutVars>
      </dgm:prSet>
      <dgm:spPr/>
    </dgm:pt>
    <dgm:pt modelId="{8DECFA2D-5EB8-491E-A461-7BF2BE64C204}" type="pres">
      <dgm:prSet presAssocID="{0CFBE4F7-0732-4838-B855-9FF2F82EC31A}" presName="sibTrans" presStyleCnt="0"/>
      <dgm:spPr/>
    </dgm:pt>
    <dgm:pt modelId="{0FBDEF47-9F81-4161-B527-AFB3A38C4287}" type="pres">
      <dgm:prSet presAssocID="{34BBDC0E-E45C-49DD-8409-887ADD9702A2}" presName="node" presStyleLbl="node1" presStyleIdx="5" presStyleCnt="6">
        <dgm:presLayoutVars>
          <dgm:bulletEnabled val="1"/>
        </dgm:presLayoutVars>
      </dgm:prSet>
      <dgm:spPr/>
    </dgm:pt>
  </dgm:ptLst>
  <dgm:cxnLst>
    <dgm:cxn modelId="{D5C84516-63D6-481E-8731-2623D48C6F54}" type="presOf" srcId="{F54F6D80-A3D4-4B1F-B979-46EB1BECD7A1}" destId="{F04475C8-ACF9-4852-A9BE-E0D5A881F865}" srcOrd="0" destOrd="0" presId="urn:microsoft.com/office/officeart/2005/8/layout/default"/>
    <dgm:cxn modelId="{D4BD0D29-E879-4A78-8F1C-481A27680338}" type="presOf" srcId="{4E609F74-E711-47EF-8163-222BC4964D14}" destId="{534D2C5D-39DF-473C-B67D-55754A5B2D08}" srcOrd="0" destOrd="0" presId="urn:microsoft.com/office/officeart/2005/8/layout/default"/>
    <dgm:cxn modelId="{3227C870-505A-4F42-9334-2B22446309B1}" type="presOf" srcId="{90AEAD65-715D-45EC-AC4F-21B3982FB25F}" destId="{3B6EB85D-B255-4C00-9E9C-5933B6A6C2F5}" srcOrd="0" destOrd="0" presId="urn:microsoft.com/office/officeart/2005/8/layout/default"/>
    <dgm:cxn modelId="{906D3273-4304-428B-A512-D218069EAE1E}" srcId="{4E609F74-E711-47EF-8163-222BC4964D14}" destId="{9725F4F4-0BD6-4FE0-8787-372B17B615E4}" srcOrd="1" destOrd="0" parTransId="{29312D28-3D95-41A8-ADBC-947013BFDEB4}" sibTransId="{F9FDB659-EE6E-4892-B691-7D4BABF466E3}"/>
    <dgm:cxn modelId="{9F0E3BA1-A419-489C-A66A-DF509D49C2DE}" srcId="{4E609F74-E711-47EF-8163-222BC4964D14}" destId="{34BBDC0E-E45C-49DD-8409-887ADD9702A2}" srcOrd="5" destOrd="0" parTransId="{51100F98-632C-422B-AFFF-8C4D4F25FC4D}" sibTransId="{5F728CFD-05E2-4547-AD25-8A67067A1092}"/>
    <dgm:cxn modelId="{5E2A8AA3-DB56-4C5B-BCCD-63BBE6121E6A}" srcId="{4E609F74-E711-47EF-8163-222BC4964D14}" destId="{F54F6D80-A3D4-4B1F-B979-46EB1BECD7A1}" srcOrd="2" destOrd="0" parTransId="{8D55772F-1828-47A9-8EBE-7C55089F4D60}" sibTransId="{0B17D868-895B-4F99-A318-E88C583BF06E}"/>
    <dgm:cxn modelId="{858DD9B4-5BC7-4666-A335-8F5D18699BEE}" type="presOf" srcId="{0FAFC74B-A2A6-4B6F-B28A-42FF46748351}" destId="{D95E7F37-5614-4EA1-A4D1-B4FD39490C3E}" srcOrd="0" destOrd="0" presId="urn:microsoft.com/office/officeart/2005/8/layout/default"/>
    <dgm:cxn modelId="{AF9E6AC2-5A58-4387-8E71-324CFD03E7E7}" srcId="{4E609F74-E711-47EF-8163-222BC4964D14}" destId="{90AEAD65-715D-45EC-AC4F-21B3982FB25F}" srcOrd="3" destOrd="0" parTransId="{E15B01A8-9F38-41A2-BBD9-1FE65D1A4739}" sibTransId="{4D7CE01F-CFBD-4CF2-A673-7A249A3EE61A}"/>
    <dgm:cxn modelId="{BE38DBC9-24F5-4EB2-B5A7-56E02C782646}" type="presOf" srcId="{9725F4F4-0BD6-4FE0-8787-372B17B615E4}" destId="{AD186EBB-591C-448F-9F8A-6C16B1549DEA}" srcOrd="0" destOrd="0" presId="urn:microsoft.com/office/officeart/2005/8/layout/default"/>
    <dgm:cxn modelId="{D37B0ACC-0212-4DB8-8A3A-F44211577AA4}" srcId="{4E609F74-E711-47EF-8163-222BC4964D14}" destId="{0FAFC74B-A2A6-4B6F-B28A-42FF46748351}" srcOrd="4" destOrd="0" parTransId="{01957EBE-DE78-4CD0-83EF-B8B2B37F3259}" sibTransId="{0CFBE4F7-0732-4838-B855-9FF2F82EC31A}"/>
    <dgm:cxn modelId="{7CD764D8-E57A-4947-971F-CF8F977635F4}" type="presOf" srcId="{947CD78B-3571-479E-B490-671105309CC6}" destId="{E22AE532-E5A7-4C43-8686-F8A9DF108866}" srcOrd="0" destOrd="0" presId="urn:microsoft.com/office/officeart/2005/8/layout/default"/>
    <dgm:cxn modelId="{49088AE6-DAA2-4602-B1F4-E651A2377ED2}" srcId="{4E609F74-E711-47EF-8163-222BC4964D14}" destId="{947CD78B-3571-479E-B490-671105309CC6}" srcOrd="0" destOrd="0" parTransId="{E7B1304C-EF9D-436B-AC61-C0B3F48A6A46}" sibTransId="{E8F1DA98-4ABB-4245-BEC5-72103222CF13}"/>
    <dgm:cxn modelId="{90A85DF3-71E0-4571-B759-B8E5976FF46F}" type="presOf" srcId="{34BBDC0E-E45C-49DD-8409-887ADD9702A2}" destId="{0FBDEF47-9F81-4161-B527-AFB3A38C4287}" srcOrd="0" destOrd="0" presId="urn:microsoft.com/office/officeart/2005/8/layout/default"/>
    <dgm:cxn modelId="{EB9A70BE-E4B6-4B03-8126-E6B0C96BDAB3}" type="presParOf" srcId="{534D2C5D-39DF-473C-B67D-55754A5B2D08}" destId="{E22AE532-E5A7-4C43-8686-F8A9DF108866}" srcOrd="0" destOrd="0" presId="urn:microsoft.com/office/officeart/2005/8/layout/default"/>
    <dgm:cxn modelId="{FA2E23A1-8CA2-496B-8192-36550DF5A992}" type="presParOf" srcId="{534D2C5D-39DF-473C-B67D-55754A5B2D08}" destId="{9194AE76-A810-4F5E-BDA0-BEFEC01F11F5}" srcOrd="1" destOrd="0" presId="urn:microsoft.com/office/officeart/2005/8/layout/default"/>
    <dgm:cxn modelId="{164B38A0-43C7-472F-A7DA-31E09C4921D9}" type="presParOf" srcId="{534D2C5D-39DF-473C-B67D-55754A5B2D08}" destId="{AD186EBB-591C-448F-9F8A-6C16B1549DEA}" srcOrd="2" destOrd="0" presId="urn:microsoft.com/office/officeart/2005/8/layout/default"/>
    <dgm:cxn modelId="{677AD7AF-EFA7-4AEC-886D-E473B1BE4A3A}" type="presParOf" srcId="{534D2C5D-39DF-473C-B67D-55754A5B2D08}" destId="{F43AD30E-AC79-4080-A118-1B0AB5899CF0}" srcOrd="3" destOrd="0" presId="urn:microsoft.com/office/officeart/2005/8/layout/default"/>
    <dgm:cxn modelId="{54E07408-B584-4270-8727-4FCF511EA1A4}" type="presParOf" srcId="{534D2C5D-39DF-473C-B67D-55754A5B2D08}" destId="{F04475C8-ACF9-4852-A9BE-E0D5A881F865}" srcOrd="4" destOrd="0" presId="urn:microsoft.com/office/officeart/2005/8/layout/default"/>
    <dgm:cxn modelId="{2139817D-5FFB-4229-8300-C6D422D23FAC}" type="presParOf" srcId="{534D2C5D-39DF-473C-B67D-55754A5B2D08}" destId="{D5FF4BFB-02B4-4858-9800-DE265F00016D}" srcOrd="5" destOrd="0" presId="urn:microsoft.com/office/officeart/2005/8/layout/default"/>
    <dgm:cxn modelId="{9EF0B717-6D2A-41E4-9712-DE39C79F4903}" type="presParOf" srcId="{534D2C5D-39DF-473C-B67D-55754A5B2D08}" destId="{3B6EB85D-B255-4C00-9E9C-5933B6A6C2F5}" srcOrd="6" destOrd="0" presId="urn:microsoft.com/office/officeart/2005/8/layout/default"/>
    <dgm:cxn modelId="{DF2AEE9C-488A-432F-8DDD-85FBFC31F589}" type="presParOf" srcId="{534D2C5D-39DF-473C-B67D-55754A5B2D08}" destId="{499F1E32-BEB8-493D-924B-B11FEEE5915C}" srcOrd="7" destOrd="0" presId="urn:microsoft.com/office/officeart/2005/8/layout/default"/>
    <dgm:cxn modelId="{11506FB3-81E6-4418-A863-EBD87BA13B76}" type="presParOf" srcId="{534D2C5D-39DF-473C-B67D-55754A5B2D08}" destId="{D95E7F37-5614-4EA1-A4D1-B4FD39490C3E}" srcOrd="8" destOrd="0" presId="urn:microsoft.com/office/officeart/2005/8/layout/default"/>
    <dgm:cxn modelId="{2F49B206-0DE0-4930-B038-E89EC56B1EC6}" type="presParOf" srcId="{534D2C5D-39DF-473C-B67D-55754A5B2D08}" destId="{8DECFA2D-5EB8-491E-A461-7BF2BE64C204}" srcOrd="9" destOrd="0" presId="urn:microsoft.com/office/officeart/2005/8/layout/default"/>
    <dgm:cxn modelId="{20C67856-72A5-4ED4-B416-8F98EA7C9D13}" type="presParOf" srcId="{534D2C5D-39DF-473C-B67D-55754A5B2D08}" destId="{0FBDEF47-9F81-4161-B527-AFB3A38C4287}"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544A9-DE7E-410A-AA11-5A15EB8CF03B}">
      <dsp:nvSpPr>
        <dsp:cNvPr id="0" name=""/>
        <dsp:cNvSpPr/>
      </dsp:nvSpPr>
      <dsp:spPr>
        <a:xfrm>
          <a:off x="0" y="51031"/>
          <a:ext cx="8838202" cy="4176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WY AHP Faculty </a:t>
          </a:r>
          <a:endParaRPr lang="en-US" sz="1700" kern="1200"/>
        </a:p>
      </dsp:txBody>
      <dsp:txXfrm>
        <a:off x="20390" y="71421"/>
        <a:ext cx="8797422" cy="376910"/>
      </dsp:txXfrm>
    </dsp:sp>
    <dsp:sp modelId="{2BB5F34F-6E6B-4533-8059-2AF9C3A53E58}">
      <dsp:nvSpPr>
        <dsp:cNvPr id="0" name=""/>
        <dsp:cNvSpPr/>
      </dsp:nvSpPr>
      <dsp:spPr>
        <a:xfrm>
          <a:off x="0" y="517681"/>
          <a:ext cx="8838202" cy="4176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University of Bradford</a:t>
          </a:r>
          <a:endParaRPr lang="en-US" sz="1700" kern="1200"/>
        </a:p>
      </dsp:txBody>
      <dsp:txXfrm>
        <a:off x="20390" y="538071"/>
        <a:ext cx="8797422" cy="376910"/>
      </dsp:txXfrm>
    </dsp:sp>
    <dsp:sp modelId="{0279ED51-08F6-44C8-9BF3-BEB132CB6B4A}">
      <dsp:nvSpPr>
        <dsp:cNvPr id="0" name=""/>
        <dsp:cNvSpPr/>
      </dsp:nvSpPr>
      <dsp:spPr>
        <a:xfrm>
          <a:off x="0" y="984331"/>
          <a:ext cx="8838202" cy="4176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Students from different AHP Professions </a:t>
          </a:r>
          <a:endParaRPr lang="en-US" sz="1700" kern="1200"/>
        </a:p>
      </dsp:txBody>
      <dsp:txXfrm>
        <a:off x="20390" y="1004721"/>
        <a:ext cx="8797422" cy="376910"/>
      </dsp:txXfrm>
    </dsp:sp>
    <dsp:sp modelId="{985CDBE6-E684-4AE4-8523-921183DB602A}">
      <dsp:nvSpPr>
        <dsp:cNvPr id="0" name=""/>
        <dsp:cNvSpPr/>
      </dsp:nvSpPr>
      <dsp:spPr>
        <a:xfrm>
          <a:off x="0" y="1450981"/>
          <a:ext cx="8838202" cy="4176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Care home managers and care staff members </a:t>
          </a:r>
          <a:endParaRPr lang="en-US" sz="1700" kern="1200"/>
        </a:p>
      </dsp:txBody>
      <dsp:txXfrm>
        <a:off x="20390" y="1471371"/>
        <a:ext cx="8797422" cy="376910"/>
      </dsp:txXfrm>
    </dsp:sp>
    <dsp:sp modelId="{21E9CBD5-6896-479B-8835-A103FE1E0FD9}">
      <dsp:nvSpPr>
        <dsp:cNvPr id="0" name=""/>
        <dsp:cNvSpPr/>
      </dsp:nvSpPr>
      <dsp:spPr>
        <a:xfrm>
          <a:off x="0" y="1917631"/>
          <a:ext cx="8838202" cy="4176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Long arm supervisors from different AHP professions</a:t>
          </a:r>
          <a:endParaRPr lang="en-US" sz="1700" kern="1200"/>
        </a:p>
      </dsp:txBody>
      <dsp:txXfrm>
        <a:off x="20390" y="1938021"/>
        <a:ext cx="8797422" cy="376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946C8-6E3E-4473-847F-F8718A596C33}">
      <dsp:nvSpPr>
        <dsp:cNvPr id="0" name=""/>
        <dsp:cNvSpPr/>
      </dsp:nvSpPr>
      <dsp:spPr>
        <a:xfrm>
          <a:off x="0" y="1155152"/>
          <a:ext cx="3083528" cy="1958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8AD2C64-393E-4F4A-8B5A-27929D5E703E}">
      <dsp:nvSpPr>
        <dsp:cNvPr id="0" name=""/>
        <dsp:cNvSpPr/>
      </dsp:nvSpPr>
      <dsp:spPr>
        <a:xfrm>
          <a:off x="342614" y="1480635"/>
          <a:ext cx="3083528" cy="1958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a:latin typeface="Aptos" panose="020B0004020202020204" pitchFamily="34" charset="0"/>
            </a:rPr>
            <a:t>Multi-professional initiative embedding student-led learning in care homes. </a:t>
          </a:r>
          <a:endParaRPr lang="en-US" sz="2300" kern="1200">
            <a:latin typeface="Aptos" panose="020B0004020202020204" pitchFamily="34" charset="0"/>
          </a:endParaRPr>
        </a:p>
      </dsp:txBody>
      <dsp:txXfrm>
        <a:off x="399963" y="1537984"/>
        <a:ext cx="2968830" cy="1843342"/>
      </dsp:txXfrm>
    </dsp:sp>
    <dsp:sp modelId="{0C54AFA6-8ED1-4AA5-9832-940B6A171029}">
      <dsp:nvSpPr>
        <dsp:cNvPr id="0" name=""/>
        <dsp:cNvSpPr/>
      </dsp:nvSpPr>
      <dsp:spPr>
        <a:xfrm>
          <a:off x="3768756" y="1155152"/>
          <a:ext cx="3083528" cy="1958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C5157A9-1D48-43B9-951D-C8275ABD9A24}">
      <dsp:nvSpPr>
        <dsp:cNvPr id="0" name=""/>
        <dsp:cNvSpPr/>
      </dsp:nvSpPr>
      <dsp:spPr>
        <a:xfrm>
          <a:off x="4111371" y="1480635"/>
          <a:ext cx="3083528" cy="1958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a:latin typeface="Aptos" panose="020B0004020202020204" pitchFamily="34" charset="0"/>
            </a:rPr>
            <a:t>Co-developed by WY AHP Faculty and HEI’s in Yorkshire</a:t>
          </a:r>
          <a:endParaRPr lang="en-US" sz="2300" kern="1200">
            <a:latin typeface="Aptos" panose="020B0004020202020204" pitchFamily="34" charset="0"/>
          </a:endParaRPr>
        </a:p>
      </dsp:txBody>
      <dsp:txXfrm>
        <a:off x="4168720" y="1537984"/>
        <a:ext cx="2968830" cy="1843342"/>
      </dsp:txXfrm>
    </dsp:sp>
    <dsp:sp modelId="{2D409724-C3D5-4E2F-B3E7-FE37FADFCDCC}">
      <dsp:nvSpPr>
        <dsp:cNvPr id="0" name=""/>
        <dsp:cNvSpPr/>
      </dsp:nvSpPr>
      <dsp:spPr>
        <a:xfrm>
          <a:off x="7537513" y="1155152"/>
          <a:ext cx="3083528" cy="1958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D2324A-BFEB-4722-8256-A3FCB521A751}">
      <dsp:nvSpPr>
        <dsp:cNvPr id="0" name=""/>
        <dsp:cNvSpPr/>
      </dsp:nvSpPr>
      <dsp:spPr>
        <a:xfrm>
          <a:off x="7880127" y="1480635"/>
          <a:ext cx="3083528" cy="1958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dirty="0">
              <a:latin typeface="Aptos" panose="020B0004020202020204" pitchFamily="34" charset="0"/>
            </a:rPr>
            <a:t>Focuses on delivering education around Falls prevention and Malnutrition to care staff members</a:t>
          </a:r>
          <a:endParaRPr lang="en-US" sz="2300" kern="1200" dirty="0">
            <a:latin typeface="Aptos" panose="020B0004020202020204" pitchFamily="34" charset="0"/>
          </a:endParaRPr>
        </a:p>
      </dsp:txBody>
      <dsp:txXfrm>
        <a:off x="7937476" y="1537984"/>
        <a:ext cx="2968830" cy="1843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3931A-1149-40B4-86C7-52AFE53FD1CF}">
      <dsp:nvSpPr>
        <dsp:cNvPr id="0" name=""/>
        <dsp:cNvSpPr/>
      </dsp:nvSpPr>
      <dsp:spPr>
        <a:xfrm>
          <a:off x="4234071" y="2939299"/>
          <a:ext cx="2582987" cy="16235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tx1"/>
              </a:solidFill>
              <a:latin typeface="Source Sans Pro" panose="020B0503030403020204" pitchFamily="34" charset="0"/>
              <a:ea typeface="Source Sans Pro" panose="020B0503030403020204" pitchFamily="34" charset="0"/>
            </a:rPr>
            <a:t>PROJECT LEAD </a:t>
          </a:r>
        </a:p>
      </dsp:txBody>
      <dsp:txXfrm>
        <a:off x="4612341" y="3177064"/>
        <a:ext cx="1826447" cy="1148030"/>
      </dsp:txXfrm>
    </dsp:sp>
    <dsp:sp modelId="{D8D45F2F-DE5B-444F-811F-CA5EB7F1F2E8}">
      <dsp:nvSpPr>
        <dsp:cNvPr id="0" name=""/>
        <dsp:cNvSpPr/>
      </dsp:nvSpPr>
      <dsp:spPr>
        <a:xfrm rot="16341687">
          <a:off x="5155928" y="2134200"/>
          <a:ext cx="699852" cy="59939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5242132" y="2343910"/>
        <a:ext cx="520035" cy="359635"/>
      </dsp:txXfrm>
    </dsp:sp>
    <dsp:sp modelId="{D333221A-B0B9-48E5-9050-B70C773F3D37}">
      <dsp:nvSpPr>
        <dsp:cNvPr id="0" name=""/>
        <dsp:cNvSpPr/>
      </dsp:nvSpPr>
      <dsp:spPr>
        <a:xfrm>
          <a:off x="3615799" y="157586"/>
          <a:ext cx="3540763" cy="176291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Source Sans Pro" panose="020B0503030403020204" pitchFamily="34" charset="0"/>
              <a:ea typeface="Source Sans Pro" panose="020B0503030403020204" pitchFamily="34" charset="0"/>
            </a:rPr>
            <a:t>STUDENTS</a:t>
          </a:r>
        </a:p>
        <a:p>
          <a:pPr marL="171450" lvl="1" indent="-171450" algn="l" defTabSz="711200">
            <a:lnSpc>
              <a:spcPct val="90000"/>
            </a:lnSpc>
            <a:spcBef>
              <a:spcPct val="0"/>
            </a:spcBef>
            <a:spcAft>
              <a:spcPct val="15000"/>
            </a:spcAft>
            <a:buChar char="•"/>
          </a:pPr>
          <a:r>
            <a:rPr lang="en-GB" sz="1600" b="1" kern="1200" dirty="0">
              <a:solidFill>
                <a:schemeClr val="tx1"/>
              </a:solidFill>
              <a:latin typeface="Source Sans Pro" panose="020B0503030403020204" pitchFamily="34" charset="0"/>
              <a:ea typeface="Source Sans Pro" panose="020B0503030403020204" pitchFamily="34" charset="0"/>
            </a:rPr>
            <a:t>3 stages of the model</a:t>
          </a:r>
        </a:p>
      </dsp:txBody>
      <dsp:txXfrm>
        <a:off x="4134332" y="415759"/>
        <a:ext cx="2503697" cy="1246569"/>
      </dsp:txXfrm>
    </dsp:sp>
    <dsp:sp modelId="{BC3C2872-CED0-4ADE-AFE6-5DD4595118F5}">
      <dsp:nvSpPr>
        <dsp:cNvPr id="0" name=""/>
        <dsp:cNvSpPr/>
      </dsp:nvSpPr>
      <dsp:spPr>
        <a:xfrm rot="911338">
          <a:off x="6728664" y="4064703"/>
          <a:ext cx="642441" cy="59939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6731805" y="4161025"/>
        <a:ext cx="462624" cy="359635"/>
      </dsp:txXfrm>
    </dsp:sp>
    <dsp:sp modelId="{91D40630-BE7E-4A8C-95F0-13037D96EFB1}">
      <dsp:nvSpPr>
        <dsp:cNvPr id="0" name=""/>
        <dsp:cNvSpPr/>
      </dsp:nvSpPr>
      <dsp:spPr>
        <a:xfrm>
          <a:off x="7500307" y="3905757"/>
          <a:ext cx="2170484" cy="135213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tx1"/>
              </a:solidFill>
              <a:latin typeface="Source Sans Pro" panose="020B0503030403020204" pitchFamily="34" charset="0"/>
              <a:ea typeface="Source Sans Pro" panose="020B0503030403020204" pitchFamily="34" charset="0"/>
            </a:rPr>
            <a:t>CARE HOME MANAGER</a:t>
          </a:r>
        </a:p>
      </dsp:txBody>
      <dsp:txXfrm>
        <a:off x="7818167" y="4103773"/>
        <a:ext cx="1534764" cy="956106"/>
      </dsp:txXfrm>
    </dsp:sp>
    <dsp:sp modelId="{756C6895-DFC2-49F7-B922-9E265BA4C057}">
      <dsp:nvSpPr>
        <dsp:cNvPr id="0" name=""/>
        <dsp:cNvSpPr/>
      </dsp:nvSpPr>
      <dsp:spPr>
        <a:xfrm rot="9752086">
          <a:off x="3788736" y="3858253"/>
          <a:ext cx="469446" cy="59939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dirty="0"/>
        </a:p>
      </dsp:txBody>
      <dsp:txXfrm rot="10800000">
        <a:off x="3926324" y="3956997"/>
        <a:ext cx="328612" cy="359635"/>
      </dsp:txXfrm>
    </dsp:sp>
    <dsp:sp modelId="{94F71209-DEEF-4896-AE93-2961D7EC6244}">
      <dsp:nvSpPr>
        <dsp:cNvPr id="0" name=""/>
        <dsp:cNvSpPr/>
      </dsp:nvSpPr>
      <dsp:spPr>
        <a:xfrm>
          <a:off x="1801529" y="3910847"/>
          <a:ext cx="2029451" cy="138533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tx1"/>
              </a:solidFill>
              <a:latin typeface="Source Sans Pro" panose="020B0503030403020204" pitchFamily="34" charset="0"/>
              <a:ea typeface="Source Sans Pro" panose="020B0503030403020204" pitchFamily="34" charset="0"/>
            </a:rPr>
            <a:t>LONG ARM SUPERVISOR</a:t>
          </a:r>
        </a:p>
      </dsp:txBody>
      <dsp:txXfrm>
        <a:off x="2098735" y="4113724"/>
        <a:ext cx="1435039" cy="97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A06BC-B45E-4DE1-B554-0B8A988A874B}">
      <dsp:nvSpPr>
        <dsp:cNvPr id="0" name=""/>
        <dsp:cNvSpPr/>
      </dsp:nvSpPr>
      <dsp:spPr>
        <a:xfrm>
          <a:off x="4700966" y="2365"/>
          <a:ext cx="7042844" cy="1783389"/>
        </a:xfrm>
        <a:prstGeom prst="rightArrow">
          <a:avLst>
            <a:gd name="adj1" fmla="val 75000"/>
            <a:gd name="adj2" fmla="val 5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0" algn="l" defTabSz="711200">
            <a:lnSpc>
              <a:spcPct val="90000"/>
            </a:lnSpc>
            <a:spcBef>
              <a:spcPct val="0"/>
            </a:spcBef>
            <a:spcAft>
              <a:spcPct val="15000"/>
            </a:spcAft>
            <a:buChar char="•"/>
          </a:pPr>
          <a:r>
            <a:rPr lang="en-GB" sz="1600" kern="1200" dirty="0">
              <a:latin typeface="Aptos" panose="020B0004020202020204" pitchFamily="34" charset="0"/>
            </a:rPr>
            <a:t>Long arm supervision &amp; Peer supervision</a:t>
          </a:r>
        </a:p>
        <a:p>
          <a:pPr marL="171450" lvl="1" indent="0" algn="l" defTabSz="711200">
            <a:lnSpc>
              <a:spcPct val="90000"/>
            </a:lnSpc>
            <a:spcBef>
              <a:spcPct val="0"/>
            </a:spcBef>
            <a:spcAft>
              <a:spcPct val="15000"/>
            </a:spcAft>
            <a:buChar char="•"/>
          </a:pPr>
          <a:r>
            <a:rPr lang="en-GB" sz="1600" kern="1200" dirty="0">
              <a:latin typeface="Aptos" panose="020B0004020202020204" pitchFamily="34" charset="0"/>
            </a:rPr>
            <a:t>Project Lead guides discussions to align with learning outcomes.</a:t>
          </a:r>
        </a:p>
        <a:p>
          <a:pPr marL="171450" lvl="1" indent="0" algn="l" defTabSz="711200">
            <a:lnSpc>
              <a:spcPct val="90000"/>
            </a:lnSpc>
            <a:spcBef>
              <a:spcPct val="0"/>
            </a:spcBef>
            <a:spcAft>
              <a:spcPct val="15000"/>
            </a:spcAft>
            <a:buChar char="•"/>
          </a:pPr>
          <a:r>
            <a:rPr lang="en-GB" sz="1600" kern="1200" dirty="0">
              <a:latin typeface="Aptos" panose="020B0004020202020204" pitchFamily="34" charset="0"/>
              <a:ea typeface="Source Sans Pro" panose="020B0503030403020204" pitchFamily="34" charset="0"/>
            </a:rPr>
            <a:t>Mitigates liability by avoiding resident involvement.</a:t>
          </a:r>
          <a:r>
            <a:rPr lang="en-GB" sz="1600" kern="1200" dirty="0">
              <a:latin typeface="Aptos" panose="020B0004020202020204" pitchFamily="34" charset="0"/>
            </a:rPr>
            <a:t> </a:t>
          </a:r>
        </a:p>
        <a:p>
          <a:pPr marL="171450" lvl="1" indent="0" algn="l" defTabSz="711200">
            <a:lnSpc>
              <a:spcPct val="90000"/>
            </a:lnSpc>
            <a:spcBef>
              <a:spcPct val="0"/>
            </a:spcBef>
            <a:spcAft>
              <a:spcPct val="15000"/>
            </a:spcAft>
            <a:buChar char="•"/>
          </a:pPr>
          <a:r>
            <a:rPr lang="en-GB" sz="1600" kern="1200" dirty="0">
              <a:latin typeface="Aptos" panose="020B0004020202020204" pitchFamily="34" charset="0"/>
            </a:rPr>
            <a:t>Different AHP profession perspective on clinical needs.</a:t>
          </a:r>
        </a:p>
      </dsp:txBody>
      <dsp:txXfrm>
        <a:off x="4700966" y="225289"/>
        <a:ext cx="6374073" cy="1337541"/>
      </dsp:txXfrm>
    </dsp:sp>
    <dsp:sp modelId="{CC1F4B21-B399-4B9B-B7FD-EB636AE58638}">
      <dsp:nvSpPr>
        <dsp:cNvPr id="0" name=""/>
        <dsp:cNvSpPr/>
      </dsp:nvSpPr>
      <dsp:spPr>
        <a:xfrm>
          <a:off x="5737" y="254113"/>
          <a:ext cx="4695229" cy="1279893"/>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1" kern="1200" dirty="0">
              <a:solidFill>
                <a:srgbClr val="7030A0"/>
              </a:solidFill>
            </a:rPr>
            <a:t>PLACEMENT</a:t>
          </a:r>
        </a:p>
      </dsp:txBody>
      <dsp:txXfrm>
        <a:off x="68216" y="316592"/>
        <a:ext cx="4570271" cy="1154935"/>
      </dsp:txXfrm>
    </dsp:sp>
    <dsp:sp modelId="{F5B70674-A5D7-4930-B2BF-0140A09671DD}">
      <dsp:nvSpPr>
        <dsp:cNvPr id="0" name=""/>
        <dsp:cNvSpPr/>
      </dsp:nvSpPr>
      <dsp:spPr>
        <a:xfrm>
          <a:off x="4699819" y="1907995"/>
          <a:ext cx="7049728" cy="1222403"/>
        </a:xfrm>
        <a:prstGeom prst="rightArrow">
          <a:avLst>
            <a:gd name="adj1" fmla="val 75000"/>
            <a:gd name="adj2" fmla="val 50000"/>
          </a:avLst>
        </a:prstGeom>
        <a:solidFill>
          <a:schemeClr val="accent2">
            <a:tint val="40000"/>
            <a:alpha val="90000"/>
            <a:hueOff val="2622581"/>
            <a:satOff val="-15226"/>
            <a:lumOff val="-201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Hybrid working</a:t>
          </a:r>
        </a:p>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Interprofessional collaboration</a:t>
          </a:r>
        </a:p>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Students co-create practical, evidence-based toolkits </a:t>
          </a:r>
        </a:p>
      </dsp:txBody>
      <dsp:txXfrm>
        <a:off x="4699819" y="2060795"/>
        <a:ext cx="6591327" cy="916803"/>
      </dsp:txXfrm>
    </dsp:sp>
    <dsp:sp modelId="{CEFF54A9-40A3-4C9F-B56A-131C4E69BE50}">
      <dsp:nvSpPr>
        <dsp:cNvPr id="0" name=""/>
        <dsp:cNvSpPr/>
      </dsp:nvSpPr>
      <dsp:spPr>
        <a:xfrm>
          <a:off x="46880" y="1721200"/>
          <a:ext cx="4699819" cy="1222403"/>
        </a:xfrm>
        <a:prstGeom prst="roundRect">
          <a:avLst/>
        </a:prstGeom>
        <a:solidFill>
          <a:schemeClr val="accent2">
            <a:hueOff val="2610187"/>
            <a:satOff val="-5543"/>
            <a:lumOff val="-908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1" kern="1200" dirty="0">
              <a:solidFill>
                <a:schemeClr val="accent1">
                  <a:lumMod val="75000"/>
                </a:schemeClr>
              </a:solidFill>
            </a:rPr>
            <a:t>STUDENT</a:t>
          </a:r>
        </a:p>
      </dsp:txBody>
      <dsp:txXfrm>
        <a:off x="106553" y="1780873"/>
        <a:ext cx="4580473" cy="1103057"/>
      </dsp:txXfrm>
    </dsp:sp>
    <dsp:sp modelId="{B69FF85A-1C80-4744-8EB5-01FD8FE3026C}">
      <dsp:nvSpPr>
        <dsp:cNvPr id="0" name=""/>
        <dsp:cNvSpPr/>
      </dsp:nvSpPr>
      <dsp:spPr>
        <a:xfrm>
          <a:off x="4699819" y="4432455"/>
          <a:ext cx="7049728" cy="1222403"/>
        </a:xfrm>
        <a:prstGeom prst="rightArrow">
          <a:avLst>
            <a:gd name="adj1" fmla="val 75000"/>
            <a:gd name="adj2" fmla="val 50000"/>
          </a:avLst>
        </a:prstGeom>
        <a:solidFill>
          <a:schemeClr val="accent2">
            <a:tint val="40000"/>
            <a:alpha val="90000"/>
            <a:hueOff val="5245162"/>
            <a:satOff val="-30451"/>
            <a:lumOff val="-403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AHP visibility in community sector</a:t>
          </a:r>
        </a:p>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Aligns with NHS 3-shifts</a:t>
          </a:r>
        </a:p>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ea typeface="Source Sans Pro" panose="020B0503030403020204" pitchFamily="34" charset="0"/>
            </a:rPr>
            <a:t>Encourages shared responsibility for patient/person centred outcomes</a:t>
          </a:r>
          <a:endParaRPr lang="en-GB" sz="1600" kern="1200" dirty="0">
            <a:latin typeface="Aptos" panose="020B0004020202020204" pitchFamily="34" charset="0"/>
          </a:endParaRPr>
        </a:p>
      </dsp:txBody>
      <dsp:txXfrm>
        <a:off x="4699819" y="4585255"/>
        <a:ext cx="6591327" cy="916803"/>
      </dsp:txXfrm>
    </dsp:sp>
    <dsp:sp modelId="{285F481E-6B2E-4253-A4B3-1EE0B30532EB}">
      <dsp:nvSpPr>
        <dsp:cNvPr id="0" name=""/>
        <dsp:cNvSpPr/>
      </dsp:nvSpPr>
      <dsp:spPr>
        <a:xfrm>
          <a:off x="0" y="4466169"/>
          <a:ext cx="4699819" cy="1222403"/>
        </a:xfrm>
        <a:prstGeom prst="roundRect">
          <a:avLst/>
        </a:prstGeom>
        <a:solidFill>
          <a:schemeClr val="accent2">
            <a:hueOff val="5220375"/>
            <a:satOff val="-11085"/>
            <a:lumOff val="-1817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1" kern="1200" dirty="0">
              <a:solidFill>
                <a:srgbClr val="0070C0"/>
              </a:solidFill>
            </a:rPr>
            <a:t>SERVICE DEVELOPMENT</a:t>
          </a:r>
        </a:p>
      </dsp:txBody>
      <dsp:txXfrm>
        <a:off x="59673" y="4525842"/>
        <a:ext cx="4580473" cy="1103057"/>
      </dsp:txXfrm>
    </dsp:sp>
    <dsp:sp modelId="{E3AAC97E-7D95-4505-A30E-98E45D7D67F5}">
      <dsp:nvSpPr>
        <dsp:cNvPr id="0" name=""/>
        <dsp:cNvSpPr/>
      </dsp:nvSpPr>
      <dsp:spPr>
        <a:xfrm>
          <a:off x="4699819" y="3178244"/>
          <a:ext cx="7049728" cy="1222403"/>
        </a:xfrm>
        <a:prstGeom prst="rightArrow">
          <a:avLst>
            <a:gd name="adj1" fmla="val 75000"/>
            <a:gd name="adj2" fmla="val 50000"/>
          </a:avLst>
        </a:prstGeom>
        <a:solidFill>
          <a:schemeClr val="accent2">
            <a:tint val="40000"/>
            <a:alpha val="90000"/>
            <a:hueOff val="7867744"/>
            <a:satOff val="-45677"/>
            <a:lumOff val="-604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Care staff Skill development &amp; Retention</a:t>
          </a:r>
        </a:p>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Helps meet CQC Targets for Care home </a:t>
          </a:r>
        </a:p>
        <a:p>
          <a:pPr marL="171450" lvl="1" indent="-171450" algn="l" defTabSz="711200">
            <a:lnSpc>
              <a:spcPct val="90000"/>
            </a:lnSpc>
            <a:spcBef>
              <a:spcPct val="0"/>
            </a:spcBef>
            <a:spcAft>
              <a:spcPct val="15000"/>
            </a:spcAft>
            <a:buChar char="•"/>
          </a:pPr>
          <a:r>
            <a:rPr lang="en-GB" sz="1600" kern="1200" dirty="0">
              <a:latin typeface="Aptos" panose="020B0004020202020204" pitchFamily="34" charset="0"/>
            </a:rPr>
            <a:t>Reducing hospital admissions </a:t>
          </a:r>
        </a:p>
      </dsp:txBody>
      <dsp:txXfrm>
        <a:off x="4699819" y="3331044"/>
        <a:ext cx="6591327" cy="916803"/>
      </dsp:txXfrm>
    </dsp:sp>
    <dsp:sp modelId="{5A83C197-8E95-4B65-9570-23D99798679B}">
      <dsp:nvSpPr>
        <dsp:cNvPr id="0" name=""/>
        <dsp:cNvSpPr/>
      </dsp:nvSpPr>
      <dsp:spPr>
        <a:xfrm>
          <a:off x="0" y="3100291"/>
          <a:ext cx="4699819" cy="1222403"/>
        </a:xfrm>
        <a:prstGeom prst="roundRect">
          <a:avLst/>
        </a:prstGeom>
        <a:solidFill>
          <a:schemeClr val="accent2">
            <a:hueOff val="7830562"/>
            <a:satOff val="-16628"/>
            <a:lumOff val="-2725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rgbClr val="FFC000"/>
              </a:solidFill>
            </a:rPr>
            <a:t>CARE HOME</a:t>
          </a:r>
        </a:p>
      </dsp:txBody>
      <dsp:txXfrm>
        <a:off x="59673" y="3159964"/>
        <a:ext cx="4580473" cy="1103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F14C3-285C-48CB-8129-58A0C9EC8E0D}">
      <dsp:nvSpPr>
        <dsp:cNvPr id="0" name=""/>
        <dsp:cNvSpPr/>
      </dsp:nvSpPr>
      <dsp:spPr>
        <a:xfrm rot="5400000">
          <a:off x="3902767" y="-1500249"/>
          <a:ext cx="856792" cy="407638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t>Number of </a:t>
          </a:r>
          <a:r>
            <a:rPr lang="en-US" sz="2000" b="1" kern="1200" dirty="0"/>
            <a:t>students </a:t>
          </a:r>
          <a:r>
            <a:rPr lang="en-US" sz="2000" b="0" kern="1200" dirty="0"/>
            <a:t>completing placement- </a:t>
          </a:r>
          <a:r>
            <a:rPr lang="en-US" sz="2000" b="1" kern="1200" dirty="0">
              <a:highlight>
                <a:srgbClr val="FFFF00"/>
              </a:highlight>
            </a:rPr>
            <a:t>6 (Pilot) + 7 ( Jan)  </a:t>
          </a:r>
        </a:p>
      </dsp:txBody>
      <dsp:txXfrm rot="-5400000">
        <a:off x="2292969" y="151374"/>
        <a:ext cx="4034564" cy="773142"/>
      </dsp:txXfrm>
    </dsp:sp>
    <dsp:sp modelId="{409FC99C-C202-4461-8D82-C61554028C8C}">
      <dsp:nvSpPr>
        <dsp:cNvPr id="0" name=""/>
        <dsp:cNvSpPr/>
      </dsp:nvSpPr>
      <dsp:spPr>
        <a:xfrm>
          <a:off x="0" y="2449"/>
          <a:ext cx="2292968" cy="10709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STUDENTS</a:t>
          </a:r>
          <a:endParaRPr lang="en-US" sz="2800" b="1" kern="1200" dirty="0"/>
        </a:p>
      </dsp:txBody>
      <dsp:txXfrm>
        <a:off x="52281" y="54730"/>
        <a:ext cx="2188406" cy="966428"/>
      </dsp:txXfrm>
    </dsp:sp>
    <dsp:sp modelId="{DA166989-71EA-4188-BF6F-6349EFC7D5CE}">
      <dsp:nvSpPr>
        <dsp:cNvPr id="0" name=""/>
        <dsp:cNvSpPr/>
      </dsp:nvSpPr>
      <dsp:spPr>
        <a:xfrm rot="5400000">
          <a:off x="3902767" y="-375709"/>
          <a:ext cx="856792" cy="407638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Amount of </a:t>
          </a:r>
          <a:r>
            <a:rPr lang="en-US" sz="2000" b="1" kern="1200" dirty="0"/>
            <a:t>placement hours </a:t>
          </a:r>
          <a:r>
            <a:rPr lang="en-US" sz="2000" kern="1200" dirty="0"/>
            <a:t>gained across different professions- </a:t>
          </a:r>
          <a:r>
            <a:rPr lang="en-US" sz="2000" b="1" kern="1200" dirty="0">
              <a:highlight>
                <a:srgbClr val="FFFF00"/>
              </a:highlight>
            </a:rPr>
            <a:t>1,050 hours ( Pilot) +1,650 ( Jan ) </a:t>
          </a:r>
        </a:p>
      </dsp:txBody>
      <dsp:txXfrm rot="-5400000">
        <a:off x="2292969" y="1275914"/>
        <a:ext cx="4034564" cy="773142"/>
      </dsp:txXfrm>
    </dsp:sp>
    <dsp:sp modelId="{D6528873-4B08-421B-BBD4-ACA98C45F515}">
      <dsp:nvSpPr>
        <dsp:cNvPr id="0" name=""/>
        <dsp:cNvSpPr/>
      </dsp:nvSpPr>
      <dsp:spPr>
        <a:xfrm>
          <a:off x="0" y="1126989"/>
          <a:ext cx="2292968" cy="10709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HOURS</a:t>
          </a:r>
          <a:endParaRPr lang="en-US" sz="2800" b="1" kern="1200" dirty="0"/>
        </a:p>
      </dsp:txBody>
      <dsp:txXfrm>
        <a:off x="52281" y="1179270"/>
        <a:ext cx="2188406" cy="966428"/>
      </dsp:txXfrm>
    </dsp:sp>
    <dsp:sp modelId="{D0D74A1D-898E-4BC3-9095-B2E218732354}">
      <dsp:nvSpPr>
        <dsp:cNvPr id="0" name=""/>
        <dsp:cNvSpPr/>
      </dsp:nvSpPr>
      <dsp:spPr>
        <a:xfrm rot="5400000">
          <a:off x="3902767" y="748829"/>
          <a:ext cx="856792" cy="407638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Number of </a:t>
          </a:r>
          <a:r>
            <a:rPr lang="en-US" sz="2000" b="1" kern="1200" dirty="0"/>
            <a:t>care staff </a:t>
          </a:r>
          <a:r>
            <a:rPr lang="en-US" sz="2000" kern="1200" dirty="0"/>
            <a:t>members trained- </a:t>
          </a:r>
          <a:r>
            <a:rPr lang="en-US" sz="2000" b="1" kern="1200" dirty="0">
              <a:highlight>
                <a:srgbClr val="FFFF00"/>
              </a:highlight>
            </a:rPr>
            <a:t>30 (pilot) + 20 (Jan)</a:t>
          </a:r>
        </a:p>
      </dsp:txBody>
      <dsp:txXfrm rot="-5400000">
        <a:off x="2292969" y="2400453"/>
        <a:ext cx="4034564" cy="773142"/>
      </dsp:txXfrm>
    </dsp:sp>
    <dsp:sp modelId="{59171451-13FC-433D-A88D-8D4F8BC392CB}">
      <dsp:nvSpPr>
        <dsp:cNvPr id="0" name=""/>
        <dsp:cNvSpPr/>
      </dsp:nvSpPr>
      <dsp:spPr>
        <a:xfrm>
          <a:off x="0" y="2251529"/>
          <a:ext cx="2292968" cy="10709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CARE STAFF</a:t>
          </a:r>
          <a:endParaRPr lang="en-US" sz="2800" b="1" kern="1200" dirty="0"/>
        </a:p>
      </dsp:txBody>
      <dsp:txXfrm>
        <a:off x="52281" y="2303810"/>
        <a:ext cx="2188406" cy="966428"/>
      </dsp:txXfrm>
    </dsp:sp>
    <dsp:sp modelId="{4AC858DB-0F03-470C-9180-A53C16123EA1}">
      <dsp:nvSpPr>
        <dsp:cNvPr id="0" name=""/>
        <dsp:cNvSpPr/>
      </dsp:nvSpPr>
      <dsp:spPr>
        <a:xfrm rot="5400000">
          <a:off x="3902767" y="1873369"/>
          <a:ext cx="856792" cy="407638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Number of </a:t>
          </a:r>
          <a:r>
            <a:rPr lang="en-US" sz="2000" b="1" kern="1200" dirty="0"/>
            <a:t>HEI’s</a:t>
          </a:r>
          <a:r>
            <a:rPr lang="en-US" sz="2000" kern="1200" dirty="0"/>
            <a:t> involved- </a:t>
          </a:r>
          <a:r>
            <a:rPr lang="en-US" sz="2000" b="1" kern="1200" dirty="0">
              <a:highlight>
                <a:srgbClr val="FFFF00"/>
              </a:highlight>
            </a:rPr>
            <a:t>4</a:t>
          </a:r>
        </a:p>
      </dsp:txBody>
      <dsp:txXfrm rot="-5400000">
        <a:off x="2292969" y="3524993"/>
        <a:ext cx="4034564" cy="773142"/>
      </dsp:txXfrm>
    </dsp:sp>
    <dsp:sp modelId="{689555CB-B928-4073-A93D-E9E9447DB352}">
      <dsp:nvSpPr>
        <dsp:cNvPr id="0" name=""/>
        <dsp:cNvSpPr/>
      </dsp:nvSpPr>
      <dsp:spPr>
        <a:xfrm>
          <a:off x="0" y="3376069"/>
          <a:ext cx="2292968" cy="10709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HEI</a:t>
          </a:r>
          <a:endParaRPr lang="en-US" sz="2800" b="1" kern="1200" dirty="0"/>
        </a:p>
      </dsp:txBody>
      <dsp:txXfrm>
        <a:off x="52281" y="3428350"/>
        <a:ext cx="2188406" cy="966428"/>
      </dsp:txXfrm>
    </dsp:sp>
    <dsp:sp modelId="{F6260891-1E8D-4F9B-B247-CC078BC042EB}">
      <dsp:nvSpPr>
        <dsp:cNvPr id="0" name=""/>
        <dsp:cNvSpPr/>
      </dsp:nvSpPr>
      <dsp:spPr>
        <a:xfrm rot="5400000">
          <a:off x="3902767" y="2997909"/>
          <a:ext cx="856792" cy="407638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t>Number of </a:t>
          </a:r>
          <a:r>
            <a:rPr lang="en-US" sz="2000" b="1" kern="1200" dirty="0"/>
            <a:t>training sessions </a:t>
          </a:r>
          <a:r>
            <a:rPr lang="en-US" sz="2000" b="0" kern="1200" dirty="0"/>
            <a:t>delivered - </a:t>
          </a:r>
          <a:r>
            <a:rPr lang="en-US" sz="2000" b="1" kern="1200" dirty="0">
              <a:highlight>
                <a:srgbClr val="FFFF00"/>
              </a:highlight>
            </a:rPr>
            <a:t>20</a:t>
          </a:r>
        </a:p>
      </dsp:txBody>
      <dsp:txXfrm rot="-5400000">
        <a:off x="2292969" y="4649533"/>
        <a:ext cx="4034564" cy="773142"/>
      </dsp:txXfrm>
    </dsp:sp>
    <dsp:sp modelId="{918DEE48-E2E7-47DC-9CFD-81B2476FAC10}">
      <dsp:nvSpPr>
        <dsp:cNvPr id="0" name=""/>
        <dsp:cNvSpPr/>
      </dsp:nvSpPr>
      <dsp:spPr>
        <a:xfrm>
          <a:off x="0" y="4500609"/>
          <a:ext cx="2292968" cy="107099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TRAINING SESSIONS</a:t>
          </a:r>
          <a:endParaRPr lang="en-US" sz="2800" b="1" kern="1200" dirty="0"/>
        </a:p>
      </dsp:txBody>
      <dsp:txXfrm>
        <a:off x="52281" y="4552890"/>
        <a:ext cx="2188406" cy="966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9F878-92C4-4179-8165-1F11EF4A864B}">
      <dsp:nvSpPr>
        <dsp:cNvPr id="0" name=""/>
        <dsp:cNvSpPr/>
      </dsp:nvSpPr>
      <dsp:spPr>
        <a:xfrm>
          <a:off x="6651" y="0"/>
          <a:ext cx="2264535" cy="6793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8949" tIns="178949" rIns="178949" bIns="178949"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RELEVANCE</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6651" y="0"/>
        <a:ext cx="2264535" cy="679360"/>
      </dsp:txXfrm>
    </dsp:sp>
    <dsp:sp modelId="{160D4955-12CB-4774-A34B-3CDCFCAA3433}">
      <dsp:nvSpPr>
        <dsp:cNvPr id="0" name=""/>
        <dsp:cNvSpPr/>
      </dsp:nvSpPr>
      <dsp:spPr>
        <a:xfrm>
          <a:off x="6651" y="679360"/>
          <a:ext cx="2264535" cy="364481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3686" tIns="223686" rIns="223686" bIns="223686"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GB" sz="1800" kern="1200" dirty="0">
              <a:solidFill>
                <a:schemeClr val="tx1"/>
              </a:solidFill>
              <a:latin typeface="Source Sans Pro" panose="020B0503030403020204" pitchFamily="34" charset="0"/>
              <a:ea typeface="Source Sans Pro" panose="020B0503030403020204" pitchFamily="34" charset="0"/>
            </a:rPr>
            <a:t>-Helped me understand the role of both OT and Physio regarding Falls assessment</a:t>
          </a:r>
          <a:endParaRPr lang="en-US" sz="1800" kern="1200" dirty="0">
            <a:solidFill>
              <a:schemeClr val="tx1"/>
            </a:solidFill>
            <a:latin typeface="Source Sans Pro" panose="020B0503030403020204" pitchFamily="34" charset="0"/>
            <a:ea typeface="Source Sans Pro" panose="020B0503030403020204" pitchFamily="34" charset="0"/>
          </a:endParaRPr>
        </a:p>
        <a:p>
          <a:pPr marL="0" lvl="0" indent="0" algn="l" defTabSz="800100">
            <a:lnSpc>
              <a:spcPct val="90000"/>
            </a:lnSpc>
            <a:spcBef>
              <a:spcPct val="0"/>
            </a:spcBef>
            <a:spcAft>
              <a:spcPct val="35000"/>
            </a:spcAft>
            <a:buFont typeface="Arial" panose="020B0604020202020204" pitchFamily="34" charset="0"/>
            <a:buNone/>
          </a:pPr>
          <a:r>
            <a:rPr lang="en-GB" sz="1800" kern="1200" dirty="0">
              <a:solidFill>
                <a:schemeClr val="tx1"/>
              </a:solidFill>
              <a:latin typeface="Source Sans Pro" panose="020B0503030403020204" pitchFamily="34" charset="0"/>
              <a:ea typeface="Source Sans Pro" panose="020B0503030403020204" pitchFamily="34" charset="0"/>
            </a:rPr>
            <a:t>-It was very good and well presented. Very relevant to our roles at the home as we deal with falls often.</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6651" y="679360"/>
        <a:ext cx="2264535" cy="3644810"/>
      </dsp:txXfrm>
    </dsp:sp>
    <dsp:sp modelId="{7078C54A-AB22-4409-8AC4-CEA76035C177}">
      <dsp:nvSpPr>
        <dsp:cNvPr id="0" name=""/>
        <dsp:cNvSpPr/>
      </dsp:nvSpPr>
      <dsp:spPr>
        <a:xfrm>
          <a:off x="2379081" y="0"/>
          <a:ext cx="2264535" cy="6793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8949" tIns="178949" rIns="178949" bIns="178949"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CLARITY</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2379081" y="0"/>
        <a:ext cx="2264535" cy="679360"/>
      </dsp:txXfrm>
    </dsp:sp>
    <dsp:sp modelId="{F119D0CB-DC5D-42BF-86B1-CAAEB9EA3400}">
      <dsp:nvSpPr>
        <dsp:cNvPr id="0" name=""/>
        <dsp:cNvSpPr/>
      </dsp:nvSpPr>
      <dsp:spPr>
        <a:xfrm>
          <a:off x="2379081" y="679360"/>
          <a:ext cx="2264535" cy="364481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3686" tIns="223686" rIns="223686" bIns="223686" numCol="1" spcCol="1270" anchor="t" anchorCtr="0">
          <a:noAutofit/>
        </a:bodyPr>
        <a:lstStyle/>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-Very well presented and clear</a:t>
          </a:r>
          <a:endParaRPr lang="en-US" sz="1800" kern="1200" dirty="0">
            <a:solidFill>
              <a:schemeClr val="tx1"/>
            </a:solidFill>
            <a:latin typeface="Source Sans Pro" panose="020B0503030403020204" pitchFamily="34" charset="0"/>
            <a:ea typeface="Source Sans Pro" panose="020B0503030403020204" pitchFamily="34" charset="0"/>
          </a:endParaRPr>
        </a:p>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-It was really understandable and good for me</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2379081" y="679360"/>
        <a:ext cx="2264535" cy="3644810"/>
      </dsp:txXfrm>
    </dsp:sp>
    <dsp:sp modelId="{73EF6FB5-3AE2-4834-A092-80E2727B67D8}">
      <dsp:nvSpPr>
        <dsp:cNvPr id="0" name=""/>
        <dsp:cNvSpPr/>
      </dsp:nvSpPr>
      <dsp:spPr>
        <a:xfrm>
          <a:off x="4751511" y="0"/>
          <a:ext cx="2264535" cy="6793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8949" tIns="178949" rIns="178949" bIns="178949"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CONFIDENCE</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4751511" y="0"/>
        <a:ext cx="2264535" cy="679360"/>
      </dsp:txXfrm>
    </dsp:sp>
    <dsp:sp modelId="{EC53F130-FE8D-4F7D-A948-881A809E7950}">
      <dsp:nvSpPr>
        <dsp:cNvPr id="0" name=""/>
        <dsp:cNvSpPr/>
      </dsp:nvSpPr>
      <dsp:spPr>
        <a:xfrm>
          <a:off x="4751511" y="679360"/>
          <a:ext cx="2264535" cy="364481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3686" tIns="223686" rIns="223686" bIns="223686" numCol="1" spcCol="1270" anchor="t" anchorCtr="0">
          <a:noAutofit/>
        </a:bodyPr>
        <a:lstStyle/>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-Presented really well and confidently. Good fun too</a:t>
          </a:r>
          <a:endParaRPr lang="en-US" sz="1800" kern="1200" dirty="0">
            <a:solidFill>
              <a:schemeClr val="tx1"/>
            </a:solidFill>
            <a:latin typeface="Source Sans Pro" panose="020B0503030403020204" pitchFamily="34" charset="0"/>
            <a:ea typeface="Source Sans Pro" panose="020B0503030403020204" pitchFamily="34" charset="0"/>
          </a:endParaRPr>
        </a:p>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-Very informative and easy to understand, provides me with confidence to put these into practice</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4751511" y="679360"/>
        <a:ext cx="2264535" cy="3644810"/>
      </dsp:txXfrm>
    </dsp:sp>
    <dsp:sp modelId="{C376A4AC-BAB5-4B1D-822C-A2D3F7F71718}">
      <dsp:nvSpPr>
        <dsp:cNvPr id="0" name=""/>
        <dsp:cNvSpPr/>
      </dsp:nvSpPr>
      <dsp:spPr>
        <a:xfrm>
          <a:off x="7123941" y="0"/>
          <a:ext cx="2264535" cy="6793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8949" tIns="178949" rIns="178949" bIns="178949"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ENGAGEMENT</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7123941" y="0"/>
        <a:ext cx="2264535" cy="679360"/>
      </dsp:txXfrm>
    </dsp:sp>
    <dsp:sp modelId="{F757598E-5356-463B-9EF5-52AB7D9C9DBB}">
      <dsp:nvSpPr>
        <dsp:cNvPr id="0" name=""/>
        <dsp:cNvSpPr/>
      </dsp:nvSpPr>
      <dsp:spPr>
        <a:xfrm>
          <a:off x="7123941" y="679360"/>
          <a:ext cx="2264535" cy="364481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3686" tIns="223686" rIns="223686" bIns="223686" numCol="1" spcCol="1270" anchor="t" anchorCtr="0">
          <a:noAutofit/>
        </a:bodyPr>
        <a:lstStyle/>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-Very informative and engaging session </a:t>
          </a:r>
          <a:endParaRPr lang="en-US" sz="1800" kern="1200" dirty="0">
            <a:solidFill>
              <a:schemeClr val="tx1"/>
            </a:solidFill>
            <a:latin typeface="Source Sans Pro" panose="020B0503030403020204" pitchFamily="34" charset="0"/>
            <a:ea typeface="Source Sans Pro" panose="020B0503030403020204" pitchFamily="34" charset="0"/>
          </a:endParaRPr>
        </a:p>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-Presented really well and confidently. Good fun too</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7123941" y="679360"/>
        <a:ext cx="2264535" cy="3644810"/>
      </dsp:txXfrm>
    </dsp:sp>
    <dsp:sp modelId="{D0B2AC34-CAB0-4746-8616-2FF343869337}">
      <dsp:nvSpPr>
        <dsp:cNvPr id="0" name=""/>
        <dsp:cNvSpPr/>
      </dsp:nvSpPr>
      <dsp:spPr>
        <a:xfrm>
          <a:off x="9496371" y="0"/>
          <a:ext cx="2264535" cy="6793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8949" tIns="178949" rIns="178949" bIns="178949"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PRACTICALITY</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9496371" y="0"/>
        <a:ext cx="2264535" cy="679360"/>
      </dsp:txXfrm>
    </dsp:sp>
    <dsp:sp modelId="{F57661CA-A89D-4125-AD7C-359FD1D77CB3}">
      <dsp:nvSpPr>
        <dsp:cNvPr id="0" name=""/>
        <dsp:cNvSpPr/>
      </dsp:nvSpPr>
      <dsp:spPr>
        <a:xfrm>
          <a:off x="9496371" y="679360"/>
          <a:ext cx="2264535" cy="364481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3686" tIns="223686" rIns="223686" bIns="223686" numCol="1" spcCol="1270" anchor="t" anchorCtr="0">
          <a:noAutofit/>
        </a:bodyPr>
        <a:lstStyle/>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-Having such session would be very helpful in future too for care staff , it has helped me a lot today</a:t>
          </a:r>
          <a:endParaRPr lang="en-US" sz="1800" kern="1200" dirty="0">
            <a:solidFill>
              <a:schemeClr val="tx1"/>
            </a:solidFill>
            <a:latin typeface="Source Sans Pro" panose="020B0503030403020204" pitchFamily="34" charset="0"/>
            <a:ea typeface="Source Sans Pro" panose="020B0503030403020204" pitchFamily="34" charset="0"/>
          </a:endParaRPr>
        </a:p>
        <a:p>
          <a:pPr marL="0" lvl="0" indent="0" algn="l" defTabSz="800100">
            <a:lnSpc>
              <a:spcPct val="90000"/>
            </a:lnSpc>
            <a:spcBef>
              <a:spcPct val="0"/>
            </a:spcBef>
            <a:spcAft>
              <a:spcPct val="35000"/>
            </a:spcAft>
            <a:buNone/>
          </a:pPr>
          <a:r>
            <a:rPr lang="en-GB" sz="1800" kern="1200" dirty="0">
              <a:solidFill>
                <a:schemeClr val="tx1"/>
              </a:solidFill>
              <a:latin typeface="Source Sans Pro" panose="020B0503030403020204" pitchFamily="34" charset="0"/>
              <a:ea typeface="Source Sans Pro" panose="020B0503030403020204" pitchFamily="34" charset="0"/>
            </a:rPr>
            <a:t>-It was very helpful and informative. Amazing presentation</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9496371" y="679360"/>
        <a:ext cx="2264535" cy="36448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AE532-E5A7-4C43-8686-F8A9DF108866}">
      <dsp:nvSpPr>
        <dsp:cNvPr id="0" name=""/>
        <dsp:cNvSpPr/>
      </dsp:nvSpPr>
      <dsp:spPr>
        <a:xfrm>
          <a:off x="590073" y="225941"/>
          <a:ext cx="1308424" cy="7850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Confidence</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590073" y="225941"/>
        <a:ext cx="1308424" cy="785054"/>
      </dsp:txXfrm>
    </dsp:sp>
    <dsp:sp modelId="{AD186EBB-591C-448F-9F8A-6C16B1549DEA}">
      <dsp:nvSpPr>
        <dsp:cNvPr id="0" name=""/>
        <dsp:cNvSpPr/>
      </dsp:nvSpPr>
      <dsp:spPr>
        <a:xfrm>
          <a:off x="2029341" y="434"/>
          <a:ext cx="2217505" cy="123606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Interprofessional Collaboration</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2029341" y="434"/>
        <a:ext cx="2217505" cy="1236068"/>
      </dsp:txXfrm>
    </dsp:sp>
    <dsp:sp modelId="{F04475C8-ACF9-4852-A9BE-E0D5A881F865}">
      <dsp:nvSpPr>
        <dsp:cNvPr id="0" name=""/>
        <dsp:cNvSpPr/>
      </dsp:nvSpPr>
      <dsp:spPr>
        <a:xfrm>
          <a:off x="265290" y="1367346"/>
          <a:ext cx="2867072" cy="107638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Communication</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265290" y="1367346"/>
        <a:ext cx="2867072" cy="1076388"/>
      </dsp:txXfrm>
    </dsp:sp>
    <dsp:sp modelId="{3B6EB85D-B255-4C00-9E9C-5933B6A6C2F5}">
      <dsp:nvSpPr>
        <dsp:cNvPr id="0" name=""/>
        <dsp:cNvSpPr/>
      </dsp:nvSpPr>
      <dsp:spPr>
        <a:xfrm>
          <a:off x="3263205" y="1513013"/>
          <a:ext cx="1308424" cy="7850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Education</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3263205" y="1513013"/>
        <a:ext cx="1308424" cy="785054"/>
      </dsp:txXfrm>
    </dsp:sp>
    <dsp:sp modelId="{D95E7F37-5614-4EA1-A4D1-B4FD39490C3E}">
      <dsp:nvSpPr>
        <dsp:cNvPr id="0" name=""/>
        <dsp:cNvSpPr/>
      </dsp:nvSpPr>
      <dsp:spPr>
        <a:xfrm>
          <a:off x="1044614" y="2574577"/>
          <a:ext cx="1308424" cy="7850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Leadership</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1044614" y="2574577"/>
        <a:ext cx="1308424" cy="785054"/>
      </dsp:txXfrm>
    </dsp:sp>
    <dsp:sp modelId="{0FBDEF47-9F81-4161-B527-AFB3A38C4287}">
      <dsp:nvSpPr>
        <dsp:cNvPr id="0" name=""/>
        <dsp:cNvSpPr/>
      </dsp:nvSpPr>
      <dsp:spPr>
        <a:xfrm>
          <a:off x="2483881" y="2574577"/>
          <a:ext cx="1308424" cy="7850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Source Sans Pro" panose="020B0503030403020204" pitchFamily="34" charset="0"/>
              <a:ea typeface="Source Sans Pro" panose="020B0503030403020204" pitchFamily="34" charset="0"/>
            </a:rPr>
            <a:t>Practical Experience</a:t>
          </a:r>
          <a:endParaRPr lang="en-US" sz="1800" kern="1200" dirty="0">
            <a:solidFill>
              <a:schemeClr val="tx1"/>
            </a:solidFill>
            <a:latin typeface="Source Sans Pro" panose="020B0503030403020204" pitchFamily="34" charset="0"/>
            <a:ea typeface="Source Sans Pro" panose="020B0503030403020204" pitchFamily="34" charset="0"/>
          </a:endParaRPr>
        </a:p>
      </dsp:txBody>
      <dsp:txXfrm>
        <a:off x="2483881" y="2574577"/>
        <a:ext cx="1308424" cy="7850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3/3/2026</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a:p>
        </p:txBody>
      </p:sp>
    </p:spTree>
    <p:extLst>
      <p:ext uri="{BB962C8B-B14F-4D97-AF65-F5344CB8AC3E}">
        <p14:creationId xmlns:p14="http://schemas.microsoft.com/office/powerpoint/2010/main" val="309736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a:p>
        </p:txBody>
      </p:sp>
    </p:spTree>
    <p:extLst>
      <p:ext uri="{BB962C8B-B14F-4D97-AF65-F5344CB8AC3E}">
        <p14:creationId xmlns:p14="http://schemas.microsoft.com/office/powerpoint/2010/main" val="322308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Care staff reported sessions were relevant and practical.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Some of the key themes identified in the feedback were in regard to relevance of the awareness shared , clarity of info shared, confidence developed, engagement levels and practical value of training </a:t>
            </a:r>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a:p>
        </p:txBody>
      </p:sp>
    </p:spTree>
    <p:extLst>
      <p:ext uri="{BB962C8B-B14F-4D97-AF65-F5344CB8AC3E}">
        <p14:creationId xmlns:p14="http://schemas.microsoft.com/office/powerpoint/2010/main" val="379614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13</a:t>
            </a:fld>
            <a:endParaRPr lang="en-US"/>
          </a:p>
        </p:txBody>
      </p:sp>
    </p:spTree>
    <p:extLst>
      <p:ext uri="{BB962C8B-B14F-4D97-AF65-F5344CB8AC3E}">
        <p14:creationId xmlns:p14="http://schemas.microsoft.com/office/powerpoint/2010/main" val="139292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FDD6F49-EBB7-4CCF-97A8-E526BB28BB69}" type="slidenum">
              <a:rPr lang="en-US" smtClean="0"/>
              <a:t>14</a:t>
            </a:fld>
            <a:endParaRPr lang="en-US"/>
          </a:p>
        </p:txBody>
      </p:sp>
    </p:spTree>
    <p:extLst>
      <p:ext uri="{BB962C8B-B14F-4D97-AF65-F5344CB8AC3E}">
        <p14:creationId xmlns:p14="http://schemas.microsoft.com/office/powerpoint/2010/main" val="220593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15</a:t>
            </a:fld>
            <a:endParaRPr lang="en-US"/>
          </a:p>
        </p:txBody>
      </p:sp>
    </p:spTree>
    <p:extLst>
      <p:ext uri="{BB962C8B-B14F-4D97-AF65-F5344CB8AC3E}">
        <p14:creationId xmlns:p14="http://schemas.microsoft.com/office/powerpoint/2010/main" val="5314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a:p>
        </p:txBody>
      </p:sp>
    </p:spTree>
    <p:extLst>
      <p:ext uri="{BB962C8B-B14F-4D97-AF65-F5344CB8AC3E}">
        <p14:creationId xmlns:p14="http://schemas.microsoft.com/office/powerpoint/2010/main" val="273652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
</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a:p>
        </p:txBody>
      </p:sp>
    </p:spTree>
    <p:extLst>
      <p:ext uri="{BB962C8B-B14F-4D97-AF65-F5344CB8AC3E}">
        <p14:creationId xmlns:p14="http://schemas.microsoft.com/office/powerpoint/2010/main" val="259978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a:p>
        </p:txBody>
      </p:sp>
    </p:spTree>
    <p:extLst>
      <p:ext uri="{BB962C8B-B14F-4D97-AF65-F5344CB8AC3E}">
        <p14:creationId xmlns:p14="http://schemas.microsoft.com/office/powerpoint/2010/main" val="228972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a:p>
        </p:txBody>
      </p:sp>
    </p:spTree>
    <p:extLst>
      <p:ext uri="{BB962C8B-B14F-4D97-AF65-F5344CB8AC3E}">
        <p14:creationId xmlns:p14="http://schemas.microsoft.com/office/powerpoint/2010/main" val="15484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a:p>
        </p:txBody>
      </p:sp>
    </p:spTree>
    <p:extLst>
      <p:ext uri="{BB962C8B-B14F-4D97-AF65-F5344CB8AC3E}">
        <p14:creationId xmlns:p14="http://schemas.microsoft.com/office/powerpoint/2010/main" val="295260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8</a:t>
            </a:fld>
            <a:endParaRPr lang="en-US"/>
          </a:p>
        </p:txBody>
      </p:sp>
    </p:spTree>
    <p:extLst>
      <p:ext uri="{BB962C8B-B14F-4D97-AF65-F5344CB8AC3E}">
        <p14:creationId xmlns:p14="http://schemas.microsoft.com/office/powerpoint/2010/main" val="388653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a:p>
        </p:txBody>
      </p:sp>
    </p:spTree>
    <p:extLst>
      <p:ext uri="{BB962C8B-B14F-4D97-AF65-F5344CB8AC3E}">
        <p14:creationId xmlns:p14="http://schemas.microsoft.com/office/powerpoint/2010/main" val="257931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a:p>
        </p:txBody>
      </p:sp>
    </p:spTree>
    <p:extLst>
      <p:ext uri="{BB962C8B-B14F-4D97-AF65-F5344CB8AC3E}">
        <p14:creationId xmlns:p14="http://schemas.microsoft.com/office/powerpoint/2010/main" val="636448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with Picture">
    <p:bg>
      <p:bgRef idx="1001">
        <a:schemeClr val="bg1"/>
      </p:bgRef>
    </p:bg>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0202F551-CD9C-6E27-92C3-595934B22837}"/>
              </a:ext>
            </a:extLst>
          </p:cNvPr>
          <p:cNvSpPr/>
          <p:nvPr/>
        </p:nvSpPr>
        <p:spPr>
          <a:xfrm>
            <a:off x="1062566" y="1161412"/>
            <a:ext cx="10221119" cy="4831742"/>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Shape">
            <a:extLst>
              <a:ext uri="{FF2B5EF4-FFF2-40B4-BE49-F238E27FC236}">
                <a16:creationId xmlns:a16="http://schemas.microsoft.com/office/drawing/2014/main" id="{A703234F-30D0-CB47-612B-1247B3B32162}"/>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cxnSp>
        <p:nvCxnSpPr>
          <p:cNvPr id="10" name="Straight Connector 9">
            <a:extLst>
              <a:ext uri="{FF2B5EF4-FFF2-40B4-BE49-F238E27FC236}">
                <a16:creationId xmlns:a16="http://schemas.microsoft.com/office/drawing/2014/main" id="{8A20E2C7-A47E-F74C-7AE3-3B9E0FAB4AC3}"/>
              </a:ext>
            </a:extLst>
          </p:cNvPr>
          <p:cNvCxnSpPr>
            <a:cxnSpLocks/>
          </p:cNvCxnSpPr>
          <p:nvPr/>
        </p:nvCxnSpPr>
        <p:spPr>
          <a:xfrm>
            <a:off x="7223309" y="800100"/>
            <a:ext cx="0" cy="4953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61123" y="1339060"/>
            <a:ext cx="4974183" cy="2624418"/>
          </a:xfrm>
        </p:spPr>
        <p:txBody>
          <a:bodyPr vert="horz" lIns="91440" tIns="45720" rIns="91440" bIns="45720" rtlCol="0" anchor="t">
            <a:normAutofit/>
          </a:bodyPr>
          <a:lstStyle>
            <a:lvl1pPr>
              <a:defRPr lang="en-US" sz="48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59205" y="4312625"/>
            <a:ext cx="4974183" cy="1065807"/>
          </a:xfrm>
        </p:spPr>
        <p:txBody>
          <a:bodyPr vert="horz" lIns="91440" tIns="45720" rIns="91440" bIns="45720" rtlCol="0" anchor="b">
            <a:normAutofit/>
          </a:bodyPr>
          <a:lstStyle>
            <a:lvl1pPr marL="0" indent="0">
              <a:buNone/>
              <a:defRPr lang="en-US" sz="1600" cap="all" baseline="0" dirty="0"/>
            </a:lvl1pPr>
          </a:lstStyle>
          <a:p>
            <a:pPr lvl="0"/>
            <a:r>
              <a:rPr lang="en-US"/>
              <a:t>Click to edit Master subtitle style</a:t>
            </a:r>
          </a:p>
        </p:txBody>
      </p:sp>
      <p:sp>
        <p:nvSpPr>
          <p:cNvPr id="6" name="Picture Placeholder 13">
            <a:extLst>
              <a:ext uri="{FF2B5EF4-FFF2-40B4-BE49-F238E27FC236}">
                <a16:creationId xmlns:a16="http://schemas.microsoft.com/office/drawing/2014/main" id="{4DC1A109-E158-1AD7-E2B7-416EEE08ACC4}"/>
              </a:ext>
            </a:extLst>
          </p:cNvPr>
          <p:cNvSpPr>
            <a:spLocks noGrp="1"/>
          </p:cNvSpPr>
          <p:nvPr>
            <p:ph type="pic" sz="quarter" idx="10" hasCustomPrompt="1"/>
          </p:nvPr>
        </p:nvSpPr>
        <p:spPr>
          <a:xfrm>
            <a:off x="7238313" y="812266"/>
            <a:ext cx="3829736" cy="4928136"/>
          </a:xfrm>
          <a:blipFill>
            <a:blip r:embed="rId2">
              <a:alphaModFix amt="85000"/>
              <a:extLst>
                <a:ext uri="{28A0092B-C50C-407E-A947-70E740481C1C}">
                  <a14:useLocalDpi xmlns:a14="http://schemas.microsoft.com/office/drawing/2010/main" val="0"/>
                </a:ext>
              </a:extLst>
            </a:blip>
            <a:stretch>
              <a:fillRect/>
            </a:stretch>
          </a:blipFill>
          <a:ln w="25400">
            <a:noFill/>
          </a:ln>
        </p:spPr>
        <p:txBody>
          <a:bodyPr vert="horz" lIns="91440" tIns="0" rIns="0" bIns="0" rtlCol="0">
            <a:noAutofit/>
          </a:bodyPr>
          <a:lstStyle>
            <a:lvl1pPr marL="0" indent="0">
              <a:buNone/>
              <a:defRPr lang="en-US" sz="2400" b="0" i="0" noProof="0">
                <a:solidFill>
                  <a:schemeClr val="tx1"/>
                </a:solidFill>
              </a:defRPr>
            </a:lvl1pPr>
          </a:lstStyle>
          <a:p>
            <a:pPr marL="228600" lvl="0" indent="-228600">
              <a:lnSpc>
                <a:spcPct val="150000"/>
              </a:lnSpc>
            </a:pPr>
            <a:r>
              <a:rPr lang="en-US" noProof="0"/>
              <a:t>  </a:t>
            </a:r>
          </a:p>
        </p:txBody>
      </p:sp>
      <p:sp>
        <p:nvSpPr>
          <p:cNvPr id="15" name="Footer Placeholder 4">
            <a:extLst>
              <a:ext uri="{FF2B5EF4-FFF2-40B4-BE49-F238E27FC236}">
                <a16:creationId xmlns:a16="http://schemas.microsoft.com/office/drawing/2014/main" id="{DF7B139E-1A4F-D7CF-7764-58DA6FAFE2EA}"/>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14" name="Date Placeholder 3">
            <a:extLst>
              <a:ext uri="{FF2B5EF4-FFF2-40B4-BE49-F238E27FC236}">
                <a16:creationId xmlns:a16="http://schemas.microsoft.com/office/drawing/2014/main" id="{9538451A-1E74-ABF8-A9BB-311A384BE9B5}"/>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6" name="Slide Number Placeholder 5">
            <a:extLst>
              <a:ext uri="{FF2B5EF4-FFF2-40B4-BE49-F238E27FC236}">
                <a16:creationId xmlns:a16="http://schemas.microsoft.com/office/drawing/2014/main" id="{358985DD-E6CE-DBCC-61CF-9BBFE330EF13}"/>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65102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4"/>
        </a:solidFill>
        <a:effectLst/>
      </p:bgPr>
    </p:bg>
    <p:spTree>
      <p:nvGrpSpPr>
        <p:cNvPr id="1" name=""/>
        <p:cNvGrpSpPr/>
        <p:nvPr/>
      </p:nvGrpSpPr>
      <p:grpSpPr>
        <a:xfrm>
          <a:off x="0" y="0"/>
          <a:ext cx="0" cy="0"/>
          <a:chOff x="0" y="0"/>
          <a:chExt cx="0" cy="0"/>
        </a:xfrm>
      </p:grpSpPr>
      <p:sp>
        <p:nvSpPr>
          <p:cNvPr id="3" name="Shape 2">
            <a:extLst>
              <a:ext uri="{FF2B5EF4-FFF2-40B4-BE49-F238E27FC236}">
                <a16:creationId xmlns:a16="http://schemas.microsoft.com/office/drawing/2014/main" id="{8B3FAB4B-5BE6-36A5-AC57-A8A4DE80EDF0}"/>
              </a:ext>
            </a:extLst>
          </p:cNvPr>
          <p:cNvSpPr/>
          <p:nvPr userDrawn="1"/>
        </p:nvSpPr>
        <p:spPr>
          <a:xfrm>
            <a:off x="1062566" y="1161412"/>
            <a:ext cx="10221119" cy="4831742"/>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4" name="Shape 1">
            <a:extLst>
              <a:ext uri="{FF2B5EF4-FFF2-40B4-BE49-F238E27FC236}">
                <a16:creationId xmlns:a16="http://schemas.microsoft.com/office/drawing/2014/main" id="{455D774B-5A74-ECBA-B23F-FDB73925D455}"/>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br>
              <a:rPr lang="en-US" sz="1800" b="0" i="0" u="none" strike="noStrike" cap="none" noProof="0">
                <a:solidFill>
                  <a:schemeClr val="lt1"/>
                </a:solidFill>
                <a:latin typeface="Karla"/>
                <a:ea typeface="Karla"/>
                <a:cs typeface="Karla"/>
                <a:sym typeface="Karla"/>
              </a:rPr>
            </a:b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580331" y="1525905"/>
            <a:ext cx="8838202" cy="846396"/>
          </a:xfrm>
        </p:spPr>
        <p:txBody>
          <a:bodyPr anchor="b">
            <a:normAutofit/>
          </a:bodyPr>
          <a:lstStyle>
            <a:lvl1pPr>
              <a:defRPr sz="4400">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1580332" y="2650524"/>
            <a:ext cx="8838202" cy="2386352"/>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327C2936-23FD-A202-FEC8-A04EC6038E21}"/>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9" name="Date Placeholder 3">
            <a:extLst>
              <a:ext uri="{FF2B5EF4-FFF2-40B4-BE49-F238E27FC236}">
                <a16:creationId xmlns:a16="http://schemas.microsoft.com/office/drawing/2014/main" id="{A74C11B4-B6D5-47F5-335E-A913C2501ED0}"/>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3" name="Slide Number Placeholder 5">
            <a:extLst>
              <a:ext uri="{FF2B5EF4-FFF2-40B4-BE49-F238E27FC236}">
                <a16:creationId xmlns:a16="http://schemas.microsoft.com/office/drawing/2014/main" id="{040C422B-2C69-102F-F573-37A60C6CA350}"/>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130714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accent4"/>
        </a:solid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CA9E58B-E51C-E405-905F-70ADA8DA97C1}"/>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4" name="Shape">
            <a:extLst>
              <a:ext uri="{FF2B5EF4-FFF2-40B4-BE49-F238E27FC236}">
                <a16:creationId xmlns:a16="http://schemas.microsoft.com/office/drawing/2014/main" id="{0202F551-CD9C-6E27-92C3-595934B22837}"/>
              </a:ext>
            </a:extLst>
          </p:cNvPr>
          <p:cNvSpPr/>
          <p:nvPr/>
        </p:nvSpPr>
        <p:spPr>
          <a:xfrm>
            <a:off x="1062566" y="1161412"/>
            <a:ext cx="10221119" cy="4831742"/>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Shape">
            <a:extLst>
              <a:ext uri="{FF2B5EF4-FFF2-40B4-BE49-F238E27FC236}">
                <a16:creationId xmlns:a16="http://schemas.microsoft.com/office/drawing/2014/main" id="{A703234F-30D0-CB47-612B-1247B3B32162}"/>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cxnSp>
        <p:nvCxnSpPr>
          <p:cNvPr id="10" name="Straight Connector 9">
            <a:extLst>
              <a:ext uri="{FF2B5EF4-FFF2-40B4-BE49-F238E27FC236}">
                <a16:creationId xmlns:a16="http://schemas.microsoft.com/office/drawing/2014/main" id="{8A20E2C7-A47E-F74C-7AE3-3B9E0FAB4AC3}"/>
              </a:ext>
            </a:extLst>
          </p:cNvPr>
          <p:cNvCxnSpPr>
            <a:cxnSpLocks/>
          </p:cNvCxnSpPr>
          <p:nvPr/>
        </p:nvCxnSpPr>
        <p:spPr>
          <a:xfrm>
            <a:off x="5981630" y="787402"/>
            <a:ext cx="0" cy="4953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563974" y="1339060"/>
            <a:ext cx="3927674" cy="794540"/>
          </a:xfrm>
        </p:spPr>
        <p:txBody>
          <a:bodyPr vert="horz" lIns="91440" tIns="45720" rIns="91440" bIns="45720" rtlCol="0" anchor="t">
            <a:normAutofit/>
          </a:bodyPr>
          <a:lstStyle>
            <a:lvl1pPr>
              <a:defRPr lang="en-US" sz="4800" dirty="0"/>
            </a:lvl1pPr>
          </a:lstStyle>
          <a:p>
            <a:pPr lvl="0"/>
            <a:r>
              <a:rPr lang="en-US"/>
              <a:t>Agenda</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62056" y="2430700"/>
            <a:ext cx="3927674" cy="2947733"/>
          </a:xfrm>
        </p:spPr>
        <p:txBody>
          <a:bodyPr vert="horz" lIns="91440" tIns="45720" rIns="91440" bIns="45720" rtlCol="0" anchor="t">
            <a:normAutofit/>
          </a:bodyPr>
          <a:lstStyle>
            <a:lvl1pPr marL="0" indent="0">
              <a:buNone/>
              <a:defRPr lang="en-US" sz="1600" dirty="0"/>
            </a:lvl1pPr>
          </a:lstStyle>
          <a:p>
            <a:pPr lvl="0"/>
            <a:r>
              <a:rPr lang="en-US"/>
              <a:t>Click to edit Master subtitle style</a:t>
            </a:r>
          </a:p>
        </p:txBody>
      </p:sp>
      <p:sp>
        <p:nvSpPr>
          <p:cNvPr id="6" name="Picture Placeholder 13">
            <a:extLst>
              <a:ext uri="{FF2B5EF4-FFF2-40B4-BE49-F238E27FC236}">
                <a16:creationId xmlns:a16="http://schemas.microsoft.com/office/drawing/2014/main" id="{4DC1A109-E158-1AD7-E2B7-416EEE08ACC4}"/>
              </a:ext>
            </a:extLst>
          </p:cNvPr>
          <p:cNvSpPr>
            <a:spLocks noGrp="1"/>
          </p:cNvSpPr>
          <p:nvPr>
            <p:ph type="pic" sz="quarter" idx="10" hasCustomPrompt="1"/>
          </p:nvPr>
        </p:nvSpPr>
        <p:spPr>
          <a:xfrm>
            <a:off x="872663" y="812266"/>
            <a:ext cx="5096260" cy="4928136"/>
          </a:xfrm>
          <a:blipFill>
            <a:blip r:embed="rId2">
              <a:alphaModFix amt="70000"/>
              <a:extLst>
                <a:ext uri="{28A0092B-C50C-407E-A947-70E740481C1C}">
                  <a14:useLocalDpi xmlns:a14="http://schemas.microsoft.com/office/drawing/2010/main" val="0"/>
                </a:ext>
              </a:extLst>
            </a:blip>
            <a:stretch>
              <a:fillRect/>
            </a:stretch>
          </a:blipFill>
          <a:ln w="25400">
            <a:noFill/>
          </a:ln>
        </p:spPr>
        <p:txBody>
          <a:bodyPr vert="horz" lIns="91440" tIns="0" rIns="0" bIns="0" rtlCol="0">
            <a:noAutofit/>
          </a:bodyPr>
          <a:lstStyle>
            <a:lvl1pPr marL="0" indent="0">
              <a:buNone/>
              <a:defRPr lang="en-US" sz="2400" b="0" i="0" noProof="0">
                <a:solidFill>
                  <a:schemeClr val="tx1"/>
                </a:solidFill>
              </a:defRPr>
            </a:lvl1pPr>
          </a:lstStyle>
          <a:p>
            <a:pPr marL="228600" lvl="0" indent="-228600">
              <a:lnSpc>
                <a:spcPct val="150000"/>
              </a:lnSpc>
            </a:pPr>
            <a:r>
              <a:rPr lang="en-US" noProof="0"/>
              <a:t> </a:t>
            </a:r>
          </a:p>
        </p:txBody>
      </p:sp>
      <p:sp>
        <p:nvSpPr>
          <p:cNvPr id="8" name="Footer Placeholder 4">
            <a:extLst>
              <a:ext uri="{FF2B5EF4-FFF2-40B4-BE49-F238E27FC236}">
                <a16:creationId xmlns:a16="http://schemas.microsoft.com/office/drawing/2014/main" id="{E01417BD-FFDA-56B8-4551-B115E221D4D3}"/>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9" name="Slide Number Placeholder 5">
            <a:extLst>
              <a:ext uri="{FF2B5EF4-FFF2-40B4-BE49-F238E27FC236}">
                <a16:creationId xmlns:a16="http://schemas.microsoft.com/office/drawing/2014/main" id="{58EBB8A5-D4C6-548F-819A-FE7750FBFDDA}"/>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9543712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Ref idx="1001">
        <a:schemeClr val="bg1"/>
      </p:bgRef>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744A8A6-B09A-3C25-2DA9-92129860EDBD}"/>
              </a:ext>
            </a:extLst>
          </p:cNvPr>
          <p:cNvGrpSpPr/>
          <p:nvPr/>
        </p:nvGrpSpPr>
        <p:grpSpPr>
          <a:xfrm>
            <a:off x="858371" y="1538141"/>
            <a:ext cx="5594950" cy="3781718"/>
            <a:chOff x="521208" y="647905"/>
            <a:chExt cx="11365969" cy="5565740"/>
          </a:xfrm>
        </p:grpSpPr>
        <p:sp>
          <p:nvSpPr>
            <p:cNvPr id="36" name="Shape">
              <a:extLst>
                <a:ext uri="{FF2B5EF4-FFF2-40B4-BE49-F238E27FC236}">
                  <a16:creationId xmlns:a16="http://schemas.microsoft.com/office/drawing/2014/main" id="{18600D5A-4CF6-D9F9-1A3A-5136CC2CE45D}"/>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37" name="Shape">
              <a:extLst>
                <a:ext uri="{FF2B5EF4-FFF2-40B4-BE49-F238E27FC236}">
                  <a16:creationId xmlns:a16="http://schemas.microsoft.com/office/drawing/2014/main" id="{69249D5A-EA70-0210-8234-7481C00A91D0}"/>
                </a:ext>
              </a:extLst>
            </p:cNvPr>
            <p:cNvSpPr/>
            <p:nvPr/>
          </p:nvSpPr>
          <p:spPr>
            <a:xfrm>
              <a:off x="521208" y="647905"/>
              <a:ext cx="11047664" cy="5370983"/>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7" name="Title 6">
            <a:extLst>
              <a:ext uri="{FF2B5EF4-FFF2-40B4-BE49-F238E27FC236}">
                <a16:creationId xmlns:a16="http://schemas.microsoft.com/office/drawing/2014/main" id="{9F42DEFD-DF95-ABA5-F5E7-97EE2BC38A02}"/>
              </a:ext>
            </a:extLst>
          </p:cNvPr>
          <p:cNvSpPr>
            <a:spLocks noGrp="1"/>
          </p:cNvSpPr>
          <p:nvPr>
            <p:ph type="title"/>
          </p:nvPr>
        </p:nvSpPr>
        <p:spPr>
          <a:xfrm>
            <a:off x="1305332" y="2009984"/>
            <a:ext cx="4515599" cy="2692020"/>
          </a:xfrm>
        </p:spPr>
        <p:txBody>
          <a:bodyPr anchor="ct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7028878" y="2129872"/>
            <a:ext cx="4304752" cy="2454797"/>
          </a:xfrm>
        </p:spPr>
        <p:txBody>
          <a:bodyPr anchor="ct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E1BCE18F-7F76-B015-517A-B218F96C3D64}"/>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3" name="Date Placeholder 3">
            <a:extLst>
              <a:ext uri="{FF2B5EF4-FFF2-40B4-BE49-F238E27FC236}">
                <a16:creationId xmlns:a16="http://schemas.microsoft.com/office/drawing/2014/main" id="{D4B1BEB0-0A50-8032-92AF-CE95330EA0A8}"/>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5" name="Slide Number Placeholder 5">
            <a:extLst>
              <a:ext uri="{FF2B5EF4-FFF2-40B4-BE49-F238E27FC236}">
                <a16:creationId xmlns:a16="http://schemas.microsoft.com/office/drawing/2014/main" id="{65677150-7CBF-C5C3-D369-2021EB4B3F03}"/>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38363512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7B2878-E57A-BF28-CA0B-25C595B6B23B}"/>
              </a:ext>
            </a:extLst>
          </p:cNvPr>
          <p:cNvGrpSpPr/>
          <p:nvPr/>
        </p:nvGrpSpPr>
        <p:grpSpPr>
          <a:xfrm>
            <a:off x="858371" y="971570"/>
            <a:ext cx="4956175" cy="4914861"/>
            <a:chOff x="521208" y="647905"/>
            <a:chExt cx="11365969" cy="5565740"/>
          </a:xfrm>
        </p:grpSpPr>
        <p:sp>
          <p:nvSpPr>
            <p:cNvPr id="7" name="Shape">
              <a:extLst>
                <a:ext uri="{FF2B5EF4-FFF2-40B4-BE49-F238E27FC236}">
                  <a16:creationId xmlns:a16="http://schemas.microsoft.com/office/drawing/2014/main" id="{F08FFA22-A55A-8523-9665-963EF8BF5CEE}"/>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249E8B92-9DA1-2B88-C923-D1B15EB00E1E}"/>
                </a:ext>
              </a:extLst>
            </p:cNvPr>
            <p:cNvSpPr/>
            <p:nvPr/>
          </p:nvSpPr>
          <p:spPr>
            <a:xfrm>
              <a:off x="521208" y="647905"/>
              <a:ext cx="11047664" cy="5370983"/>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11" name="Title 10">
            <a:extLst>
              <a:ext uri="{FF2B5EF4-FFF2-40B4-BE49-F238E27FC236}">
                <a16:creationId xmlns:a16="http://schemas.microsoft.com/office/drawing/2014/main" id="{B7E33A4B-2075-9CF4-BC69-F5E43B10A54B}"/>
              </a:ext>
            </a:extLst>
          </p:cNvPr>
          <p:cNvSpPr>
            <a:spLocks noGrp="1"/>
          </p:cNvSpPr>
          <p:nvPr>
            <p:ph type="title"/>
          </p:nvPr>
        </p:nvSpPr>
        <p:spPr>
          <a:xfrm>
            <a:off x="1307592" y="1478826"/>
            <a:ext cx="3846237" cy="3744148"/>
          </a:xfrm>
        </p:spPr>
        <p:txBody>
          <a:bodyPr anchor="ct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623177" y="1727014"/>
            <a:ext cx="4956175" cy="346121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D96A57-F4BE-9BFE-192B-8B6BE3EB5045}"/>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5112D03E-A50A-19D0-5987-28EA74509B0A}"/>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6" name="Slide Number Placeholder 5">
            <a:extLst>
              <a:ext uri="{FF2B5EF4-FFF2-40B4-BE49-F238E27FC236}">
                <a16:creationId xmlns:a16="http://schemas.microsoft.com/office/drawing/2014/main" id="{5919D5AA-125E-CB20-B949-8633A826DADF}"/>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935571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41D8BB-05AF-A317-C2B4-DC1CB87B9246}"/>
              </a:ext>
            </a:extLst>
          </p:cNvPr>
          <p:cNvGrpSpPr/>
          <p:nvPr/>
        </p:nvGrpSpPr>
        <p:grpSpPr>
          <a:xfrm>
            <a:off x="858371" y="971570"/>
            <a:ext cx="4708425" cy="4914861"/>
            <a:chOff x="521208" y="647905"/>
            <a:chExt cx="10797805" cy="5565740"/>
          </a:xfrm>
        </p:grpSpPr>
        <p:sp>
          <p:nvSpPr>
            <p:cNvPr id="7" name="Shape">
              <a:extLst>
                <a:ext uri="{FF2B5EF4-FFF2-40B4-BE49-F238E27FC236}">
                  <a16:creationId xmlns:a16="http://schemas.microsoft.com/office/drawing/2014/main" id="{D76689D7-5D3E-ECBB-6775-7B400A96F3D7}"/>
                </a:ext>
              </a:extLst>
            </p:cNvPr>
            <p:cNvSpPr/>
            <p:nvPr/>
          </p:nvSpPr>
          <p:spPr>
            <a:xfrm>
              <a:off x="725405" y="1009217"/>
              <a:ext cx="10593608"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93638B9C-5DAA-F32E-C1B3-8B5DF702E8BE}"/>
                </a:ext>
              </a:extLst>
            </p:cNvPr>
            <p:cNvSpPr/>
            <p:nvPr/>
          </p:nvSpPr>
          <p:spPr>
            <a:xfrm>
              <a:off x="521208" y="647905"/>
              <a:ext cx="10441168" cy="5370983"/>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11" name="Title 10">
            <a:extLst>
              <a:ext uri="{FF2B5EF4-FFF2-40B4-BE49-F238E27FC236}">
                <a16:creationId xmlns:a16="http://schemas.microsoft.com/office/drawing/2014/main" id="{84027933-14DD-AC05-2EC9-CE1166FE7EDB}"/>
              </a:ext>
            </a:extLst>
          </p:cNvPr>
          <p:cNvSpPr>
            <a:spLocks noGrp="1"/>
          </p:cNvSpPr>
          <p:nvPr>
            <p:ph type="title"/>
          </p:nvPr>
        </p:nvSpPr>
        <p:spPr>
          <a:xfrm>
            <a:off x="1307593" y="1478826"/>
            <a:ext cx="3647180" cy="3744148"/>
          </a:xfrm>
        </p:spPr>
        <p:txBody>
          <a:bodyPr anchor="ct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6379486" y="971569"/>
            <a:ext cx="5199866" cy="49148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C4A6CC-4DAE-D6DF-005D-9A746EA3416B}"/>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5C2D53F9-F5D7-A57F-631C-1011FA2D28D8}"/>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6" name="Slide Number Placeholder 5">
            <a:extLst>
              <a:ext uri="{FF2B5EF4-FFF2-40B4-BE49-F238E27FC236}">
                <a16:creationId xmlns:a16="http://schemas.microsoft.com/office/drawing/2014/main" id="{DF767895-A265-B576-2779-D9431696A27A}"/>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77458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38F88781-30C8-3349-475F-145EFAD547E5}"/>
              </a:ext>
            </a:extLst>
          </p:cNvPr>
          <p:cNvSpPr/>
          <p:nvPr/>
        </p:nvSpPr>
        <p:spPr>
          <a:xfrm>
            <a:off x="924451" y="1290629"/>
            <a:ext cx="3469803" cy="459580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Shape">
            <a:extLst>
              <a:ext uri="{FF2B5EF4-FFF2-40B4-BE49-F238E27FC236}">
                <a16:creationId xmlns:a16="http://schemas.microsoft.com/office/drawing/2014/main" id="{5C0C482B-4AFD-2FA3-38E4-917E66DA8BB7}"/>
              </a:ext>
            </a:extLst>
          </p:cNvPr>
          <p:cNvSpPr/>
          <p:nvPr/>
        </p:nvSpPr>
        <p:spPr>
          <a:xfrm>
            <a:off x="858371" y="971570"/>
            <a:ext cx="3378902" cy="4742880"/>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Title 1">
            <a:extLst>
              <a:ext uri="{FF2B5EF4-FFF2-40B4-BE49-F238E27FC236}">
                <a16:creationId xmlns:a16="http://schemas.microsoft.com/office/drawing/2014/main" id="{00CC4C23-E507-7EE9-B6A1-7AC512473B88}"/>
              </a:ext>
            </a:extLst>
          </p:cNvPr>
          <p:cNvSpPr>
            <a:spLocks noGrp="1"/>
          </p:cNvSpPr>
          <p:nvPr>
            <p:ph type="title"/>
          </p:nvPr>
        </p:nvSpPr>
        <p:spPr>
          <a:xfrm>
            <a:off x="1305332" y="1388700"/>
            <a:ext cx="2480605" cy="3908620"/>
          </a:xfrm>
        </p:spPr>
        <p:txBody>
          <a:bodyPr anchor="ct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206945" y="796935"/>
            <a:ext cx="6369358" cy="5264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F846573-B9BF-5258-A368-AE00F48459DD}"/>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FCD80948-8FBA-8AE9-029C-B469581BC9FE}"/>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6" name="Slide Number Placeholder 5">
            <a:extLst>
              <a:ext uri="{FF2B5EF4-FFF2-40B4-BE49-F238E27FC236}">
                <a16:creationId xmlns:a16="http://schemas.microsoft.com/office/drawing/2014/main" id="{7811F34A-A62C-BC8F-113D-3A7AD96EFFFA}"/>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50843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518C51F0-983B-E75D-43D9-AB5A1692E483}"/>
              </a:ext>
            </a:extLst>
          </p:cNvPr>
          <p:cNvSpPr/>
          <p:nvPr/>
        </p:nvSpPr>
        <p:spPr>
          <a:xfrm>
            <a:off x="678727" y="1027243"/>
            <a:ext cx="3469803" cy="2960557"/>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4F13FE91-399F-901F-6CF0-0447176EA2EF}"/>
              </a:ext>
            </a:extLst>
          </p:cNvPr>
          <p:cNvSpPr/>
          <p:nvPr/>
        </p:nvSpPr>
        <p:spPr>
          <a:xfrm>
            <a:off x="612647" y="708184"/>
            <a:ext cx="3378902" cy="3101816"/>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Title 1">
            <a:extLst>
              <a:ext uri="{FF2B5EF4-FFF2-40B4-BE49-F238E27FC236}">
                <a16:creationId xmlns:a16="http://schemas.microsoft.com/office/drawing/2014/main" id="{830AF312-BB7E-63CF-42C0-3AAF17BB4CC9}"/>
              </a:ext>
            </a:extLst>
          </p:cNvPr>
          <p:cNvSpPr>
            <a:spLocks noGrp="1"/>
          </p:cNvSpPr>
          <p:nvPr>
            <p:ph type="title"/>
          </p:nvPr>
        </p:nvSpPr>
        <p:spPr>
          <a:xfrm>
            <a:off x="1059609" y="1170994"/>
            <a:ext cx="2474546" cy="2192044"/>
          </a:xfrm>
        </p:spPr>
        <p:txBody>
          <a:bodyPr anchor="ct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13300" y="708184"/>
            <a:ext cx="6763003"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75D260-6D49-B6E6-0AF7-CB139EC2E175}"/>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CE7449F8-8E08-2E2D-E1DC-B35D55FA98C7}"/>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6" name="Slide Number Placeholder 5">
            <a:extLst>
              <a:ext uri="{FF2B5EF4-FFF2-40B4-BE49-F238E27FC236}">
                <a16:creationId xmlns:a16="http://schemas.microsoft.com/office/drawing/2014/main" id="{B7485ACA-FF2D-E071-ABB4-8D1CBF292DAD}"/>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10440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514175"/>
            <a:ext cx="6426389" cy="1315029"/>
          </a:xfrm>
        </p:spPr>
        <p:txBody>
          <a:bodyPr anchor="b"/>
          <a:lstStyle/>
          <a:p>
            <a:r>
              <a:rPr lang="en-US"/>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85000"/>
              <a:extLst>
                <a:ext uri="{28A0092B-C50C-407E-A947-70E740481C1C}">
                  <a14:useLocalDpi xmlns:a14="http://schemas.microsoft.com/office/drawing/2010/main" val="0"/>
                </a:ext>
              </a:extLst>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1978488"/>
            <a:ext cx="6418935" cy="4285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5156010" y="6343955"/>
            <a:ext cx="3364903" cy="365125"/>
          </a:xfrm>
          <a:prstGeom prst="rect">
            <a:avLst/>
          </a:prstGeom>
        </p:spPr>
        <p:txBody>
          <a:bodyPr/>
          <a:lstStyle/>
          <a:p>
            <a:endParaRPr lang="en-US"/>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a:prstGeom prst="rect">
            <a:avLst/>
          </a:prstGeom>
        </p:spPr>
        <p:txBody>
          <a:bodyPr/>
          <a:lstStyle/>
          <a:p>
            <a:fld id="{AEAA3239-9EA4-4A65-A281-97F994456D9F}" type="slidenum">
              <a:rPr lang="en-US" smtClean="0"/>
              <a:t>‹#›</a:t>
            </a:fld>
            <a:endParaRPr lang="en-US"/>
          </a:p>
        </p:txBody>
      </p:sp>
      <p:cxnSp>
        <p:nvCxnSpPr>
          <p:cNvPr id="3" name="Straight Connector 2">
            <a:extLst>
              <a:ext uri="{FF2B5EF4-FFF2-40B4-BE49-F238E27FC236}">
                <a16:creationId xmlns:a16="http://schemas.microsoft.com/office/drawing/2014/main" id="{11894081-07CB-999F-D411-9154D25C9500}"/>
              </a:ext>
            </a:extLst>
          </p:cNvPr>
          <p:cNvCxnSpPr>
            <a:cxnSpLocks/>
          </p:cNvCxnSpPr>
          <p:nvPr/>
        </p:nvCxnSpPr>
        <p:spPr>
          <a:xfrm>
            <a:off x="4571087"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6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3319"/>
            <a:ext cx="6339541"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975104"/>
            <a:ext cx="6339414" cy="422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a:prstGeom prst="rect">
            <a:avLst/>
          </a:prstGeom>
        </p:spPr>
        <p:txBody>
          <a:bodyPr/>
          <a:lstStyle/>
          <a:p>
            <a:endParaRPr lang="en-US"/>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a:prstGeom prst="rect">
            <a:avLst/>
          </a:prstGeom>
        </p:spPr>
        <p:txBody>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lang="en-US" dirty="0"/>
            </a:lvl1pPr>
          </a:lstStyle>
          <a:p>
            <a:r>
              <a:rPr lang="en-US"/>
              <a:t> </a:t>
            </a:r>
          </a:p>
        </p:txBody>
      </p:sp>
      <p:cxnSp>
        <p:nvCxnSpPr>
          <p:cNvPr id="3" name="Straight Connector 2">
            <a:extLst>
              <a:ext uri="{FF2B5EF4-FFF2-40B4-BE49-F238E27FC236}">
                <a16:creationId xmlns:a16="http://schemas.microsoft.com/office/drawing/2014/main" id="{B316B204-7C08-FBD9-C195-7CBD8936FB7B}"/>
              </a:ext>
            </a:extLst>
          </p:cNvPr>
          <p:cNvCxnSpPr>
            <a:cxnSpLocks/>
          </p:cNvCxnSpPr>
          <p:nvPr/>
        </p:nvCxnSpPr>
        <p:spPr>
          <a:xfrm>
            <a:off x="7614198"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09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555536"/>
            <a:ext cx="6950232" cy="9326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1627632"/>
            <a:ext cx="6950232" cy="4686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4632168" y="6343955"/>
            <a:ext cx="3422906" cy="365125"/>
          </a:xfrm>
          <a:prstGeom prst="rect">
            <a:avLst/>
          </a:prstGeom>
        </p:spPr>
        <p:txBody>
          <a:bodyPr/>
          <a:lstStyle/>
          <a:p>
            <a:endParaRPr lang="en-US"/>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a:prstGeom prst="rect">
            <a:avLst/>
          </a:prstGeom>
        </p:spPr>
        <p:txBody>
          <a:bodyPr/>
          <a:lstStyle/>
          <a:p>
            <a:fld id="{AEAA3239-9EA4-4A65-A281-97F994456D9F}" type="slidenum">
              <a:rPr lang="en-US" smtClean="0"/>
              <a:t>‹#›</a:t>
            </a:fld>
            <a:endParaRPr lang="en-US"/>
          </a:p>
        </p:txBody>
      </p:sp>
      <p:cxnSp>
        <p:nvCxnSpPr>
          <p:cNvPr id="5" name="Straight Connector 4">
            <a:extLst>
              <a:ext uri="{FF2B5EF4-FFF2-40B4-BE49-F238E27FC236}">
                <a16:creationId xmlns:a16="http://schemas.microsoft.com/office/drawing/2014/main" id="{8AE22ED6-A6FC-6BAB-A8E5-6EFB749B5EC5}"/>
              </a:ext>
            </a:extLst>
          </p:cNvPr>
          <p:cNvCxnSpPr>
            <a:cxnSpLocks/>
          </p:cNvCxnSpPr>
          <p:nvPr/>
        </p:nvCxnSpPr>
        <p:spPr>
          <a:xfrm>
            <a:off x="4033993"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9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8A1486C-62DF-0286-F0FA-6D8E6C8513B7}"/>
              </a:ext>
            </a:extLst>
          </p:cNvPr>
          <p:cNvSpPr>
            <a:spLocks noGrp="1"/>
          </p:cNvSpPr>
          <p:nvPr>
            <p:ph type="title"/>
          </p:nvPr>
        </p:nvSpPr>
        <p:spPr>
          <a:xfrm>
            <a:off x="612648" y="514649"/>
            <a:ext cx="10963655" cy="972373"/>
          </a:xfrm>
          <a:prstGeom prst="rect">
            <a:avLst/>
          </a:prstGeom>
        </p:spPr>
        <p:txBody>
          <a:bodyPr vert="horz" lIns="91440" tIns="45720" rIns="91440" bIns="45720" rtlCol="0" anchor="b">
            <a:normAutofit/>
          </a:bodyPr>
          <a:lstStyle/>
          <a:p>
            <a:r>
              <a:rPr lang="en-US"/>
              <a:t>Click to edit Master title style</a:t>
            </a:r>
          </a:p>
        </p:txBody>
      </p:sp>
      <p:sp>
        <p:nvSpPr>
          <p:cNvPr id="7" name="Text Placeholder 2">
            <a:extLst>
              <a:ext uri="{FF2B5EF4-FFF2-40B4-BE49-F238E27FC236}">
                <a16:creationId xmlns:a16="http://schemas.microsoft.com/office/drawing/2014/main" id="{F873A82E-EC69-8912-507C-DA9B307DE6F2}"/>
              </a:ext>
            </a:extLst>
          </p:cNvPr>
          <p:cNvSpPr>
            <a:spLocks noGrp="1"/>
          </p:cNvSpPr>
          <p:nvPr>
            <p:ph idx="1"/>
          </p:nvPr>
        </p:nvSpPr>
        <p:spPr>
          <a:xfrm>
            <a:off x="612647" y="1629786"/>
            <a:ext cx="10963656"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0CDC75B5-A903-6188-96C8-F110399607F2}"/>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10" name="Date Placeholder 3">
            <a:extLst>
              <a:ext uri="{FF2B5EF4-FFF2-40B4-BE49-F238E27FC236}">
                <a16:creationId xmlns:a16="http://schemas.microsoft.com/office/drawing/2014/main" id="{B97D771A-54A9-9D83-6EAA-DDC7151C8627}"/>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2" name="Slide Number Placeholder 5">
            <a:extLst>
              <a:ext uri="{FF2B5EF4-FFF2-40B4-BE49-F238E27FC236}">
                <a16:creationId xmlns:a16="http://schemas.microsoft.com/office/drawing/2014/main" id="{52259B42-FA10-6971-2364-7DC5DFA2DAAA}"/>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66281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2478"/>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627632"/>
            <a:ext cx="6858000" cy="4535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a:prstGeom prst="rect">
            <a:avLst/>
          </a:prstGeom>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a:prstGeom prst="rect">
            <a:avLst/>
          </a:prstGeom>
        </p:spPr>
        <p:txBody>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cxnSp>
        <p:nvCxnSpPr>
          <p:cNvPr id="3" name="Straight Connector 2">
            <a:extLst>
              <a:ext uri="{FF2B5EF4-FFF2-40B4-BE49-F238E27FC236}">
                <a16:creationId xmlns:a16="http://schemas.microsoft.com/office/drawing/2014/main" id="{11A678A9-441B-21DA-8AA8-66BD33D80407}"/>
              </a:ext>
            </a:extLst>
          </p:cNvPr>
          <p:cNvCxnSpPr>
            <a:cxnSpLocks/>
          </p:cNvCxnSpPr>
          <p:nvPr/>
        </p:nvCxnSpPr>
        <p:spPr>
          <a:xfrm>
            <a:off x="8082107"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84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499533"/>
            <a:ext cx="4477512" cy="1328932"/>
          </a:xfrm>
        </p:spPr>
        <p:txBody>
          <a:bodyPr anchor="b">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1975104"/>
            <a:ext cx="4477512" cy="4282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104889" y="6343955"/>
            <a:ext cx="2105099" cy="365125"/>
          </a:xfrm>
          <a:prstGeom prst="rect">
            <a:avLst/>
          </a:prstGeo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a:prstGeom prst="rect">
            <a:avLst/>
          </a:prstGeom>
        </p:spPr>
        <p:txBody>
          <a:bodyPr/>
          <a:lstStyle>
            <a:lvl1pPr>
              <a:defRPr>
                <a:solidFill>
                  <a:schemeClr val="tx1"/>
                </a:solidFill>
                <a:effectLst/>
              </a:defRPr>
            </a:lvl1p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prstGeom prst="rect">
            <a:avLst/>
          </a:prstGeom>
        </p:spPr>
        <p:txBody>
          <a:bodyPr/>
          <a:lstStyle/>
          <a:p>
            <a:fld id="{AEAA3239-9EA4-4A65-A281-97F994456D9F}" type="slidenum">
              <a:rPr lang="en-US" smtClean="0"/>
              <a:t>‹#›</a:t>
            </a:fld>
            <a:endParaRPr lang="en-US"/>
          </a:p>
        </p:txBody>
      </p:sp>
      <p:cxnSp>
        <p:nvCxnSpPr>
          <p:cNvPr id="3" name="Straight Connector 2">
            <a:extLst>
              <a:ext uri="{FF2B5EF4-FFF2-40B4-BE49-F238E27FC236}">
                <a16:creationId xmlns:a16="http://schemas.microsoft.com/office/drawing/2014/main" id="{A54EE92A-D40E-A2FF-476E-83554812296F}"/>
              </a:ext>
            </a:extLst>
          </p:cNvPr>
          <p:cNvCxnSpPr>
            <a:cxnSpLocks/>
          </p:cNvCxnSpPr>
          <p:nvPr/>
        </p:nvCxnSpPr>
        <p:spPr>
          <a:xfrm>
            <a:off x="6502874"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3D94575-E64C-2C45-ED82-56D9EFD2AB39}"/>
              </a:ext>
            </a:extLst>
          </p:cNvPr>
          <p:cNvCxnSpPr>
            <a:cxnSpLocks/>
          </p:cNvCxnSpPr>
          <p:nvPr userDrawn="1"/>
        </p:nvCxnSpPr>
        <p:spPr>
          <a:xfrm>
            <a:off x="6502874"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91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9" y="538716"/>
            <a:ext cx="4494189" cy="1288169"/>
          </a:xfrm>
        </p:spPr>
        <p:txBody>
          <a:bodyPr anchor="b">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1975104"/>
            <a:ext cx="4494063" cy="4156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2776" y="6343955"/>
            <a:ext cx="2098620" cy="365125"/>
          </a:xfrm>
          <a:prstGeom prst="rect">
            <a:avLst/>
          </a:prstGeo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213651" y="6343955"/>
            <a:ext cx="1573037"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796658" y="6343955"/>
            <a:ext cx="429207" cy="365125"/>
          </a:xfrm>
          <a:prstGeom prst="rect">
            <a:avLst/>
          </a:prstGeom>
        </p:spPr>
        <p:txBody>
          <a:bodyPr/>
          <a:lstStyle>
            <a:lvl1pPr>
              <a:defRPr>
                <a:solidFill>
                  <a:schemeClr val="tx1"/>
                </a:solidFill>
                <a:effectLst/>
              </a:defRPr>
            </a:lvl1p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cxnSp>
        <p:nvCxnSpPr>
          <p:cNvPr id="3" name="Straight Connector 2">
            <a:extLst>
              <a:ext uri="{FF2B5EF4-FFF2-40B4-BE49-F238E27FC236}">
                <a16:creationId xmlns:a16="http://schemas.microsoft.com/office/drawing/2014/main" id="{1FAD69B9-5A14-83A8-41F7-86017A14E034}"/>
              </a:ext>
            </a:extLst>
          </p:cNvPr>
          <p:cNvCxnSpPr>
            <a:cxnSpLocks/>
          </p:cNvCxnSpPr>
          <p:nvPr/>
        </p:nvCxnSpPr>
        <p:spPr>
          <a:xfrm>
            <a:off x="5648295"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C24A26F-E6FC-DE28-35E6-D03BF996DC47}"/>
              </a:ext>
            </a:extLst>
          </p:cNvPr>
          <p:cNvCxnSpPr>
            <a:cxnSpLocks/>
          </p:cNvCxnSpPr>
          <p:nvPr userDrawn="1"/>
        </p:nvCxnSpPr>
        <p:spPr>
          <a:xfrm>
            <a:off x="5648295"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543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00039"/>
            <a:ext cx="3363514" cy="1667226"/>
          </a:xfrm>
        </p:spPr>
        <p:txBody>
          <a:bodyPr anchor="b">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lang="en-US" dirty="0"/>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315569"/>
            <a:ext cx="3363513" cy="385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a:prstGeom prst="rect">
            <a:avLst/>
          </a:prstGeom>
        </p:spPr>
        <p:txBody>
          <a:bodyPr/>
          <a:lstStyle/>
          <a:p>
            <a:endParaRPr lang="en-US"/>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a:prstGeom prst="rect">
            <a:avLst/>
          </a:prstGeom>
        </p:spPr>
        <p:txBody>
          <a:bodyPr/>
          <a:lstStyle/>
          <a:p>
            <a:fld id="{AEAA3239-9EA4-4A65-A281-97F994456D9F}" type="slidenum">
              <a:rPr lang="en-US" smtClean="0"/>
              <a:t>‹#›</a:t>
            </a:fld>
            <a:endParaRPr lang="en-US"/>
          </a:p>
        </p:txBody>
      </p:sp>
      <p:cxnSp>
        <p:nvCxnSpPr>
          <p:cNvPr id="3" name="Straight Connector 2">
            <a:extLst>
              <a:ext uri="{FF2B5EF4-FFF2-40B4-BE49-F238E27FC236}">
                <a16:creationId xmlns:a16="http://schemas.microsoft.com/office/drawing/2014/main" id="{3B3C7E6A-ACFC-5D7E-62EC-7EDD357DED5D}"/>
              </a:ext>
            </a:extLst>
          </p:cNvPr>
          <p:cNvCxnSpPr>
            <a:cxnSpLocks/>
          </p:cNvCxnSpPr>
          <p:nvPr/>
        </p:nvCxnSpPr>
        <p:spPr>
          <a:xfrm>
            <a:off x="7600186"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38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500039"/>
            <a:ext cx="3363514" cy="1667226"/>
          </a:xfrm>
        </p:spPr>
        <p:txBody>
          <a:bodyPr anchor="b">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824" y="2315569"/>
            <a:ext cx="3363513" cy="381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615697" y="6343955"/>
            <a:ext cx="1637337" cy="365125"/>
          </a:xfrm>
          <a:prstGeom prst="rect">
            <a:avLst/>
          </a:prstGeom>
        </p:spPr>
        <p:txBody>
          <a:bodyPr/>
          <a:lstStyle/>
          <a:p>
            <a:endParaRPr lang="en-US"/>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2703447" y="6343955"/>
            <a:ext cx="949766"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3653213" y="6343955"/>
            <a:ext cx="429207" cy="365125"/>
          </a:xfrm>
          <a:prstGeom prst="rect">
            <a:avLst/>
          </a:prstGeom>
        </p:spPr>
        <p:txBody>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cxnSp>
        <p:nvCxnSpPr>
          <p:cNvPr id="3" name="Straight Connector 2">
            <a:extLst>
              <a:ext uri="{FF2B5EF4-FFF2-40B4-BE49-F238E27FC236}">
                <a16:creationId xmlns:a16="http://schemas.microsoft.com/office/drawing/2014/main" id="{F2A89F80-5D6A-4ABF-AB9F-E9B855484CF2}"/>
              </a:ext>
            </a:extLst>
          </p:cNvPr>
          <p:cNvCxnSpPr>
            <a:cxnSpLocks/>
          </p:cNvCxnSpPr>
          <p:nvPr/>
        </p:nvCxnSpPr>
        <p:spPr>
          <a:xfrm>
            <a:off x="4597223"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426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990511"/>
            <a:ext cx="2699254" cy="1858941"/>
          </a:xfrm>
        </p:spPr>
        <p:txBody>
          <a:bodyPr anchor="b"/>
          <a:lstStyle/>
          <a:p>
            <a:r>
              <a:rPr lang="en-US"/>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85000"/>
              <a:extLst>
                <a:ext uri="{28A0092B-C50C-407E-A947-70E740481C1C}">
                  <a14:useLocalDpi xmlns:a14="http://schemas.microsoft.com/office/drawing/2010/main" val="0"/>
                </a:ext>
              </a:extLst>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93346"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88061" y="6343955"/>
            <a:ext cx="1404460" cy="365125"/>
          </a:xfrm>
          <a:prstGeom prst="rect">
            <a:avLst/>
          </a:prstGeo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a:prstGeom prst="rect">
            <a:avLst/>
          </a:prstGeom>
        </p:spPr>
        <p:txBody>
          <a:bodyPr/>
          <a:lstStyle>
            <a:lvl1pPr>
              <a:defRPr>
                <a:solidFill>
                  <a:schemeClr val="tx1"/>
                </a:solidFill>
                <a:effectLst/>
              </a:defRPr>
            </a:lvl1p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prstGeom prst="rect">
            <a:avLst/>
          </a:prstGeom>
        </p:spPr>
        <p:txBody>
          <a:bodyPr/>
          <a:lstStyle/>
          <a:p>
            <a:fld id="{AEAA3239-9EA4-4A65-A281-97F994456D9F}" type="slidenum">
              <a:rPr lang="en-US" smtClean="0"/>
              <a:t>‹#›</a:t>
            </a:fld>
            <a:endParaRPr lang="en-US"/>
          </a:p>
        </p:txBody>
      </p:sp>
      <p:cxnSp>
        <p:nvCxnSpPr>
          <p:cNvPr id="3" name="Straight Connector 2">
            <a:extLst>
              <a:ext uri="{FF2B5EF4-FFF2-40B4-BE49-F238E27FC236}">
                <a16:creationId xmlns:a16="http://schemas.microsoft.com/office/drawing/2014/main" id="{EC6861E3-1150-D516-3BEE-655B15B4B936}"/>
              </a:ext>
            </a:extLst>
          </p:cNvPr>
          <p:cNvCxnSpPr>
            <a:cxnSpLocks/>
          </p:cNvCxnSpPr>
          <p:nvPr/>
        </p:nvCxnSpPr>
        <p:spPr>
          <a:xfrm>
            <a:off x="8340807"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201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990511"/>
            <a:ext cx="2699254" cy="1858941"/>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1" y="3011335"/>
            <a:ext cx="2693346"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5697" y="6343955"/>
            <a:ext cx="1404460" cy="365125"/>
          </a:xfrm>
          <a:prstGeom prst="rect">
            <a:avLst/>
          </a:prstGeo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606165" y="6343955"/>
            <a:ext cx="1597578" cy="365125"/>
          </a:xfrm>
          <a:prstGeom prst="rect">
            <a:avLst/>
          </a:prstGeom>
        </p:spPr>
        <p:txBody>
          <a:bodyPr/>
          <a:lstStyle>
            <a:lvl1pPr>
              <a:defRPr>
                <a:solidFill>
                  <a:schemeClr val="tx1"/>
                </a:solidFill>
                <a:effectLst/>
              </a:defRPr>
            </a:lvl1p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203743" y="6343955"/>
            <a:ext cx="429207" cy="365125"/>
          </a:xfrm>
          <a:prstGeom prst="rect">
            <a:avLst/>
          </a:prstGeom>
        </p:spPr>
        <p:txBody>
          <a:bodyPr/>
          <a:lstStyle/>
          <a:p>
            <a:fld id="{AEAA3239-9EA4-4A65-A281-97F994456D9F}" type="slidenum">
              <a:rPr lang="en-US" smtClean="0"/>
              <a:t>‹#›</a:t>
            </a:fld>
            <a:endParaRPr lang="en-US"/>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85000"/>
              <a:extLst>
                <a:ext uri="{28A0092B-C50C-407E-A947-70E740481C1C}">
                  <a14:useLocalDpi xmlns:a14="http://schemas.microsoft.com/office/drawing/2010/main" val="0"/>
                </a:ext>
              </a:extLst>
            </a:blip>
            <a:stretch>
              <a:fillRect/>
            </a:stretch>
          </a:blipFill>
        </p:spPr>
        <p:txBody>
          <a:bodyPr wrap="square">
            <a:noAutofit/>
          </a:bodyPr>
          <a:lstStyle>
            <a:lvl1pPr marL="0" indent="0">
              <a:buNone/>
              <a:defRPr lang="en-US" dirty="0"/>
            </a:lvl1pPr>
          </a:lstStyle>
          <a:p>
            <a:r>
              <a:rPr lang="en-US"/>
              <a:t> </a:t>
            </a:r>
          </a:p>
        </p:txBody>
      </p:sp>
      <p:cxnSp>
        <p:nvCxnSpPr>
          <p:cNvPr id="3" name="Straight Connector 2">
            <a:extLst>
              <a:ext uri="{FF2B5EF4-FFF2-40B4-BE49-F238E27FC236}">
                <a16:creationId xmlns:a16="http://schemas.microsoft.com/office/drawing/2014/main" id="{94B94044-CD6D-BA64-4DAF-CF4588CD625D}"/>
              </a:ext>
            </a:extLst>
          </p:cNvPr>
          <p:cNvCxnSpPr>
            <a:cxnSpLocks/>
          </p:cNvCxnSpPr>
          <p:nvPr/>
        </p:nvCxnSpPr>
        <p:spPr>
          <a:xfrm>
            <a:off x="3855044"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146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4457610"/>
            <a:ext cx="4019522" cy="1617925"/>
          </a:xfrm>
        </p:spPr>
        <p:txBody>
          <a:bodyPr anchor="t">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142231"/>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10" y="4457611"/>
            <a:ext cx="6426391" cy="1617924"/>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9620E07E-3D6A-C86E-678B-DE98A157F07A}"/>
              </a:ext>
            </a:extLst>
          </p:cNvPr>
          <p:cNvCxnSpPr>
            <a:cxnSpLocks/>
          </p:cNvCxnSpPr>
          <p:nvPr/>
        </p:nvCxnSpPr>
        <p:spPr>
          <a:xfrm>
            <a:off x="0" y="4142231"/>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08AF9810-922B-05C3-1FAC-78185AB607C8}"/>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323AD7B9-A665-0D5C-1732-A369FD093C99}"/>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0" name="Slide Number Placeholder 5">
            <a:extLst>
              <a:ext uri="{FF2B5EF4-FFF2-40B4-BE49-F238E27FC236}">
                <a16:creationId xmlns:a16="http://schemas.microsoft.com/office/drawing/2014/main" id="{087B8D0A-511A-808A-9972-2B279CED552D}"/>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89256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3880757"/>
            <a:ext cx="3044954" cy="2245126"/>
          </a:xfrm>
        </p:spPr>
        <p:txBody>
          <a:bodyPr anchor="t">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a:blip r:embed="rId2">
              <a:alphaModFix amt="85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60029"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B58B5EBB-F005-1B2B-24BF-B4DBB49FF96A}"/>
              </a:ext>
            </a:extLst>
          </p:cNvPr>
          <p:cNvCxnSpPr>
            <a:cxnSpLocks/>
          </p:cNvCxnSpPr>
          <p:nvPr/>
        </p:nvCxnSpPr>
        <p:spPr>
          <a:xfrm>
            <a:off x="0" y="3453964"/>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4EE91E5E-1D54-4277-467D-BF89B7943D9A}"/>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5C57E62A-1224-89D2-C4D8-65D8B0271FF5}"/>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0" name="Slide Number Placeholder 5">
            <a:extLst>
              <a:ext uri="{FF2B5EF4-FFF2-40B4-BE49-F238E27FC236}">
                <a16:creationId xmlns:a16="http://schemas.microsoft.com/office/drawing/2014/main" id="{BB0821DC-7B6A-0BDA-7ED9-271E04FA2C89}"/>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727914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600" y="707477"/>
            <a:ext cx="3021873" cy="1773540"/>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707476"/>
            <a:ext cx="7460029"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3135210"/>
            <a:ext cx="2791027" cy="365125"/>
          </a:xfrm>
          <a:prstGeom prst="rect">
            <a:avLst/>
          </a:prstGeo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3135210"/>
            <a:ext cx="1559379"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3135210"/>
            <a:ext cx="429207" cy="365125"/>
          </a:xfrm>
          <a:prstGeom prst="rect">
            <a:avLst/>
          </a:prstGeom>
        </p:spPr>
        <p:txBody>
          <a:bodyPr/>
          <a:lstStyle/>
          <a:p>
            <a:fld id="{AEAA3239-9EA4-4A65-A281-97F994456D9F}" type="slidenum">
              <a:rPr lang="en-US" smtClean="0"/>
              <a:t>‹#›</a:t>
            </a:fld>
            <a:endParaRPr lang="en-US"/>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a:blip r:embed="rId2">
              <a:alphaModFix amt="85000"/>
              <a:extLst>
                <a:ext uri="{28A0092B-C50C-407E-A947-70E740481C1C}">
                  <a14:useLocalDpi xmlns:a14="http://schemas.microsoft.com/office/drawing/2010/main" val="0"/>
                </a:ext>
              </a:extLst>
            </a:blip>
            <a:stretch>
              <a:fillRect/>
            </a:stretch>
          </a:blipFill>
        </p:spPr>
        <p:txBody>
          <a:bodyPr wrap="square">
            <a:noAutofit/>
          </a:bodyPr>
          <a:lstStyle>
            <a:lvl1pPr marL="0" indent="0">
              <a:buNone/>
              <a:defRPr/>
            </a:lvl1pPr>
          </a:lstStyle>
          <a:p>
            <a:r>
              <a:rPr lang="en-US"/>
              <a:t> </a:t>
            </a:r>
          </a:p>
        </p:txBody>
      </p:sp>
      <p:cxnSp>
        <p:nvCxnSpPr>
          <p:cNvPr id="3" name="Straight Connector 2">
            <a:extLst>
              <a:ext uri="{FF2B5EF4-FFF2-40B4-BE49-F238E27FC236}">
                <a16:creationId xmlns:a16="http://schemas.microsoft.com/office/drawing/2014/main" id="{EB6FCCB7-3844-DE9F-A18B-F5FFF900264C}"/>
              </a:ext>
            </a:extLst>
          </p:cNvPr>
          <p:cNvCxnSpPr>
            <a:cxnSpLocks/>
          </p:cNvCxnSpPr>
          <p:nvPr/>
        </p:nvCxnSpPr>
        <p:spPr>
          <a:xfrm>
            <a:off x="-1" y="3625891"/>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970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2">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7E220B-260A-1899-9D05-BB8723A88261}"/>
              </a:ext>
            </a:extLst>
          </p:cNvPr>
          <p:cNvGrpSpPr/>
          <p:nvPr/>
        </p:nvGrpSpPr>
        <p:grpSpPr>
          <a:xfrm>
            <a:off x="6941116" y="366348"/>
            <a:ext cx="4886768" cy="6125303"/>
            <a:chOff x="521210" y="647905"/>
            <a:chExt cx="11365967" cy="5565740"/>
          </a:xfrm>
        </p:grpSpPr>
        <p:sp>
          <p:nvSpPr>
            <p:cNvPr id="5" name="Shape 2">
              <a:extLst>
                <a:ext uri="{FF2B5EF4-FFF2-40B4-BE49-F238E27FC236}">
                  <a16:creationId xmlns:a16="http://schemas.microsoft.com/office/drawing/2014/main" id="{91ECAE7C-A949-93C0-3EB3-0B16C6DAC3B2}"/>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Shape 1">
              <a:extLst>
                <a:ext uri="{FF2B5EF4-FFF2-40B4-BE49-F238E27FC236}">
                  <a16:creationId xmlns:a16="http://schemas.microsoft.com/office/drawing/2014/main" id="{C0165170-3C5A-515F-1EA4-AA3CB178D565}"/>
                </a:ext>
              </a:extLst>
            </p:cNvPr>
            <p:cNvSpPr/>
            <p:nvPr/>
          </p:nvSpPr>
          <p:spPr>
            <a:xfrm>
              <a:off x="521210" y="647905"/>
              <a:ext cx="10911523"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7" name="Title 6">
            <a:extLst>
              <a:ext uri="{FF2B5EF4-FFF2-40B4-BE49-F238E27FC236}">
                <a16:creationId xmlns:a16="http://schemas.microsoft.com/office/drawing/2014/main" id="{77F9E3EB-FD43-A59C-A54A-F11FA9251FDC}"/>
              </a:ext>
            </a:extLst>
          </p:cNvPr>
          <p:cNvSpPr>
            <a:spLocks noGrp="1"/>
          </p:cNvSpPr>
          <p:nvPr>
            <p:ph type="title"/>
          </p:nvPr>
        </p:nvSpPr>
        <p:spPr>
          <a:xfrm>
            <a:off x="7168896" y="1129554"/>
            <a:ext cx="4219626" cy="3475236"/>
          </a:xfrm>
        </p:spPr>
        <p:txBody>
          <a:bodyPr anchor="b">
            <a:normAutofit/>
          </a:bodyPr>
          <a:lstStyle>
            <a:lvl1pPr>
              <a:defRPr sz="4800"/>
            </a:lvl1pPr>
          </a:lstStyle>
          <a:p>
            <a:r>
              <a:rPr lang="en-US"/>
              <a:t>Click to edit Master title style</a:t>
            </a:r>
          </a:p>
        </p:txBody>
      </p:sp>
      <p:sp>
        <p:nvSpPr>
          <p:cNvPr id="15" name="Subtitle 2">
            <a:extLst>
              <a:ext uri="{FF2B5EF4-FFF2-40B4-BE49-F238E27FC236}">
                <a16:creationId xmlns:a16="http://schemas.microsoft.com/office/drawing/2014/main" id="{56AC0B9A-E217-462C-714E-6E5BE5799003}"/>
              </a:ext>
            </a:extLst>
          </p:cNvPr>
          <p:cNvSpPr>
            <a:spLocks noGrp="1"/>
          </p:cNvSpPr>
          <p:nvPr>
            <p:ph type="subTitle" idx="1"/>
          </p:nvPr>
        </p:nvSpPr>
        <p:spPr>
          <a:xfrm>
            <a:off x="7168895" y="4731335"/>
            <a:ext cx="4219626" cy="1184585"/>
          </a:xfrm>
        </p:spPr>
        <p:txBody>
          <a:bodyPr vert="horz" lIns="91440" tIns="45720" rIns="91440" bIns="45720" rtlCol="0" anchor="t">
            <a:normAutofit/>
          </a:bodyPr>
          <a:lstStyle>
            <a:lvl1pPr marL="0" indent="0">
              <a:buNone/>
              <a:defRPr lang="en-US" sz="1600" cap="all" baseline="0" dirty="0"/>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6584950" cy="6858000"/>
          </a:xfrm>
          <a:blipFill>
            <a:blip r:embed="rId2">
              <a:alphaModFix amt="85000"/>
              <a:extLst>
                <a:ext uri="{28A0092B-C50C-407E-A947-70E740481C1C}">
                  <a14:useLocalDpi xmlns:a14="http://schemas.microsoft.com/office/drawing/2010/main" val="0"/>
                </a:ext>
              </a:extLst>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cxnSp>
        <p:nvCxnSpPr>
          <p:cNvPr id="12" name="Straight Connector 11">
            <a:extLst>
              <a:ext uri="{FF2B5EF4-FFF2-40B4-BE49-F238E27FC236}">
                <a16:creationId xmlns:a16="http://schemas.microsoft.com/office/drawing/2014/main" id="{AF16905E-92F3-BA17-041B-A2D4BCBF5BB2}"/>
              </a:ext>
            </a:extLst>
          </p:cNvPr>
          <p:cNvCxnSpPr>
            <a:cxnSpLocks/>
          </p:cNvCxnSpPr>
          <p:nvPr userDrawn="1"/>
        </p:nvCxnSpPr>
        <p:spPr>
          <a:xfrm>
            <a:off x="6592577"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7804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9341"/>
            <a:ext cx="1096975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1838424"/>
            <a:ext cx="4485564" cy="44881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055525" cy="365125"/>
          </a:xfrm>
          <a:prstGeom prst="rect">
            <a:avLst/>
          </a:prstGeom>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232969" y="6343955"/>
            <a:ext cx="1449697"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4682667" y="6343955"/>
            <a:ext cx="443060" cy="365125"/>
          </a:xfrm>
          <a:prstGeom prst="rect">
            <a:avLst/>
          </a:prstGeom>
        </p:spPr>
        <p:txBody>
          <a:bodyPr/>
          <a:lstStyle/>
          <a:p>
            <a:fld id="{AEAA3239-9EA4-4A65-A281-97F994456D9F}" type="slidenum">
              <a:rPr lang="en-US" smtClean="0"/>
              <a:t>‹#›</a:t>
            </a:fld>
            <a:endParaRPr lang="en-US"/>
          </a:p>
        </p:txBody>
      </p:sp>
      <p:sp>
        <p:nvSpPr>
          <p:cNvPr id="3" name="Shape">
            <a:extLst>
              <a:ext uri="{FF2B5EF4-FFF2-40B4-BE49-F238E27FC236}">
                <a16:creationId xmlns:a16="http://schemas.microsoft.com/office/drawing/2014/main" id="{7D2E59BA-BC78-5994-0E85-6CEE8FE1A2C7}"/>
              </a:ext>
            </a:extLst>
          </p:cNvPr>
          <p:cNvSpPr/>
          <p:nvPr/>
        </p:nvSpPr>
        <p:spPr>
          <a:xfrm>
            <a:off x="5774454" y="2174531"/>
            <a:ext cx="5804899" cy="4152068"/>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Picture Placeholder 10">
            <a:extLst>
              <a:ext uri="{FF2B5EF4-FFF2-40B4-BE49-F238E27FC236}">
                <a16:creationId xmlns:a16="http://schemas.microsoft.com/office/drawing/2014/main" id="{7C8527F9-0AAC-2962-54C9-733B06E86439}"/>
              </a:ext>
            </a:extLst>
          </p:cNvPr>
          <p:cNvSpPr>
            <a:spLocks noGrp="1"/>
          </p:cNvSpPr>
          <p:nvPr>
            <p:ph type="pic" sz="quarter" idx="18" hasCustomPrompt="1"/>
          </p:nvPr>
        </p:nvSpPr>
        <p:spPr>
          <a:xfrm>
            <a:off x="5644314" y="1838424"/>
            <a:ext cx="5715205" cy="4292324"/>
          </a:xfrm>
          <a:blipFill>
            <a:blip r:embed="rId2">
              <a:alphaModFix amt="85000"/>
              <a:extLst>
                <a:ext uri="{28A0092B-C50C-407E-A947-70E740481C1C}">
                  <a14:useLocalDpi xmlns:a14="http://schemas.microsoft.com/office/drawing/2010/main" val="0"/>
                </a:ext>
              </a:extLst>
            </a:blip>
            <a:stretch>
              <a:fillRect/>
            </a:stretch>
          </a:blipFill>
          <a:ln w="25400">
            <a:solidFill>
              <a:schemeClr val="tx1"/>
            </a:solidFill>
          </a:ln>
        </p:spPr>
        <p:txBody>
          <a:bodyPr/>
          <a:lstStyle>
            <a:lvl1pPr marL="0" indent="0">
              <a:buNone/>
              <a:defRPr/>
            </a:lvl1pPr>
          </a:lstStyle>
          <a:p>
            <a:r>
              <a:rPr lang="en-US"/>
              <a:t> </a:t>
            </a:r>
          </a:p>
        </p:txBody>
      </p:sp>
    </p:spTree>
    <p:extLst>
      <p:ext uri="{BB962C8B-B14F-4D97-AF65-F5344CB8AC3E}">
        <p14:creationId xmlns:p14="http://schemas.microsoft.com/office/powerpoint/2010/main" val="333643470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50FC415C-6548-7A71-9590-9F59EEF87C10}"/>
              </a:ext>
            </a:extLst>
          </p:cNvPr>
          <p:cNvSpPr/>
          <p:nvPr/>
        </p:nvSpPr>
        <p:spPr>
          <a:xfrm>
            <a:off x="5440228" y="2239339"/>
            <a:ext cx="6139125" cy="3880753"/>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9341"/>
            <a:ext cx="1096975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12398"/>
            <a:ext cx="4113357"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0">
            <a:extLst>
              <a:ext uri="{FF2B5EF4-FFF2-40B4-BE49-F238E27FC236}">
                <a16:creationId xmlns:a16="http://schemas.microsoft.com/office/drawing/2014/main" id="{5013ECA8-A109-DA0B-779F-91413FC01923}"/>
              </a:ext>
            </a:extLst>
          </p:cNvPr>
          <p:cNvSpPr>
            <a:spLocks noGrp="1"/>
          </p:cNvSpPr>
          <p:nvPr>
            <p:ph type="pic" sz="quarter" idx="18" hasCustomPrompt="1"/>
          </p:nvPr>
        </p:nvSpPr>
        <p:spPr>
          <a:xfrm>
            <a:off x="5315252" y="1912398"/>
            <a:ext cx="6044267" cy="4011844"/>
          </a:xfrm>
          <a:blipFill>
            <a:blip r:embed="rId2">
              <a:alphaModFix amt="85000"/>
              <a:extLst>
                <a:ext uri="{28A0092B-C50C-407E-A947-70E740481C1C}">
                  <a14:useLocalDpi xmlns:a14="http://schemas.microsoft.com/office/drawing/2010/main" val="0"/>
                </a:ext>
              </a:extLst>
            </a:blip>
            <a:stretch>
              <a:fillRect/>
            </a:stretch>
          </a:blipFill>
          <a:ln w="25400">
            <a:solidFill>
              <a:schemeClr val="tx1"/>
            </a:solidFill>
          </a:ln>
        </p:spPr>
        <p:txBody>
          <a:bodyPr/>
          <a:lstStyle>
            <a:lvl1pPr marL="0" indent="0">
              <a:buNone/>
              <a:defRPr lang="en-US" dirty="0"/>
            </a:lvl1pPr>
          </a:lstStyle>
          <a:p>
            <a:r>
              <a:rPr lang="en-US"/>
              <a:t> </a:t>
            </a:r>
          </a:p>
        </p:txBody>
      </p:sp>
      <p:sp>
        <p:nvSpPr>
          <p:cNvPr id="7" name="Footer Placeholder 4">
            <a:extLst>
              <a:ext uri="{FF2B5EF4-FFF2-40B4-BE49-F238E27FC236}">
                <a16:creationId xmlns:a16="http://schemas.microsoft.com/office/drawing/2014/main" id="{F87E7E84-44E5-0E60-3EE3-8737B2A18FA8}"/>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6" name="Date Placeholder 3">
            <a:extLst>
              <a:ext uri="{FF2B5EF4-FFF2-40B4-BE49-F238E27FC236}">
                <a16:creationId xmlns:a16="http://schemas.microsoft.com/office/drawing/2014/main" id="{38E621FE-7CC2-0C35-A07D-B3FC44FD4C21}"/>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1" name="Slide Number Placeholder 5">
            <a:extLst>
              <a:ext uri="{FF2B5EF4-FFF2-40B4-BE49-F238E27FC236}">
                <a16:creationId xmlns:a16="http://schemas.microsoft.com/office/drawing/2014/main" id="{A00CB403-B088-E56C-7827-A20ABF5769E6}"/>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69376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2677956A-C88F-78CB-7428-13BB3FEF3483}"/>
              </a:ext>
            </a:extLst>
          </p:cNvPr>
          <p:cNvSpPr/>
          <p:nvPr/>
        </p:nvSpPr>
        <p:spPr>
          <a:xfrm>
            <a:off x="739739" y="1970410"/>
            <a:ext cx="5804899" cy="434956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7784"/>
            <a:ext cx="10969753" cy="932688"/>
          </a:xfrm>
        </p:spPr>
        <p:txBody>
          <a:bodyPr anchor="b"/>
          <a:lstStyle/>
          <a:p>
            <a:r>
              <a:rPr lang="en-US"/>
              <a:t>Click to edit Master title style</a:t>
            </a:r>
          </a:p>
        </p:txBody>
      </p:sp>
      <p:sp>
        <p:nvSpPr>
          <p:cNvPr id="5" name="Picture Placeholder 10">
            <a:extLst>
              <a:ext uri="{FF2B5EF4-FFF2-40B4-BE49-F238E27FC236}">
                <a16:creationId xmlns:a16="http://schemas.microsoft.com/office/drawing/2014/main" id="{186B2304-4EA6-E2B5-F4F8-D1686841F0A1}"/>
              </a:ext>
            </a:extLst>
          </p:cNvPr>
          <p:cNvSpPr>
            <a:spLocks noGrp="1"/>
          </p:cNvSpPr>
          <p:nvPr>
            <p:ph type="pic" sz="quarter" idx="18" hasCustomPrompt="1"/>
          </p:nvPr>
        </p:nvSpPr>
        <p:spPr>
          <a:xfrm>
            <a:off x="609599" y="1627632"/>
            <a:ext cx="5715205" cy="4496489"/>
          </a:xfrm>
          <a:blipFill>
            <a:blip r:embed="rId2">
              <a:alphaModFix amt="85000"/>
              <a:extLst>
                <a:ext uri="{28A0092B-C50C-407E-A947-70E740481C1C}">
                  <a14:useLocalDpi xmlns:a14="http://schemas.microsoft.com/office/drawing/2010/main" val="0"/>
                </a:ext>
              </a:extLst>
            </a:blip>
            <a:stretch>
              <a:fillRect/>
            </a:stretch>
          </a:blipFill>
          <a:ln w="2540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103255" y="1627632"/>
            <a:ext cx="4479145" cy="4692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7103254" y="6343955"/>
            <a:ext cx="2144113" cy="365125"/>
          </a:xfrm>
          <a:prstGeom prst="rect">
            <a:avLst/>
          </a:prstGeom>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98655" y="6343955"/>
            <a:ext cx="1449697"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25200" y="6343955"/>
            <a:ext cx="443060" cy="365125"/>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4085162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D5D7C530-B577-9E02-8A60-5EDBB72006B5}"/>
              </a:ext>
            </a:extLst>
          </p:cNvPr>
          <p:cNvSpPr/>
          <p:nvPr/>
        </p:nvSpPr>
        <p:spPr>
          <a:xfrm>
            <a:off x="675680" y="2516628"/>
            <a:ext cx="4609551" cy="362090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06802"/>
            <a:ext cx="4672584" cy="1269482"/>
          </a:xfrm>
        </p:spPr>
        <p:txBody>
          <a:bodyPr anchor="t">
            <a:normAutofit/>
          </a:bodyPr>
          <a:lstStyle>
            <a:lvl1pPr>
              <a:defRPr sz="3600"/>
            </a:lvl1pPr>
          </a:lstStyle>
          <a:p>
            <a:r>
              <a:rPr lang="en-US"/>
              <a:t>Click to edit Master title style</a:t>
            </a:r>
          </a:p>
        </p:txBody>
      </p:sp>
      <p:sp>
        <p:nvSpPr>
          <p:cNvPr id="4" name="Picture Placeholder 10">
            <a:extLst>
              <a:ext uri="{FF2B5EF4-FFF2-40B4-BE49-F238E27FC236}">
                <a16:creationId xmlns:a16="http://schemas.microsoft.com/office/drawing/2014/main" id="{4F75EDFE-D268-4D74-752B-6DB079CF1C9C}"/>
              </a:ext>
            </a:extLst>
          </p:cNvPr>
          <p:cNvSpPr>
            <a:spLocks noGrp="1"/>
          </p:cNvSpPr>
          <p:nvPr>
            <p:ph type="pic" sz="quarter" idx="15" hasCustomPrompt="1"/>
          </p:nvPr>
        </p:nvSpPr>
        <p:spPr>
          <a:xfrm>
            <a:off x="609599" y="2173850"/>
            <a:ext cx="4488792" cy="3793671"/>
          </a:xfrm>
          <a:blipFill>
            <a:blip r:embed="rId2">
              <a:alphaModFix amt="85000"/>
              <a:extLst>
                <a:ext uri="{28A0092B-C50C-407E-A947-70E740481C1C}">
                  <a14:useLocalDpi xmlns:a14="http://schemas.microsoft.com/office/drawing/2010/main" val="0"/>
                </a:ext>
              </a:extLst>
            </a:blip>
            <a:stretch>
              <a:fillRect/>
            </a:stretch>
          </a:blipFill>
          <a:ln w="2540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676838"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B72A591-427A-90CA-36AE-C150001B3889}"/>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9" name="Date Placeholder 3">
            <a:extLst>
              <a:ext uri="{FF2B5EF4-FFF2-40B4-BE49-F238E27FC236}">
                <a16:creationId xmlns:a16="http://schemas.microsoft.com/office/drawing/2014/main" id="{9FBD4796-905C-132A-092E-22E9AF1B0175}"/>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1" name="Slide Number Placeholder 5">
            <a:extLst>
              <a:ext uri="{FF2B5EF4-FFF2-40B4-BE49-F238E27FC236}">
                <a16:creationId xmlns:a16="http://schemas.microsoft.com/office/drawing/2014/main" id="{FFED0402-467D-E037-9829-BCC7DE3B8845}"/>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096850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6E70FB67-0F80-BE17-D86B-F8A00D36D16F}"/>
              </a:ext>
            </a:extLst>
          </p:cNvPr>
          <p:cNvSpPr/>
          <p:nvPr/>
        </p:nvSpPr>
        <p:spPr>
          <a:xfrm>
            <a:off x="792041" y="2637923"/>
            <a:ext cx="3529341" cy="3508440"/>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709098"/>
            <a:ext cx="3696859" cy="1316347"/>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5960" y="2295145"/>
            <a:ext cx="3436881" cy="3675841"/>
          </a:xfrm>
          <a:blipFill>
            <a:blip r:embed="rId2">
              <a:alphaModFix amt="85000"/>
              <a:extLst>
                <a:ext uri="{28A0092B-C50C-407E-A947-70E740481C1C}">
                  <a14:useLocalDpi xmlns:a14="http://schemas.microsoft.com/office/drawing/2010/main" val="0"/>
                </a:ext>
              </a:extLst>
            </a:blip>
            <a:stretch>
              <a:fillRect/>
            </a:stretch>
          </a:blipFill>
          <a:ln w="25400">
            <a:solidFill>
              <a:schemeClr val="tx1"/>
            </a:solidFill>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33150" y="709098"/>
            <a:ext cx="6644488" cy="5439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82135E48-6254-45C6-7DDB-66AFB415069D}"/>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4" name="Date Placeholder 3">
            <a:extLst>
              <a:ext uri="{FF2B5EF4-FFF2-40B4-BE49-F238E27FC236}">
                <a16:creationId xmlns:a16="http://schemas.microsoft.com/office/drawing/2014/main" id="{DE660DF9-E1C4-5761-5FC3-5D2AEF15370B}"/>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0" name="Slide Number Placeholder 5">
            <a:extLst>
              <a:ext uri="{FF2B5EF4-FFF2-40B4-BE49-F238E27FC236}">
                <a16:creationId xmlns:a16="http://schemas.microsoft.com/office/drawing/2014/main" id="{7BEF33CE-9AB9-2977-453D-017FBD4238B0}"/>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698417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80E54B-9B48-0C0F-0610-C04073FB653D}"/>
              </a:ext>
            </a:extLst>
          </p:cNvPr>
          <p:cNvGrpSpPr/>
          <p:nvPr/>
        </p:nvGrpSpPr>
        <p:grpSpPr>
          <a:xfrm>
            <a:off x="452064" y="492893"/>
            <a:ext cx="11287872" cy="5876422"/>
            <a:chOff x="521208" y="647905"/>
            <a:chExt cx="11365969" cy="5565740"/>
          </a:xfrm>
        </p:grpSpPr>
        <p:sp>
          <p:nvSpPr>
            <p:cNvPr id="13" name="Shape">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5" name="Title 9">
            <a:extLst>
              <a:ext uri="{FF2B5EF4-FFF2-40B4-BE49-F238E27FC236}">
                <a16:creationId xmlns:a16="http://schemas.microsoft.com/office/drawing/2014/main" id="{213AB558-35C1-4A44-D31A-525DE98EC36A}"/>
              </a:ext>
            </a:extLst>
          </p:cNvPr>
          <p:cNvSpPr>
            <a:spLocks noGrp="1"/>
          </p:cNvSpPr>
          <p:nvPr>
            <p:ph type="title"/>
          </p:nvPr>
        </p:nvSpPr>
        <p:spPr>
          <a:xfrm>
            <a:off x="1806646" y="4411825"/>
            <a:ext cx="8385556" cy="1500447"/>
          </a:xfrm>
        </p:spPr>
        <p:txBody>
          <a:bodyPr>
            <a:normAutofit/>
          </a:bodyPr>
          <a:lstStyle>
            <a:lvl1pPr algn="ctr">
              <a:lnSpc>
                <a:spcPct val="120000"/>
              </a:lnSpc>
              <a:spcBef>
                <a:spcPts val="1000"/>
              </a:spcBef>
              <a:defRPr sz="2400" cap="all" baseline="0">
                <a:latin typeface="+mn-lt"/>
              </a:defRPr>
            </a:lvl1pPr>
          </a:lstStyle>
          <a:p>
            <a:r>
              <a:rPr lang="en-US"/>
              <a:t>Click to edit Master title style</a:t>
            </a:r>
          </a:p>
        </p:txBody>
      </p:sp>
      <p:sp>
        <p:nvSpPr>
          <p:cNvPr id="4" name="Content Placeholder 5">
            <a:extLst>
              <a:ext uri="{FF2B5EF4-FFF2-40B4-BE49-F238E27FC236}">
                <a16:creationId xmlns:a16="http://schemas.microsoft.com/office/drawing/2014/main" id="{0A5A92EC-E3FB-31E9-61F0-EE7ECD707D39}"/>
              </a:ext>
            </a:extLst>
          </p:cNvPr>
          <p:cNvSpPr>
            <a:spLocks noGrp="1"/>
          </p:cNvSpPr>
          <p:nvPr>
            <p:ph sz="quarter" idx="10" hasCustomPrompt="1"/>
          </p:nvPr>
        </p:nvSpPr>
        <p:spPr>
          <a:xfrm>
            <a:off x="708096" y="731564"/>
            <a:ext cx="10582656" cy="3680261"/>
          </a:xfrm>
        </p:spPr>
        <p:txBody>
          <a:bodyPr anchor="b">
            <a:noAutofit/>
          </a:bodyPr>
          <a:lstStyle>
            <a:lvl1pPr marL="0" indent="0" algn="ctr">
              <a:lnSpc>
                <a:spcPct val="90000"/>
              </a:lnSpc>
              <a:buNone/>
              <a:defRPr sz="23200">
                <a:latin typeface="+mj-lt"/>
              </a:defRPr>
            </a:lvl1pPr>
          </a:lstStyle>
          <a:p>
            <a:pPr lvl="0"/>
            <a:r>
              <a:rPr lang="en-US"/>
              <a:t>##%</a:t>
            </a:r>
          </a:p>
        </p:txBody>
      </p:sp>
      <p:sp>
        <p:nvSpPr>
          <p:cNvPr id="8" name="Footer Placeholder 4">
            <a:extLst>
              <a:ext uri="{FF2B5EF4-FFF2-40B4-BE49-F238E27FC236}">
                <a16:creationId xmlns:a16="http://schemas.microsoft.com/office/drawing/2014/main" id="{0772E3F0-624C-9464-9338-4D71D7C1241D}"/>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7" name="Date Placeholder 3">
            <a:extLst>
              <a:ext uri="{FF2B5EF4-FFF2-40B4-BE49-F238E27FC236}">
                <a16:creationId xmlns:a16="http://schemas.microsoft.com/office/drawing/2014/main" id="{DDC64F13-B276-91F5-3FAF-69DAEAF48A45}"/>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9" name="Slide Number Placeholder 5">
            <a:extLst>
              <a:ext uri="{FF2B5EF4-FFF2-40B4-BE49-F238E27FC236}">
                <a16:creationId xmlns:a16="http://schemas.microsoft.com/office/drawing/2014/main" id="{7A266EE2-59A7-B270-100C-C647392CA5E6}"/>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363961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accent4"/>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80E54B-9B48-0C0F-0610-C04073FB653D}"/>
              </a:ext>
            </a:extLst>
          </p:cNvPr>
          <p:cNvGrpSpPr/>
          <p:nvPr/>
        </p:nvGrpSpPr>
        <p:grpSpPr>
          <a:xfrm>
            <a:off x="452064" y="492893"/>
            <a:ext cx="11287872" cy="5876422"/>
            <a:chOff x="521208" y="647905"/>
            <a:chExt cx="11365969" cy="5565740"/>
          </a:xfrm>
        </p:grpSpPr>
        <p:sp>
          <p:nvSpPr>
            <p:cNvPr id="13" name="Shape">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10" name="Title 9">
            <a:extLst>
              <a:ext uri="{FF2B5EF4-FFF2-40B4-BE49-F238E27FC236}">
                <a16:creationId xmlns:a16="http://schemas.microsoft.com/office/drawing/2014/main" id="{CFF24796-27C6-1A14-59BA-1D20CAD01649}"/>
              </a:ext>
            </a:extLst>
          </p:cNvPr>
          <p:cNvSpPr>
            <a:spLocks noGrp="1"/>
          </p:cNvSpPr>
          <p:nvPr>
            <p:ph type="title"/>
          </p:nvPr>
        </p:nvSpPr>
        <p:spPr>
          <a:xfrm>
            <a:off x="1042666" y="4411825"/>
            <a:ext cx="8385556" cy="1500447"/>
          </a:xfrm>
        </p:spPr>
        <p:txBody>
          <a:bodyPr>
            <a:normAutofit/>
          </a:bodyPr>
          <a:lstStyle>
            <a:lvl1pPr>
              <a:lnSpc>
                <a:spcPct val="120000"/>
              </a:lnSpc>
              <a:spcBef>
                <a:spcPts val="1000"/>
              </a:spcBef>
              <a:defRPr sz="2400" cap="all" baseline="0">
                <a:latin typeface="+mn-lt"/>
              </a:defRPr>
            </a:lvl1pPr>
          </a:lstStyle>
          <a:p>
            <a:r>
              <a:rPr lang="en-US"/>
              <a:t>Click to edit Master title style</a:t>
            </a:r>
          </a:p>
        </p:txBody>
      </p:sp>
      <p:sp>
        <p:nvSpPr>
          <p:cNvPr id="6" name="Content Placeholder 5">
            <a:extLst>
              <a:ext uri="{FF2B5EF4-FFF2-40B4-BE49-F238E27FC236}">
                <a16:creationId xmlns:a16="http://schemas.microsoft.com/office/drawing/2014/main" id="{339E7A66-804B-6952-8FF1-16C74E3D536B}"/>
              </a:ext>
            </a:extLst>
          </p:cNvPr>
          <p:cNvSpPr>
            <a:spLocks noGrp="1"/>
          </p:cNvSpPr>
          <p:nvPr>
            <p:ph sz="quarter" idx="10" hasCustomPrompt="1"/>
          </p:nvPr>
        </p:nvSpPr>
        <p:spPr>
          <a:xfrm>
            <a:off x="1042666" y="731564"/>
            <a:ext cx="9918700" cy="3680261"/>
          </a:xfrm>
        </p:spPr>
        <p:txBody>
          <a:bodyPr anchor="b">
            <a:noAutofit/>
          </a:bodyPr>
          <a:lstStyle>
            <a:lvl1pPr marL="0" indent="0">
              <a:lnSpc>
                <a:spcPct val="90000"/>
              </a:lnSpc>
              <a:buNone/>
              <a:defRPr sz="23200">
                <a:latin typeface="+mj-lt"/>
              </a:defRPr>
            </a:lvl1pPr>
          </a:lstStyle>
          <a:p>
            <a:pPr lvl="0"/>
            <a:r>
              <a:rPr lang="en-US"/>
              <a:t>##%</a:t>
            </a:r>
          </a:p>
        </p:txBody>
      </p:sp>
      <p:sp>
        <p:nvSpPr>
          <p:cNvPr id="8" name="Footer Placeholder 4">
            <a:extLst>
              <a:ext uri="{FF2B5EF4-FFF2-40B4-BE49-F238E27FC236}">
                <a16:creationId xmlns:a16="http://schemas.microsoft.com/office/drawing/2014/main" id="{48B0C2F5-833E-589B-382A-13B46D9A4B26}"/>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7" name="Date Placeholder 3">
            <a:extLst>
              <a:ext uri="{FF2B5EF4-FFF2-40B4-BE49-F238E27FC236}">
                <a16:creationId xmlns:a16="http://schemas.microsoft.com/office/drawing/2014/main" id="{FB498214-05A5-D7BC-183C-F46B38033726}"/>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9" name="Slide Number Placeholder 5">
            <a:extLst>
              <a:ext uri="{FF2B5EF4-FFF2-40B4-BE49-F238E27FC236}">
                <a16:creationId xmlns:a16="http://schemas.microsoft.com/office/drawing/2014/main" id="{21D5C440-7C25-FCBF-0AFD-9A43D18655E3}"/>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88497510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80E54B-9B48-0C0F-0610-C04073FB653D}"/>
              </a:ext>
            </a:extLst>
          </p:cNvPr>
          <p:cNvGrpSpPr/>
          <p:nvPr/>
        </p:nvGrpSpPr>
        <p:grpSpPr>
          <a:xfrm>
            <a:off x="452064" y="492893"/>
            <a:ext cx="11287872" cy="5876422"/>
            <a:chOff x="521208" y="647905"/>
            <a:chExt cx="11365969" cy="5565740"/>
          </a:xfrm>
        </p:grpSpPr>
        <p:sp>
          <p:nvSpPr>
            <p:cNvPr id="13" name="Shape">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6" name="Title 9">
            <a:extLst>
              <a:ext uri="{FF2B5EF4-FFF2-40B4-BE49-F238E27FC236}">
                <a16:creationId xmlns:a16="http://schemas.microsoft.com/office/drawing/2014/main" id="{966F0FDE-BE83-A597-B207-9E1836880992}"/>
              </a:ext>
            </a:extLst>
          </p:cNvPr>
          <p:cNvSpPr>
            <a:spLocks noGrp="1"/>
          </p:cNvSpPr>
          <p:nvPr>
            <p:ph type="title"/>
          </p:nvPr>
        </p:nvSpPr>
        <p:spPr>
          <a:xfrm>
            <a:off x="1806646" y="4411825"/>
            <a:ext cx="8385556" cy="1500447"/>
          </a:xfrm>
        </p:spPr>
        <p:txBody>
          <a:bodyPr>
            <a:normAutofit/>
          </a:bodyPr>
          <a:lstStyle>
            <a:lvl1pPr algn="ctr">
              <a:lnSpc>
                <a:spcPct val="120000"/>
              </a:lnSpc>
              <a:spcBef>
                <a:spcPts val="1000"/>
              </a:spcBef>
              <a:defRPr sz="2400" cap="all" baseline="0">
                <a:latin typeface="+mn-lt"/>
              </a:defRPr>
            </a:lvl1pPr>
          </a:lstStyle>
          <a:p>
            <a:r>
              <a:rPr lang="en-US"/>
              <a:t>Click to edit Master title style</a:t>
            </a:r>
          </a:p>
        </p:txBody>
      </p:sp>
      <p:sp>
        <p:nvSpPr>
          <p:cNvPr id="5" name="Content Placeholder 5">
            <a:extLst>
              <a:ext uri="{FF2B5EF4-FFF2-40B4-BE49-F238E27FC236}">
                <a16:creationId xmlns:a16="http://schemas.microsoft.com/office/drawing/2014/main" id="{AECA9D19-419F-EF79-9149-F59A94F89DF0}"/>
              </a:ext>
            </a:extLst>
          </p:cNvPr>
          <p:cNvSpPr>
            <a:spLocks noGrp="1"/>
          </p:cNvSpPr>
          <p:nvPr>
            <p:ph sz="quarter" idx="10" hasCustomPrompt="1"/>
          </p:nvPr>
        </p:nvSpPr>
        <p:spPr>
          <a:xfrm>
            <a:off x="708096" y="731564"/>
            <a:ext cx="10582656" cy="3680261"/>
          </a:xfrm>
        </p:spPr>
        <p:txBody>
          <a:bodyPr anchor="b">
            <a:noAutofit/>
          </a:bodyPr>
          <a:lstStyle>
            <a:lvl1pPr marL="0" indent="0" algn="ctr">
              <a:lnSpc>
                <a:spcPct val="90000"/>
              </a:lnSpc>
              <a:buNone/>
              <a:defRPr sz="23200">
                <a:latin typeface="+mj-lt"/>
              </a:defRPr>
            </a:lvl1pPr>
          </a:lstStyle>
          <a:p>
            <a:pPr lvl="0"/>
            <a:r>
              <a:rPr lang="en-US"/>
              <a:t>##%</a:t>
            </a:r>
          </a:p>
        </p:txBody>
      </p:sp>
      <p:sp>
        <p:nvSpPr>
          <p:cNvPr id="8" name="Footer Placeholder 4">
            <a:extLst>
              <a:ext uri="{FF2B5EF4-FFF2-40B4-BE49-F238E27FC236}">
                <a16:creationId xmlns:a16="http://schemas.microsoft.com/office/drawing/2014/main" id="{F573A4C0-0776-77C6-66AA-8AB5D53B5E64}"/>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7" name="Date Placeholder 3">
            <a:extLst>
              <a:ext uri="{FF2B5EF4-FFF2-40B4-BE49-F238E27FC236}">
                <a16:creationId xmlns:a16="http://schemas.microsoft.com/office/drawing/2014/main" id="{22B00FB5-92F5-2777-E446-7B3B689332FF}"/>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9" name="Slide Number Placeholder 5">
            <a:extLst>
              <a:ext uri="{FF2B5EF4-FFF2-40B4-BE49-F238E27FC236}">
                <a16:creationId xmlns:a16="http://schemas.microsoft.com/office/drawing/2014/main" id="{0F52380C-3432-CA29-4761-532477B722E2}"/>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5257120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3"/>
        </a:solidFill>
        <a:effectLst/>
      </p:bgPr>
    </p:bg>
    <p:spTree>
      <p:nvGrpSpPr>
        <p:cNvPr id="1" name=""/>
        <p:cNvGrpSpPr/>
        <p:nvPr/>
      </p:nvGrpSpPr>
      <p:grpSpPr>
        <a:xfrm>
          <a:off x="0" y="0"/>
          <a:ext cx="0" cy="0"/>
          <a:chOff x="0" y="0"/>
          <a:chExt cx="0" cy="0"/>
        </a:xfrm>
      </p:grpSpPr>
      <p:sp>
        <p:nvSpPr>
          <p:cNvPr id="6" name="Shape 2">
            <a:extLst>
              <a:ext uri="{FF2B5EF4-FFF2-40B4-BE49-F238E27FC236}">
                <a16:creationId xmlns:a16="http://schemas.microsoft.com/office/drawing/2014/main" id="{A53F8570-6B05-5072-2FE4-39B21A8F9EA3}"/>
              </a:ext>
            </a:extLst>
          </p:cNvPr>
          <p:cNvSpPr/>
          <p:nvPr/>
        </p:nvSpPr>
        <p:spPr>
          <a:xfrm>
            <a:off x="1062566" y="1161412"/>
            <a:ext cx="10221119"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8" name="Shape 1">
            <a:extLst>
              <a:ext uri="{FF2B5EF4-FFF2-40B4-BE49-F238E27FC236}">
                <a16:creationId xmlns:a16="http://schemas.microsoft.com/office/drawing/2014/main" id="{08F171EE-5BF3-25A4-19B0-5E5E7959125A}"/>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319927" y="1322671"/>
            <a:ext cx="9298005" cy="3907858"/>
          </a:xfrm>
        </p:spPr>
        <p:txBody>
          <a:bodyPr anchor="ctr">
            <a:noAutofit/>
          </a:bodyPr>
          <a:lstStyle>
            <a:lvl1pPr marL="0" indent="0" algn="ctr">
              <a:lnSpc>
                <a:spcPct val="90000"/>
              </a:lnSpc>
              <a:buNone/>
              <a:defRPr sz="6000" b="1" cap="all" baseline="0"/>
            </a:lvl1pPr>
            <a:lvl2pPr marL="228600" indent="0" algn="ctr">
              <a:lnSpc>
                <a:spcPct val="90000"/>
              </a:lnSpc>
              <a:buNone/>
              <a:defRPr sz="5400" b="1"/>
            </a:lvl2pPr>
            <a:lvl3pPr marL="457200" indent="0" algn="ctr">
              <a:lnSpc>
                <a:spcPct val="90000"/>
              </a:lnSpc>
              <a:buNone/>
              <a:defRPr sz="4800" b="1"/>
            </a:lvl3pPr>
            <a:lvl4pPr marL="685800" indent="0" algn="ctr">
              <a:lnSpc>
                <a:spcPct val="90000"/>
              </a:lnSpc>
              <a:buNone/>
              <a:defRPr sz="4400" b="1"/>
            </a:lvl4pPr>
            <a:lvl5pPr marL="914400" indent="0" algn="ctr">
              <a:lnSpc>
                <a:spcPct val="90000"/>
              </a:lnSpc>
              <a:buNone/>
              <a:defRPr sz="4000" b="1"/>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CE3EBB0-2A3C-612E-DC6C-0AE876654FED}"/>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9" name="Date Placeholder 3">
            <a:extLst>
              <a:ext uri="{FF2B5EF4-FFF2-40B4-BE49-F238E27FC236}">
                <a16:creationId xmlns:a16="http://schemas.microsoft.com/office/drawing/2014/main" id="{075E6F7F-E895-1277-02D6-F925FA6D27AA}"/>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1" name="Slide Number Placeholder 5">
            <a:extLst>
              <a:ext uri="{FF2B5EF4-FFF2-40B4-BE49-F238E27FC236}">
                <a16:creationId xmlns:a16="http://schemas.microsoft.com/office/drawing/2014/main" id="{39676103-43BF-3489-0BCB-B1D89DE77C04}"/>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05556995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accent2"/>
        </a:solidFill>
        <a:effectLst/>
      </p:bgPr>
    </p:bg>
    <p:spTree>
      <p:nvGrpSpPr>
        <p:cNvPr id="1" name=""/>
        <p:cNvGrpSpPr/>
        <p:nvPr/>
      </p:nvGrpSpPr>
      <p:grpSpPr>
        <a:xfrm>
          <a:off x="0" y="0"/>
          <a:ext cx="0" cy="0"/>
          <a:chOff x="0" y="0"/>
          <a:chExt cx="0" cy="0"/>
        </a:xfrm>
      </p:grpSpPr>
      <p:sp>
        <p:nvSpPr>
          <p:cNvPr id="6" name="Shape 2">
            <a:extLst>
              <a:ext uri="{FF2B5EF4-FFF2-40B4-BE49-F238E27FC236}">
                <a16:creationId xmlns:a16="http://schemas.microsoft.com/office/drawing/2014/main" id="{67509756-1709-4FB3-87C9-65E52F8A642D}"/>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8" name="Shape 1">
            <a:extLst>
              <a:ext uri="{FF2B5EF4-FFF2-40B4-BE49-F238E27FC236}">
                <a16:creationId xmlns:a16="http://schemas.microsoft.com/office/drawing/2014/main" id="{CF72170A-AA7E-9DE2-6ECB-19945A37EAD7}"/>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C3C9F461-9F58-7EDE-FFF1-E8FCAD2E23AE}"/>
              </a:ext>
            </a:extLst>
          </p:cNvPr>
          <p:cNvSpPr>
            <a:spLocks noGrp="1"/>
          </p:cNvSpPr>
          <p:nvPr>
            <p:ph sz="quarter" idx="14" hasCustomPrompt="1"/>
          </p:nvPr>
        </p:nvSpPr>
        <p:spPr>
          <a:xfrm>
            <a:off x="1319927" y="1322104"/>
            <a:ext cx="9297987" cy="3908425"/>
          </a:xfrm>
        </p:spPr>
        <p:txBody>
          <a:bodyPr anchor="ctr">
            <a:noAutofit/>
          </a:bodyPr>
          <a:lstStyle>
            <a:lvl1pPr marL="0" indent="0">
              <a:lnSpc>
                <a:spcPct val="90000"/>
              </a:lnSpc>
              <a:buNone/>
              <a:defRPr sz="6000" b="1" cap="all" baseline="0"/>
            </a:lvl1pPr>
            <a:lvl2pPr marL="228600" indent="0">
              <a:lnSpc>
                <a:spcPct val="90000"/>
              </a:lnSpc>
              <a:buNone/>
              <a:defRPr sz="5400"/>
            </a:lvl2pPr>
            <a:lvl3pPr marL="457200" indent="0">
              <a:lnSpc>
                <a:spcPct val="90000"/>
              </a:lnSpc>
              <a:buNone/>
              <a:defRPr sz="4800"/>
            </a:lvl3pPr>
            <a:lvl4pPr marL="685800" indent="0">
              <a:lnSpc>
                <a:spcPct val="90000"/>
              </a:lnSpc>
              <a:buNone/>
              <a:defRPr sz="4400"/>
            </a:lvl4pPr>
            <a:lvl5pPr marL="914400" indent="0">
              <a:lnSpc>
                <a:spcPct val="90000"/>
              </a:lnSpc>
              <a:buNone/>
              <a:defRPr sz="400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B368E2D6-4C18-38E3-8152-995311472939}"/>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12" name="Date Placeholder 3">
            <a:extLst>
              <a:ext uri="{FF2B5EF4-FFF2-40B4-BE49-F238E27FC236}">
                <a16:creationId xmlns:a16="http://schemas.microsoft.com/office/drawing/2014/main" id="{9CB827A9-A5DE-C188-2939-D60BED18436C}"/>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4" name="Slide Number Placeholder 5">
            <a:extLst>
              <a:ext uri="{FF2B5EF4-FFF2-40B4-BE49-F238E27FC236}">
                <a16:creationId xmlns:a16="http://schemas.microsoft.com/office/drawing/2014/main" id="{2FEBF00D-1E46-AF2D-0D8E-2F38D533C171}"/>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4169686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3">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F24906-AE7E-6354-BEF6-653E4278B8E2}"/>
              </a:ext>
            </a:extLst>
          </p:cNvPr>
          <p:cNvGrpSpPr/>
          <p:nvPr/>
        </p:nvGrpSpPr>
        <p:grpSpPr>
          <a:xfrm>
            <a:off x="365760" y="366348"/>
            <a:ext cx="4886768" cy="6125303"/>
            <a:chOff x="521210" y="647905"/>
            <a:chExt cx="11365967" cy="5565740"/>
          </a:xfrm>
        </p:grpSpPr>
        <p:sp>
          <p:nvSpPr>
            <p:cNvPr id="8" name="Shape 2">
              <a:extLst>
                <a:ext uri="{FF2B5EF4-FFF2-40B4-BE49-F238E27FC236}">
                  <a16:creationId xmlns:a16="http://schemas.microsoft.com/office/drawing/2014/main" id="{97863BD0-3668-62B2-C6F4-BD77D371C352}"/>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Shape 1">
              <a:extLst>
                <a:ext uri="{FF2B5EF4-FFF2-40B4-BE49-F238E27FC236}">
                  <a16:creationId xmlns:a16="http://schemas.microsoft.com/office/drawing/2014/main" id="{A731F6E5-8C9E-C424-E6F3-6E6FC4DD5464}"/>
                </a:ext>
              </a:extLst>
            </p:cNvPr>
            <p:cNvSpPr/>
            <p:nvPr/>
          </p:nvSpPr>
          <p:spPr>
            <a:xfrm>
              <a:off x="521210" y="647905"/>
              <a:ext cx="10911523"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5" name="Title 4">
            <a:extLst>
              <a:ext uri="{FF2B5EF4-FFF2-40B4-BE49-F238E27FC236}">
                <a16:creationId xmlns:a16="http://schemas.microsoft.com/office/drawing/2014/main" id="{1FE1C070-AE3A-DBC9-E7FC-B233E403A44B}"/>
              </a:ext>
            </a:extLst>
          </p:cNvPr>
          <p:cNvSpPr>
            <a:spLocks noGrp="1"/>
          </p:cNvSpPr>
          <p:nvPr>
            <p:ph type="title"/>
          </p:nvPr>
        </p:nvSpPr>
        <p:spPr>
          <a:xfrm>
            <a:off x="593541" y="603503"/>
            <a:ext cx="4235820" cy="3739895"/>
          </a:xfrm>
        </p:spPr>
        <p:txBody>
          <a:bodyPr>
            <a:normAutofit/>
          </a:bodyPr>
          <a:lstStyle>
            <a:lvl1pPr>
              <a:defRPr sz="5200"/>
            </a:lvl1pPr>
          </a:lstStyle>
          <a:p>
            <a:r>
              <a:rPr lang="en-US"/>
              <a:t>Click to edit Master title style</a:t>
            </a:r>
          </a:p>
        </p:txBody>
      </p:sp>
      <p:sp>
        <p:nvSpPr>
          <p:cNvPr id="13" name="Subtitle 2">
            <a:extLst>
              <a:ext uri="{FF2B5EF4-FFF2-40B4-BE49-F238E27FC236}">
                <a16:creationId xmlns:a16="http://schemas.microsoft.com/office/drawing/2014/main" id="{2F9F140D-1A01-09CE-B008-51350362BB32}"/>
              </a:ext>
            </a:extLst>
          </p:cNvPr>
          <p:cNvSpPr>
            <a:spLocks noGrp="1"/>
          </p:cNvSpPr>
          <p:nvPr>
            <p:ph type="subTitle" idx="1"/>
          </p:nvPr>
        </p:nvSpPr>
        <p:spPr>
          <a:xfrm>
            <a:off x="593541" y="4661255"/>
            <a:ext cx="4235820" cy="1380744"/>
          </a:xfrm>
        </p:spPr>
        <p:txBody>
          <a:bodyPr vert="horz" lIns="91440" tIns="45720" rIns="91440" bIns="45720" rtlCol="0" anchor="b">
            <a:normAutofit/>
          </a:bodyPr>
          <a:lstStyle>
            <a:lvl1pPr marL="0" indent="0">
              <a:buNone/>
              <a:defRPr lang="en-US" sz="1800" cap="all" baseline="0" dirty="0"/>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613962" y="0"/>
            <a:ext cx="6578038" cy="6858000"/>
          </a:xfrm>
          <a:blipFill>
            <a:blip r:embed="rId2">
              <a:alphaModFix amt="85000"/>
              <a:extLst>
                <a:ext uri="{28A0092B-C50C-407E-A947-70E740481C1C}">
                  <a14:useLocalDpi xmlns:a14="http://schemas.microsoft.com/office/drawing/2010/main" val="0"/>
                </a:ext>
              </a:extLst>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cxnSp>
        <p:nvCxnSpPr>
          <p:cNvPr id="10" name="Straight Connector 9">
            <a:extLst>
              <a:ext uri="{FF2B5EF4-FFF2-40B4-BE49-F238E27FC236}">
                <a16:creationId xmlns:a16="http://schemas.microsoft.com/office/drawing/2014/main" id="{E33280CB-6F3A-4AAC-F373-F6910037E871}"/>
              </a:ext>
            </a:extLst>
          </p:cNvPr>
          <p:cNvCxnSpPr>
            <a:cxnSpLocks/>
          </p:cNvCxnSpPr>
          <p:nvPr/>
        </p:nvCxnSpPr>
        <p:spPr>
          <a:xfrm>
            <a:off x="5594712"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1389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4"/>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F509C9-EBD3-FFB9-4531-BBE9EE870C9B}"/>
              </a:ext>
            </a:extLst>
          </p:cNvPr>
          <p:cNvGrpSpPr/>
          <p:nvPr/>
        </p:nvGrpSpPr>
        <p:grpSpPr>
          <a:xfrm>
            <a:off x="452064" y="492893"/>
            <a:ext cx="11287872" cy="5876422"/>
            <a:chOff x="521208" y="647905"/>
            <a:chExt cx="11365969" cy="5565740"/>
          </a:xfrm>
        </p:grpSpPr>
        <p:sp>
          <p:nvSpPr>
            <p:cNvPr id="11" name="Shape">
              <a:extLst>
                <a:ext uri="{FF2B5EF4-FFF2-40B4-BE49-F238E27FC236}">
                  <a16:creationId xmlns:a16="http://schemas.microsoft.com/office/drawing/2014/main" id="{F77DADAD-5C68-8B22-D7D6-9EFA4FCE9FBF}"/>
                </a:ext>
              </a:extLst>
            </p:cNvPr>
            <p:cNvSpPr/>
            <p:nvPr/>
          </p:nvSpPr>
          <p:spPr>
            <a:xfrm>
              <a:off x="725402" y="1009217"/>
              <a:ext cx="11161775" cy="5204428"/>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C84AEDAF-DA87-0FC6-A421-8548D43C9150}"/>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9" name="Content Placeholder 6">
            <a:extLst>
              <a:ext uri="{FF2B5EF4-FFF2-40B4-BE49-F238E27FC236}">
                <a16:creationId xmlns:a16="http://schemas.microsoft.com/office/drawing/2014/main" id="{3F4551C1-F77D-5DEA-D4A6-E296C313BDBD}"/>
              </a:ext>
            </a:extLst>
          </p:cNvPr>
          <p:cNvSpPr>
            <a:spLocks noGrp="1"/>
          </p:cNvSpPr>
          <p:nvPr>
            <p:ph sz="quarter" idx="13" hasCustomPrompt="1"/>
          </p:nvPr>
        </p:nvSpPr>
        <p:spPr>
          <a:xfrm>
            <a:off x="811593" y="844209"/>
            <a:ext cx="10362510" cy="4968161"/>
          </a:xfrm>
        </p:spPr>
        <p:txBody>
          <a:bodyPr anchor="ctr">
            <a:noAutofit/>
          </a:bodyPr>
          <a:lstStyle>
            <a:lvl1pPr marL="0" indent="0" algn="ctr">
              <a:lnSpc>
                <a:spcPct val="90000"/>
              </a:lnSpc>
              <a:buNone/>
              <a:defRPr sz="6000" b="1" cap="all" baseline="0"/>
            </a:lvl1pPr>
            <a:lvl2pPr marL="228600" indent="0" algn="ctr">
              <a:lnSpc>
                <a:spcPct val="90000"/>
              </a:lnSpc>
              <a:buNone/>
              <a:defRPr sz="5400" b="1"/>
            </a:lvl2pPr>
            <a:lvl3pPr marL="457200" indent="0" algn="ctr">
              <a:lnSpc>
                <a:spcPct val="90000"/>
              </a:lnSpc>
              <a:buNone/>
              <a:defRPr sz="4800" b="1"/>
            </a:lvl3pPr>
            <a:lvl4pPr marL="685800" indent="0" algn="ctr">
              <a:lnSpc>
                <a:spcPct val="90000"/>
              </a:lnSpc>
              <a:buNone/>
              <a:defRPr sz="4400" b="1"/>
            </a:lvl4pPr>
            <a:lvl5pPr marL="914400" indent="0" algn="ctr">
              <a:lnSpc>
                <a:spcPct val="90000"/>
              </a:lnSpc>
              <a:buNone/>
              <a:defRPr sz="4000" b="1"/>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6C2AFDFC-279D-866C-97E4-0413DAD3750E}"/>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6" name="Date Placeholder 3">
            <a:extLst>
              <a:ext uri="{FF2B5EF4-FFF2-40B4-BE49-F238E27FC236}">
                <a16:creationId xmlns:a16="http://schemas.microsoft.com/office/drawing/2014/main" id="{D329DF21-7E57-6F8D-84A6-32DD2CDC6644}"/>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8" name="Slide Number Placeholder 5">
            <a:extLst>
              <a:ext uri="{FF2B5EF4-FFF2-40B4-BE49-F238E27FC236}">
                <a16:creationId xmlns:a16="http://schemas.microsoft.com/office/drawing/2014/main" id="{7F0DFF13-FAC1-37BC-2037-41048E696257}"/>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4751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4"/>
        </a:solidFill>
        <a:effectLst/>
      </p:bgPr>
    </p:bg>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2DE75237-C959-D427-59CB-754609076995}"/>
              </a:ext>
            </a:extLst>
          </p:cNvPr>
          <p:cNvSpPr/>
          <p:nvPr/>
        </p:nvSpPr>
        <p:spPr>
          <a:xfrm>
            <a:off x="680973" y="1199512"/>
            <a:ext cx="11058961" cy="4831742"/>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3" name="Shape">
            <a:extLst>
              <a:ext uri="{FF2B5EF4-FFF2-40B4-BE49-F238E27FC236}">
                <a16:creationId xmlns:a16="http://schemas.microsoft.com/office/drawing/2014/main" id="{2E7456C8-E832-7DE1-2809-F37CD2039059}"/>
              </a:ext>
            </a:extLst>
          </p:cNvPr>
          <p:cNvSpPr/>
          <p:nvPr/>
        </p:nvSpPr>
        <p:spPr>
          <a:xfrm>
            <a:off x="452064" y="838200"/>
            <a:ext cx="11058961"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Title 7">
            <a:extLst>
              <a:ext uri="{FF2B5EF4-FFF2-40B4-BE49-F238E27FC236}">
                <a16:creationId xmlns:a16="http://schemas.microsoft.com/office/drawing/2014/main" id="{C8B71B71-DED1-B066-5130-1F2DE6145746}"/>
              </a:ext>
            </a:extLst>
          </p:cNvPr>
          <p:cNvSpPr>
            <a:spLocks noGrp="1"/>
          </p:cNvSpPr>
          <p:nvPr>
            <p:ph type="title" hasCustomPrompt="1"/>
          </p:nvPr>
        </p:nvSpPr>
        <p:spPr>
          <a:xfrm>
            <a:off x="1263157" y="4171150"/>
            <a:ext cx="9427773" cy="466344"/>
          </a:xfrm>
        </p:spPr>
        <p:txBody>
          <a:bodyPr anchor="ctr">
            <a:normAutofit/>
          </a:bodyPr>
          <a:lstStyle>
            <a:lvl1pPr algn="ctr">
              <a:lnSpc>
                <a:spcPct val="120000"/>
              </a:lnSpc>
              <a:defRPr sz="2200" b="1" cap="all" baseline="0">
                <a:latin typeface="+mn-lt"/>
              </a:defRPr>
            </a:lvl1pPr>
          </a:lstStyle>
          <a:p>
            <a:r>
              <a:rPr lang="en-US"/>
              <a:t>Quote Author</a:t>
            </a:r>
          </a:p>
        </p:txBody>
      </p:sp>
      <p:sp>
        <p:nvSpPr>
          <p:cNvPr id="2" name="Content Placeholder 6">
            <a:extLst>
              <a:ext uri="{FF2B5EF4-FFF2-40B4-BE49-F238E27FC236}">
                <a16:creationId xmlns:a16="http://schemas.microsoft.com/office/drawing/2014/main" id="{764B92A2-9C11-A473-0B3F-CAAD66CB9FFC}"/>
              </a:ext>
            </a:extLst>
          </p:cNvPr>
          <p:cNvSpPr>
            <a:spLocks noGrp="1"/>
          </p:cNvSpPr>
          <p:nvPr>
            <p:ph sz="quarter" idx="10" hasCustomPrompt="1"/>
          </p:nvPr>
        </p:nvSpPr>
        <p:spPr>
          <a:xfrm>
            <a:off x="1050623" y="1475874"/>
            <a:ext cx="9852843" cy="2393479"/>
          </a:xfrm>
        </p:spPr>
        <p:txBody>
          <a:bodyPr anchor="b">
            <a:normAutofit/>
          </a:bodyPr>
          <a:lstStyle>
            <a:lvl1pPr marL="228600" indent="0" algn="ctr">
              <a:buNone/>
              <a:defRPr sz="4000">
                <a:latin typeface="+mj-lt"/>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add Quote</a:t>
            </a:r>
          </a:p>
        </p:txBody>
      </p:sp>
      <p:sp>
        <p:nvSpPr>
          <p:cNvPr id="4" name="Footer Placeholder 4">
            <a:extLst>
              <a:ext uri="{FF2B5EF4-FFF2-40B4-BE49-F238E27FC236}">
                <a16:creationId xmlns:a16="http://schemas.microsoft.com/office/drawing/2014/main" id="{B47B8EDB-536A-003E-AE0A-AB072C6BD4F2}"/>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3" name="Date Placeholder 3">
            <a:extLst>
              <a:ext uri="{FF2B5EF4-FFF2-40B4-BE49-F238E27FC236}">
                <a16:creationId xmlns:a16="http://schemas.microsoft.com/office/drawing/2014/main" id="{F59023AF-254C-8366-C5DA-6778C61166AB}"/>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5" name="Slide Number Placeholder 5">
            <a:extLst>
              <a:ext uri="{FF2B5EF4-FFF2-40B4-BE49-F238E27FC236}">
                <a16:creationId xmlns:a16="http://schemas.microsoft.com/office/drawing/2014/main" id="{BCDA5A3A-7694-A45B-B5A0-90DAAB4B23EE}"/>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0273828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3"/>
        </a:solidFill>
        <a:effectLst/>
      </p:bgPr>
    </p:bg>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2DE75237-C959-D427-59CB-754609076995}"/>
              </a:ext>
            </a:extLst>
          </p:cNvPr>
          <p:cNvSpPr/>
          <p:nvPr/>
        </p:nvSpPr>
        <p:spPr>
          <a:xfrm>
            <a:off x="680973" y="1199512"/>
            <a:ext cx="11058961"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3" name="Shape">
            <a:extLst>
              <a:ext uri="{FF2B5EF4-FFF2-40B4-BE49-F238E27FC236}">
                <a16:creationId xmlns:a16="http://schemas.microsoft.com/office/drawing/2014/main" id="{2E7456C8-E832-7DE1-2809-F37CD2039059}"/>
              </a:ext>
            </a:extLst>
          </p:cNvPr>
          <p:cNvSpPr/>
          <p:nvPr/>
        </p:nvSpPr>
        <p:spPr>
          <a:xfrm>
            <a:off x="452064" y="838200"/>
            <a:ext cx="11058961"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8" name="Title 7">
            <a:extLst>
              <a:ext uri="{FF2B5EF4-FFF2-40B4-BE49-F238E27FC236}">
                <a16:creationId xmlns:a16="http://schemas.microsoft.com/office/drawing/2014/main" id="{F1D793A1-BF22-DDD0-DBA9-DEFF700F008F}"/>
              </a:ext>
            </a:extLst>
          </p:cNvPr>
          <p:cNvSpPr>
            <a:spLocks noGrp="1"/>
          </p:cNvSpPr>
          <p:nvPr>
            <p:ph type="title" hasCustomPrompt="1"/>
          </p:nvPr>
        </p:nvSpPr>
        <p:spPr>
          <a:xfrm>
            <a:off x="800100" y="4935583"/>
            <a:ext cx="9427773" cy="466344"/>
          </a:xfrm>
        </p:spPr>
        <p:txBody>
          <a:bodyPr anchor="ctr">
            <a:normAutofit/>
          </a:bodyPr>
          <a:lstStyle>
            <a:lvl1pPr>
              <a:lnSpc>
                <a:spcPct val="120000"/>
              </a:lnSpc>
              <a:defRPr sz="2200" b="1" cap="all" baseline="0">
                <a:latin typeface="+mn-lt"/>
              </a:defRPr>
            </a:lvl1pPr>
          </a:lstStyle>
          <a:p>
            <a:r>
              <a:rPr lang="en-US"/>
              <a:t>Quote Author</a:t>
            </a:r>
          </a:p>
        </p:txBody>
      </p:sp>
      <p:sp>
        <p:nvSpPr>
          <p:cNvPr id="7" name="Content Placeholder 6">
            <a:extLst>
              <a:ext uri="{FF2B5EF4-FFF2-40B4-BE49-F238E27FC236}">
                <a16:creationId xmlns:a16="http://schemas.microsoft.com/office/drawing/2014/main" id="{3B302FB0-A6C5-BD5A-AF43-984A6C3F8682}"/>
              </a:ext>
            </a:extLst>
          </p:cNvPr>
          <p:cNvSpPr>
            <a:spLocks noGrp="1"/>
          </p:cNvSpPr>
          <p:nvPr>
            <p:ph sz="quarter" idx="10" hasCustomPrompt="1"/>
          </p:nvPr>
        </p:nvSpPr>
        <p:spPr>
          <a:xfrm>
            <a:off x="800100" y="1365758"/>
            <a:ext cx="9898063" cy="3308350"/>
          </a:xfrm>
        </p:spPr>
        <p:txBody>
          <a:bodyPr anchor="ctr">
            <a:normAutofit/>
          </a:bodyPr>
          <a:lstStyle>
            <a:lvl1pPr marL="228600" indent="0">
              <a:buNone/>
              <a:defRPr sz="4000">
                <a:latin typeface="+mj-lt"/>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add Quote</a:t>
            </a:r>
          </a:p>
        </p:txBody>
      </p:sp>
      <p:sp>
        <p:nvSpPr>
          <p:cNvPr id="3" name="Footer Placeholder 4">
            <a:extLst>
              <a:ext uri="{FF2B5EF4-FFF2-40B4-BE49-F238E27FC236}">
                <a16:creationId xmlns:a16="http://schemas.microsoft.com/office/drawing/2014/main" id="{90B46980-787B-28B2-BEF9-0889894EF45C}"/>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2" name="Date Placeholder 3">
            <a:extLst>
              <a:ext uri="{FF2B5EF4-FFF2-40B4-BE49-F238E27FC236}">
                <a16:creationId xmlns:a16="http://schemas.microsoft.com/office/drawing/2014/main" id="{CA696B03-9BC5-E21E-A5FD-103860D280DA}"/>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4" name="Slide Number Placeholder 5">
            <a:extLst>
              <a:ext uri="{FF2B5EF4-FFF2-40B4-BE49-F238E27FC236}">
                <a16:creationId xmlns:a16="http://schemas.microsoft.com/office/drawing/2014/main" id="{AB97DCEF-D6BB-4719-2240-3051D4DDEDEE}"/>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6869464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2"/>
        </a:solidFill>
        <a:effectLst/>
      </p:bgPr>
    </p:bg>
    <p:spTree>
      <p:nvGrpSpPr>
        <p:cNvPr id="1" name=""/>
        <p:cNvGrpSpPr/>
        <p:nvPr/>
      </p:nvGrpSpPr>
      <p:grpSpPr>
        <a:xfrm>
          <a:off x="0" y="0"/>
          <a:ext cx="0" cy="0"/>
          <a:chOff x="0" y="0"/>
          <a:chExt cx="0" cy="0"/>
        </a:xfrm>
      </p:grpSpPr>
      <p:sp>
        <p:nvSpPr>
          <p:cNvPr id="8" name="Shape 2">
            <a:extLst>
              <a:ext uri="{FF2B5EF4-FFF2-40B4-BE49-F238E27FC236}">
                <a16:creationId xmlns:a16="http://schemas.microsoft.com/office/drawing/2014/main" id="{7FA2DADE-9D41-2081-4A77-1D5CE9B7776B}"/>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Shape 1">
            <a:extLst>
              <a:ext uri="{FF2B5EF4-FFF2-40B4-BE49-F238E27FC236}">
                <a16:creationId xmlns:a16="http://schemas.microsoft.com/office/drawing/2014/main" id="{D138D331-ECD1-1788-A7CA-448A49C9F489}"/>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4" name="Title 7">
            <a:extLst>
              <a:ext uri="{FF2B5EF4-FFF2-40B4-BE49-F238E27FC236}">
                <a16:creationId xmlns:a16="http://schemas.microsoft.com/office/drawing/2014/main" id="{B18BA15F-A0BE-EFD1-7E68-4B1BD84BEB67}"/>
              </a:ext>
            </a:extLst>
          </p:cNvPr>
          <p:cNvSpPr>
            <a:spLocks noGrp="1"/>
          </p:cNvSpPr>
          <p:nvPr>
            <p:ph type="title" hasCustomPrompt="1"/>
          </p:nvPr>
        </p:nvSpPr>
        <p:spPr>
          <a:xfrm>
            <a:off x="1236585" y="4526280"/>
            <a:ext cx="9108208" cy="466344"/>
          </a:xfrm>
        </p:spPr>
        <p:txBody>
          <a:bodyPr anchor="ctr">
            <a:normAutofit/>
          </a:bodyPr>
          <a:lstStyle>
            <a:lvl1pPr>
              <a:lnSpc>
                <a:spcPct val="120000"/>
              </a:lnSpc>
              <a:defRPr sz="2200" b="1" cap="all" baseline="0">
                <a:latin typeface="+mn-lt"/>
              </a:defRPr>
            </a:lvl1pPr>
          </a:lstStyle>
          <a:p>
            <a:r>
              <a:rPr lang="en-US"/>
              <a:t>Quote Author</a:t>
            </a:r>
          </a:p>
        </p:txBody>
      </p:sp>
      <p:sp>
        <p:nvSpPr>
          <p:cNvPr id="3" name="Content Placeholder 6">
            <a:extLst>
              <a:ext uri="{FF2B5EF4-FFF2-40B4-BE49-F238E27FC236}">
                <a16:creationId xmlns:a16="http://schemas.microsoft.com/office/drawing/2014/main" id="{56074EC9-559B-FD63-2E36-6C0F1C29A954}"/>
              </a:ext>
            </a:extLst>
          </p:cNvPr>
          <p:cNvSpPr>
            <a:spLocks noGrp="1"/>
          </p:cNvSpPr>
          <p:nvPr>
            <p:ph sz="quarter" idx="10" hasCustomPrompt="1"/>
          </p:nvPr>
        </p:nvSpPr>
        <p:spPr>
          <a:xfrm>
            <a:off x="1236585" y="1527048"/>
            <a:ext cx="9108208" cy="2704206"/>
          </a:xfrm>
        </p:spPr>
        <p:txBody>
          <a:bodyPr anchor="t">
            <a:normAutofit/>
          </a:bodyPr>
          <a:lstStyle>
            <a:lvl1pPr marL="0" indent="0">
              <a:lnSpc>
                <a:spcPct val="100000"/>
              </a:lnSpc>
              <a:spcBef>
                <a:spcPts val="0"/>
              </a:spcBef>
              <a:buNone/>
              <a:defRPr sz="4400">
                <a:latin typeface="+mj-lt"/>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add Quote</a:t>
            </a:r>
          </a:p>
        </p:txBody>
      </p:sp>
      <p:sp>
        <p:nvSpPr>
          <p:cNvPr id="13" name="Footer Placeholder 4">
            <a:extLst>
              <a:ext uri="{FF2B5EF4-FFF2-40B4-BE49-F238E27FC236}">
                <a16:creationId xmlns:a16="http://schemas.microsoft.com/office/drawing/2014/main" id="{FB5B5DC6-7732-056F-CCE9-08CA0A2F5A70}"/>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12" name="Date Placeholder 3">
            <a:extLst>
              <a:ext uri="{FF2B5EF4-FFF2-40B4-BE49-F238E27FC236}">
                <a16:creationId xmlns:a16="http://schemas.microsoft.com/office/drawing/2014/main" id="{C30CB01E-671D-F7D5-38AC-15837FE387E1}"/>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6" name="Slide Number Placeholder 5">
            <a:extLst>
              <a:ext uri="{FF2B5EF4-FFF2-40B4-BE49-F238E27FC236}">
                <a16:creationId xmlns:a16="http://schemas.microsoft.com/office/drawing/2014/main" id="{1CEAD38F-C515-CF0A-DFEF-E4F3E918B03F}"/>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7121877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8EAF9CAC-FFA2-BEF7-4631-1C54E575EDE5}"/>
              </a:ext>
            </a:extLst>
          </p:cNvPr>
          <p:cNvSpPr/>
          <p:nvPr/>
        </p:nvSpPr>
        <p:spPr>
          <a:xfrm>
            <a:off x="734919"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37C03440-D61A-0EBF-6628-89058E855965}"/>
              </a:ext>
            </a:extLst>
          </p:cNvPr>
          <p:cNvSpPr/>
          <p:nvPr/>
        </p:nvSpPr>
        <p:spPr>
          <a:xfrm>
            <a:off x="6525104" y="2090064"/>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966704" cy="1132258"/>
          </a:xfrm>
        </p:spPr>
        <p:txBody>
          <a:bodyPr anchor="t"/>
          <a:lstStyle/>
          <a:p>
            <a:r>
              <a:rPr lang="en-US"/>
              <a:t>Click to edit Master title style</a:t>
            </a:r>
          </a:p>
        </p:txBody>
      </p:sp>
      <p:sp>
        <p:nvSpPr>
          <p:cNvPr id="11" name="Content Placeholder 6">
            <a:extLst>
              <a:ext uri="{FF2B5EF4-FFF2-40B4-BE49-F238E27FC236}">
                <a16:creationId xmlns:a16="http://schemas.microsoft.com/office/drawing/2014/main" id="{B0235ED5-6A34-E190-C6AF-47C4365CF4DA}"/>
              </a:ext>
            </a:extLst>
          </p:cNvPr>
          <p:cNvSpPr>
            <a:spLocks noGrp="1"/>
          </p:cNvSpPr>
          <p:nvPr>
            <p:ph sz="quarter" idx="17"/>
          </p:nvPr>
        </p:nvSpPr>
        <p:spPr>
          <a:xfrm>
            <a:off x="612647" y="1956816"/>
            <a:ext cx="5049837" cy="3986212"/>
          </a:xfrm>
          <a:solidFill>
            <a:schemeClr val="bg1"/>
          </a:solidFill>
          <a:ln w="25400">
            <a:solidFill>
              <a:schemeClr val="dk1"/>
            </a:solidFill>
          </a:ln>
        </p:spPr>
        <p:txBody>
          <a:bodyPr lIns="365760" tIns="274320" rIns="36576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5924B5D-8BA0-6E97-9FCD-477345587304}"/>
              </a:ext>
            </a:extLst>
          </p:cNvPr>
          <p:cNvSpPr>
            <a:spLocks noGrp="1"/>
          </p:cNvSpPr>
          <p:nvPr>
            <p:ph sz="quarter" idx="16"/>
          </p:nvPr>
        </p:nvSpPr>
        <p:spPr>
          <a:xfrm>
            <a:off x="6402388" y="1941513"/>
            <a:ext cx="5049837" cy="3986212"/>
          </a:xfrm>
          <a:solidFill>
            <a:schemeClr val="bg1"/>
          </a:solidFill>
          <a:ln w="25400">
            <a:solidFill>
              <a:schemeClr val="dk1"/>
            </a:solidFill>
          </a:ln>
        </p:spPr>
        <p:txBody>
          <a:bodyPr lIns="365760" tIns="274320" rIns="36576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9E9D210-740B-975E-F164-1DE3D1A898C0}"/>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3" name="Date Placeholder 3">
            <a:extLst>
              <a:ext uri="{FF2B5EF4-FFF2-40B4-BE49-F238E27FC236}">
                <a16:creationId xmlns:a16="http://schemas.microsoft.com/office/drawing/2014/main" id="{4378DF6A-F028-C688-AFFC-152D73F73A1C}"/>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0" name="Slide Number Placeholder 5">
            <a:extLst>
              <a:ext uri="{FF2B5EF4-FFF2-40B4-BE49-F238E27FC236}">
                <a16:creationId xmlns:a16="http://schemas.microsoft.com/office/drawing/2014/main" id="{EF58732C-80CB-B4FE-AB5F-DDFE3F83A3D7}"/>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63644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87053FE2-64E0-3012-349A-A9A3630871D9}"/>
              </a:ext>
            </a:extLst>
          </p:cNvPr>
          <p:cNvSpPr/>
          <p:nvPr/>
        </p:nvSpPr>
        <p:spPr>
          <a:xfrm>
            <a:off x="734919" y="2106081"/>
            <a:ext cx="5054248" cy="398701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Shape">
            <a:extLst>
              <a:ext uri="{FF2B5EF4-FFF2-40B4-BE49-F238E27FC236}">
                <a16:creationId xmlns:a16="http://schemas.microsoft.com/office/drawing/2014/main" id="{C46A75A9-A17B-098E-3A45-F6C555BE2639}"/>
              </a:ext>
            </a:extLst>
          </p:cNvPr>
          <p:cNvSpPr/>
          <p:nvPr/>
        </p:nvSpPr>
        <p:spPr>
          <a:xfrm>
            <a:off x="609964" y="1964050"/>
            <a:ext cx="5054248" cy="3987012"/>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Shape">
            <a:extLst>
              <a:ext uri="{FF2B5EF4-FFF2-40B4-BE49-F238E27FC236}">
                <a16:creationId xmlns:a16="http://schemas.microsoft.com/office/drawing/2014/main" id="{09A08B6C-E5A4-86B0-F3FC-9D459A8BBBFE}"/>
              </a:ext>
            </a:extLst>
          </p:cNvPr>
          <p:cNvSpPr/>
          <p:nvPr/>
        </p:nvSpPr>
        <p:spPr>
          <a:xfrm>
            <a:off x="6527790" y="2106081"/>
            <a:ext cx="5054248" cy="398701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Shape">
            <a:extLst>
              <a:ext uri="{FF2B5EF4-FFF2-40B4-BE49-F238E27FC236}">
                <a16:creationId xmlns:a16="http://schemas.microsoft.com/office/drawing/2014/main" id="{BC04CEF9-7BA9-D4E7-7852-594CC56DBD37}"/>
              </a:ext>
            </a:extLst>
          </p:cNvPr>
          <p:cNvSpPr/>
          <p:nvPr/>
        </p:nvSpPr>
        <p:spPr>
          <a:xfrm>
            <a:off x="6402835" y="1964050"/>
            <a:ext cx="5054248" cy="3987012"/>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Title 1">
            <a:extLst>
              <a:ext uri="{FF2B5EF4-FFF2-40B4-BE49-F238E27FC236}">
                <a16:creationId xmlns:a16="http://schemas.microsoft.com/office/drawing/2014/main" id="{FDBC014A-57E4-E622-1B5A-DDCDE4F19F68}"/>
              </a:ext>
            </a:extLst>
          </p:cNvPr>
          <p:cNvSpPr>
            <a:spLocks noGrp="1"/>
          </p:cNvSpPr>
          <p:nvPr>
            <p:ph type="title"/>
          </p:nvPr>
        </p:nvSpPr>
        <p:spPr>
          <a:xfrm>
            <a:off x="612648" y="548640"/>
            <a:ext cx="10966704" cy="1132258"/>
          </a:xfrm>
        </p:spPr>
        <p:txBody>
          <a:bodyPr anchor="t"/>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923026" y="2140585"/>
            <a:ext cx="4433978" cy="575962"/>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BBDB215F-F64D-AFEC-78DE-A34FCC39898B}"/>
              </a:ext>
            </a:extLst>
          </p:cNvPr>
          <p:cNvSpPr>
            <a:spLocks noGrp="1"/>
          </p:cNvSpPr>
          <p:nvPr>
            <p:ph type="body" idx="17"/>
          </p:nvPr>
        </p:nvSpPr>
        <p:spPr>
          <a:xfrm>
            <a:off x="6715897" y="2140585"/>
            <a:ext cx="4433978" cy="575962"/>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923026" y="2842450"/>
            <a:ext cx="4433978" cy="2898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2EAD70E4-41EC-CD82-9922-84432DB90008}"/>
              </a:ext>
            </a:extLst>
          </p:cNvPr>
          <p:cNvSpPr>
            <a:spLocks noGrp="1"/>
          </p:cNvSpPr>
          <p:nvPr>
            <p:ph sz="quarter" idx="16"/>
          </p:nvPr>
        </p:nvSpPr>
        <p:spPr>
          <a:xfrm>
            <a:off x="6715897" y="2842450"/>
            <a:ext cx="4433978" cy="2898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45957D-E390-A6CD-0738-7DBCB3C4B41C}"/>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2" name="Date Placeholder 3">
            <a:extLst>
              <a:ext uri="{FF2B5EF4-FFF2-40B4-BE49-F238E27FC236}">
                <a16:creationId xmlns:a16="http://schemas.microsoft.com/office/drawing/2014/main" id="{6323C36B-3396-E0B9-7965-0F8040BFF210}"/>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0" name="Slide Number Placeholder 5">
            <a:extLst>
              <a:ext uri="{FF2B5EF4-FFF2-40B4-BE49-F238E27FC236}">
                <a16:creationId xmlns:a16="http://schemas.microsoft.com/office/drawing/2014/main" id="{78F87EB5-54D8-0C98-C391-699B7F558C89}"/>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992594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997C84A4-6A79-3485-A77E-989CD758309D}"/>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3" name="Date Placeholder 3">
            <a:extLst>
              <a:ext uri="{FF2B5EF4-FFF2-40B4-BE49-F238E27FC236}">
                <a16:creationId xmlns:a16="http://schemas.microsoft.com/office/drawing/2014/main" id="{9E55074A-9964-8F29-CF91-8A0D5AF16CB0}"/>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5" name="Slide Number Placeholder 5">
            <a:extLst>
              <a:ext uri="{FF2B5EF4-FFF2-40B4-BE49-F238E27FC236}">
                <a16:creationId xmlns:a16="http://schemas.microsoft.com/office/drawing/2014/main" id="{6AAF6FDF-2AC3-DB97-1683-2D56D880D51B}"/>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74534423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mpty">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6B9D93-9B64-1CD3-A833-FFDD8C5DBA7C}"/>
              </a:ext>
            </a:extLst>
          </p:cNvPr>
          <p:cNvGrpSpPr/>
          <p:nvPr/>
        </p:nvGrpSpPr>
        <p:grpSpPr>
          <a:xfrm>
            <a:off x="452064" y="492893"/>
            <a:ext cx="11287872" cy="5876422"/>
            <a:chOff x="521208" y="647905"/>
            <a:chExt cx="11365969" cy="5565740"/>
          </a:xfrm>
        </p:grpSpPr>
        <p:sp>
          <p:nvSpPr>
            <p:cNvPr id="11" name="Shape">
              <a:extLst>
                <a:ext uri="{FF2B5EF4-FFF2-40B4-BE49-F238E27FC236}">
                  <a16:creationId xmlns:a16="http://schemas.microsoft.com/office/drawing/2014/main" id="{37BFBC61-3CC2-D636-FC54-55E9720C4A08}"/>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Shape">
              <a:extLst>
                <a:ext uri="{FF2B5EF4-FFF2-40B4-BE49-F238E27FC236}">
                  <a16:creationId xmlns:a16="http://schemas.microsoft.com/office/drawing/2014/main" id="{9D0D17A4-DEA9-4B44-C0FE-1238BACA12F7}"/>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3" name="Footer Placeholder 4">
            <a:extLst>
              <a:ext uri="{FF2B5EF4-FFF2-40B4-BE49-F238E27FC236}">
                <a16:creationId xmlns:a16="http://schemas.microsoft.com/office/drawing/2014/main" id="{373E672C-94F7-4F94-AA9D-0B2344E4BC8A}"/>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2" name="Date Placeholder 3">
            <a:extLst>
              <a:ext uri="{FF2B5EF4-FFF2-40B4-BE49-F238E27FC236}">
                <a16:creationId xmlns:a16="http://schemas.microsoft.com/office/drawing/2014/main" id="{794D1CA6-A4DC-DBEE-5E99-FCD16E8FE0E4}"/>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4" name="Slide Number Placeholder 5">
            <a:extLst>
              <a:ext uri="{FF2B5EF4-FFF2-40B4-BE49-F238E27FC236}">
                <a16:creationId xmlns:a16="http://schemas.microsoft.com/office/drawing/2014/main" id="{C02D83F5-E164-0E11-063F-914D641C1C8A}"/>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0624372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3490C2B9-2891-C4B8-A62C-388B9E630863}"/>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5" name="Date Placeholder 3">
            <a:extLst>
              <a:ext uri="{FF2B5EF4-FFF2-40B4-BE49-F238E27FC236}">
                <a16:creationId xmlns:a16="http://schemas.microsoft.com/office/drawing/2014/main" id="{72391F72-8364-5853-5AF7-052CEB5F9248}"/>
              </a:ext>
            </a:extLst>
          </p:cNvPr>
          <p:cNvSpPr>
            <a:spLocks noGrp="1"/>
          </p:cNvSpPr>
          <p:nvPr>
            <p:ph type="dt" sz="half" idx="10"/>
          </p:nvPr>
        </p:nvSpPr>
        <p:spPr>
          <a:xfrm>
            <a:off x="8893929" y="6410960"/>
            <a:ext cx="2202644" cy="298120"/>
          </a:xfrm>
          <a:prstGeom prst="rect">
            <a:avLst/>
          </a:prstGeom>
        </p:spPr>
        <p:txBody>
          <a:bodyPr anchor="b"/>
          <a:lstStyle>
            <a:lvl1pPr>
              <a:defRPr sz="1200"/>
            </a:lvl1pPr>
          </a:lstStyle>
          <a:p>
            <a:endParaRPr lang="en-US"/>
          </a:p>
        </p:txBody>
      </p:sp>
      <p:sp>
        <p:nvSpPr>
          <p:cNvPr id="7" name="Slide Number Placeholder 5">
            <a:extLst>
              <a:ext uri="{FF2B5EF4-FFF2-40B4-BE49-F238E27FC236}">
                <a16:creationId xmlns:a16="http://schemas.microsoft.com/office/drawing/2014/main" id="{8E50753C-CFE5-2B43-A721-D0E923A0E0EA}"/>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04832712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AAA00F4A-8B03-B8A7-EF9E-9FA816B844D9}"/>
              </a:ext>
            </a:extLst>
          </p:cNvPr>
          <p:cNvSpPr/>
          <p:nvPr/>
        </p:nvSpPr>
        <p:spPr>
          <a:xfrm>
            <a:off x="5134801" y="980808"/>
            <a:ext cx="6345319" cy="5190277"/>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1762083"/>
          </a:xfrm>
        </p:spPr>
        <p:txBody>
          <a:bodyPr anchor="t">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10">
            <a:extLst>
              <a:ext uri="{FF2B5EF4-FFF2-40B4-BE49-F238E27FC236}">
                <a16:creationId xmlns:a16="http://schemas.microsoft.com/office/drawing/2014/main" id="{6AB62C19-EED5-2CB6-3778-D242A01B31A4}"/>
              </a:ext>
            </a:extLst>
          </p:cNvPr>
          <p:cNvSpPr>
            <a:spLocks noGrp="1"/>
          </p:cNvSpPr>
          <p:nvPr>
            <p:ph type="pic" sz="quarter" idx="13" hasCustomPrompt="1"/>
          </p:nvPr>
        </p:nvSpPr>
        <p:spPr>
          <a:xfrm>
            <a:off x="4976261" y="557784"/>
            <a:ext cx="6345319" cy="5437925"/>
          </a:xfrm>
          <a:blipFill>
            <a:blip r:embed="rId2">
              <a:alphaModFix amt="70000"/>
              <a:extLst>
                <a:ext uri="{28A0092B-C50C-407E-A947-70E740481C1C}">
                  <a14:useLocalDpi xmlns:a14="http://schemas.microsoft.com/office/drawing/2010/main" val="0"/>
                </a:ext>
              </a:extLst>
            </a:blip>
            <a:stretch>
              <a:fillRect/>
            </a:stretch>
          </a:blipFill>
          <a:ln w="25400">
            <a:solidFill>
              <a:schemeClr val="tx1"/>
            </a:solidFill>
          </a:ln>
        </p:spPr>
        <p:txBody>
          <a:bodyPr/>
          <a:lstStyle>
            <a:lvl1pPr marL="0" indent="0">
              <a:buNone/>
              <a:defRPr/>
            </a:lvl1pPr>
          </a:lstStyle>
          <a:p>
            <a:r>
              <a:rPr lang="en-US"/>
              <a:t> </a:t>
            </a:r>
          </a:p>
        </p:txBody>
      </p:sp>
      <p:sp>
        <p:nvSpPr>
          <p:cNvPr id="10" name="Footer Placeholder 4">
            <a:extLst>
              <a:ext uri="{FF2B5EF4-FFF2-40B4-BE49-F238E27FC236}">
                <a16:creationId xmlns:a16="http://schemas.microsoft.com/office/drawing/2014/main" id="{13D8F1A6-74FA-F0AA-BD1D-9179B632224B}"/>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3" name="Date Placeholder 3">
            <a:extLst>
              <a:ext uri="{FF2B5EF4-FFF2-40B4-BE49-F238E27FC236}">
                <a16:creationId xmlns:a16="http://schemas.microsoft.com/office/drawing/2014/main" id="{CDAC8853-1F8E-BAF2-7EA5-E7CC3A30143B}"/>
              </a:ext>
            </a:extLst>
          </p:cNvPr>
          <p:cNvSpPr>
            <a:spLocks noGrp="1"/>
          </p:cNvSpPr>
          <p:nvPr>
            <p:ph type="dt" sz="half" idx="14"/>
          </p:nvPr>
        </p:nvSpPr>
        <p:spPr>
          <a:xfrm>
            <a:off x="8893929" y="6410960"/>
            <a:ext cx="2202644" cy="298120"/>
          </a:xfrm>
          <a:prstGeom prst="rect">
            <a:avLst/>
          </a:prstGeom>
        </p:spPr>
        <p:txBody>
          <a:bodyPr anchor="b"/>
          <a:lstStyle>
            <a:lvl1pPr>
              <a:defRPr sz="1200"/>
            </a:lvl1pPr>
          </a:lstStyle>
          <a:p>
            <a:endParaRPr lang="en-US"/>
          </a:p>
        </p:txBody>
      </p:sp>
      <p:sp>
        <p:nvSpPr>
          <p:cNvPr id="11" name="Slide Number Placeholder 5">
            <a:extLst>
              <a:ext uri="{FF2B5EF4-FFF2-40B4-BE49-F238E27FC236}">
                <a16:creationId xmlns:a16="http://schemas.microsoft.com/office/drawing/2014/main" id="{81F632EE-8F97-1D42-BC0E-348FE22EAD0F}"/>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18692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bg>
      <p:bgRef idx="1001">
        <a:schemeClr val="bg1"/>
      </p:bgRef>
    </p:bg>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0202F551-CD9C-6E27-92C3-595934B22837}"/>
              </a:ext>
            </a:extLst>
          </p:cNvPr>
          <p:cNvSpPr/>
          <p:nvPr/>
        </p:nvSpPr>
        <p:spPr>
          <a:xfrm>
            <a:off x="1062566" y="1161412"/>
            <a:ext cx="10221119" cy="4831742"/>
          </a:xfrm>
          <a:prstGeom prst="rect">
            <a:avLst/>
          </a:prstGeom>
          <a:solidFill>
            <a:schemeClr val="tx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Shape">
            <a:extLst>
              <a:ext uri="{FF2B5EF4-FFF2-40B4-BE49-F238E27FC236}">
                <a16:creationId xmlns:a16="http://schemas.microsoft.com/office/drawing/2014/main" id="{A703234F-30D0-CB47-612B-1247B3B32162}"/>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cxnSp>
        <p:nvCxnSpPr>
          <p:cNvPr id="10" name="Straight Connector 9">
            <a:extLst>
              <a:ext uri="{FF2B5EF4-FFF2-40B4-BE49-F238E27FC236}">
                <a16:creationId xmlns:a16="http://schemas.microsoft.com/office/drawing/2014/main" id="{8A20E2C7-A47E-F74C-7AE3-3B9E0FAB4AC3}"/>
              </a:ext>
            </a:extLst>
          </p:cNvPr>
          <p:cNvCxnSpPr>
            <a:cxnSpLocks/>
          </p:cNvCxnSpPr>
          <p:nvPr/>
        </p:nvCxnSpPr>
        <p:spPr>
          <a:xfrm>
            <a:off x="8790317" y="800100"/>
            <a:ext cx="0" cy="4953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61123" y="1339060"/>
            <a:ext cx="6699667" cy="2207884"/>
          </a:xfrm>
        </p:spPr>
        <p:txBody>
          <a:bodyPr vert="horz" lIns="91440" tIns="45720" rIns="91440" bIns="45720" rtlCol="0" anchor="b">
            <a:normAutofit/>
          </a:bodyPr>
          <a:lstStyle>
            <a:lvl1pPr>
              <a:defRPr lang="en-US" sz="48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59205" y="3786997"/>
            <a:ext cx="6699665" cy="1591436"/>
          </a:xfrm>
        </p:spPr>
        <p:txBody>
          <a:bodyPr vert="horz" lIns="91440" tIns="45720" rIns="91440" bIns="45720" rtlCol="0" anchor="t">
            <a:normAutofit/>
          </a:bodyPr>
          <a:lstStyle>
            <a:lvl1pPr marL="0" indent="0">
              <a:buNone/>
              <a:defRPr lang="en-US" sz="1600" cap="all" baseline="0" dirty="0"/>
            </a:lvl1pPr>
          </a:lstStyle>
          <a:p>
            <a:pPr lvl="0"/>
            <a:r>
              <a:rPr lang="en-US"/>
              <a:t>Click to edit Master subtitle style</a:t>
            </a:r>
          </a:p>
        </p:txBody>
      </p:sp>
      <p:sp>
        <p:nvSpPr>
          <p:cNvPr id="6" name="Picture Placeholder 13">
            <a:extLst>
              <a:ext uri="{FF2B5EF4-FFF2-40B4-BE49-F238E27FC236}">
                <a16:creationId xmlns:a16="http://schemas.microsoft.com/office/drawing/2014/main" id="{4DC1A109-E158-1AD7-E2B7-416EEE08ACC4}"/>
              </a:ext>
            </a:extLst>
          </p:cNvPr>
          <p:cNvSpPr>
            <a:spLocks noGrp="1"/>
          </p:cNvSpPr>
          <p:nvPr>
            <p:ph type="pic" sz="quarter" idx="10" hasCustomPrompt="1"/>
          </p:nvPr>
        </p:nvSpPr>
        <p:spPr>
          <a:xfrm>
            <a:off x="8807569" y="812266"/>
            <a:ext cx="2260479" cy="4928136"/>
          </a:xfrm>
          <a:blipFill>
            <a:blip r:embed="rId2">
              <a:alphaModFix amt="85000"/>
              <a:extLst>
                <a:ext uri="{28A0092B-C50C-407E-A947-70E740481C1C}">
                  <a14:useLocalDpi xmlns:a14="http://schemas.microsoft.com/office/drawing/2010/main" val="0"/>
                </a:ext>
              </a:extLst>
            </a:blip>
            <a:stretch>
              <a:fillRect/>
            </a:stretch>
          </a:blipFill>
          <a:ln w="25400">
            <a:noFill/>
          </a:ln>
        </p:spPr>
        <p:txBody>
          <a:bodyPr vert="horz" lIns="91440" tIns="0" rIns="0" bIns="0" rtlCol="0">
            <a:noAutofit/>
          </a:bodyPr>
          <a:lstStyle>
            <a:lvl1pPr marL="0" indent="0">
              <a:buNone/>
              <a:defRPr lang="en-US" sz="2400" b="0" i="0" noProof="0">
                <a:solidFill>
                  <a:schemeClr val="tx1"/>
                </a:solidFill>
              </a:defRPr>
            </a:lvl1pPr>
          </a:lstStyle>
          <a:p>
            <a:pPr marL="228600" lvl="0" indent="-228600">
              <a:lnSpc>
                <a:spcPct val="150000"/>
              </a:lnSpc>
            </a:pPr>
            <a:r>
              <a:rPr lang="en-US" noProof="0"/>
              <a:t>  </a:t>
            </a:r>
          </a:p>
        </p:txBody>
      </p:sp>
      <p:sp>
        <p:nvSpPr>
          <p:cNvPr id="15" name="Footer Placeholder 4">
            <a:extLst>
              <a:ext uri="{FF2B5EF4-FFF2-40B4-BE49-F238E27FC236}">
                <a16:creationId xmlns:a16="http://schemas.microsoft.com/office/drawing/2014/main" id="{DF7B139E-1A4F-D7CF-7764-58DA6FAFE2EA}"/>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14" name="Date Placeholder 3">
            <a:extLst>
              <a:ext uri="{FF2B5EF4-FFF2-40B4-BE49-F238E27FC236}">
                <a16:creationId xmlns:a16="http://schemas.microsoft.com/office/drawing/2014/main" id="{9538451A-1E74-ABF8-A9BB-311A384BE9B5}"/>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6" name="Slide Number Placeholder 5">
            <a:extLst>
              <a:ext uri="{FF2B5EF4-FFF2-40B4-BE49-F238E27FC236}">
                <a16:creationId xmlns:a16="http://schemas.microsoft.com/office/drawing/2014/main" id="{358985DD-E6CE-DBCC-61CF-9BBFE330EF13}"/>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426034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0F089B-9235-81DB-CA69-D7CB62593609}"/>
              </a:ext>
            </a:extLst>
          </p:cNvPr>
          <p:cNvGrpSpPr/>
          <p:nvPr/>
        </p:nvGrpSpPr>
        <p:grpSpPr>
          <a:xfrm>
            <a:off x="452064" y="492893"/>
            <a:ext cx="11287872" cy="5876422"/>
            <a:chOff x="521208" y="647905"/>
            <a:chExt cx="11365969" cy="5565740"/>
          </a:xfrm>
        </p:grpSpPr>
        <p:sp>
          <p:nvSpPr>
            <p:cNvPr id="4" name="Shape 2">
              <a:extLst>
                <a:ext uri="{FF2B5EF4-FFF2-40B4-BE49-F238E27FC236}">
                  <a16:creationId xmlns:a16="http://schemas.microsoft.com/office/drawing/2014/main" id="{A7BE37C7-4A0D-B366-88A7-61DDF6BADDFF}"/>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Karla"/>
                <a:ea typeface="Karla"/>
                <a:cs typeface="Karla"/>
                <a:sym typeface="Karla"/>
              </a:endParaRPr>
            </a:p>
          </p:txBody>
        </p:sp>
        <p:sp>
          <p:nvSpPr>
            <p:cNvPr id="5" name="Shape1">
              <a:extLst>
                <a:ext uri="{FF2B5EF4-FFF2-40B4-BE49-F238E27FC236}">
                  <a16:creationId xmlns:a16="http://schemas.microsoft.com/office/drawing/2014/main" id="{F6ED5B22-34B0-7A29-DE32-F681BB887699}"/>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Karla"/>
                <a:ea typeface="Karla"/>
                <a:cs typeface="Karla"/>
                <a:sym typeface="Karla"/>
              </a:endParaRPr>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51011" y="1571632"/>
            <a:ext cx="6905972" cy="1133856"/>
          </a:xfrm>
        </p:spPr>
        <p:txBody>
          <a:bodyPr anchor="b">
            <a:noAutofit/>
          </a:bodyPr>
          <a:lstStyle>
            <a:lvl1pPr>
              <a:defRPr sz="60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072428" y="3198297"/>
            <a:ext cx="9844686" cy="2411393"/>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3B0EB48-D222-B712-F2B3-9932C893C4F7}"/>
              </a:ext>
            </a:extLst>
          </p:cNvPr>
          <p:cNvSpPr>
            <a:spLocks noGrp="1"/>
          </p:cNvSpPr>
          <p:nvPr>
            <p:ph type="ftr" sz="quarter" idx="3"/>
          </p:nvPr>
        </p:nvSpPr>
        <p:spPr>
          <a:xfrm>
            <a:off x="612647" y="6410960"/>
            <a:ext cx="2805405" cy="298120"/>
          </a:xfrm>
          <a:prstGeom prst="rect">
            <a:avLst/>
          </a:prstGeom>
        </p:spPr>
        <p:txBody>
          <a:bodyPr anchor="b"/>
          <a:lstStyle>
            <a:lvl1pPr>
              <a:defRPr sz="1200">
                <a:solidFill>
                  <a:schemeClr val="bg1"/>
                </a:solidFill>
              </a:defRPr>
            </a:lvl1pPr>
          </a:lstStyle>
          <a:p>
            <a:endParaRPr lang="en-US"/>
          </a:p>
        </p:txBody>
      </p:sp>
      <p:sp>
        <p:nvSpPr>
          <p:cNvPr id="6" name="Date Placeholder 3">
            <a:extLst>
              <a:ext uri="{FF2B5EF4-FFF2-40B4-BE49-F238E27FC236}">
                <a16:creationId xmlns:a16="http://schemas.microsoft.com/office/drawing/2014/main" id="{A38DC1E4-B259-385B-34D7-4FEBAE45C04F}"/>
              </a:ext>
            </a:extLst>
          </p:cNvPr>
          <p:cNvSpPr>
            <a:spLocks noGrp="1"/>
          </p:cNvSpPr>
          <p:nvPr>
            <p:ph type="dt" sz="half" idx="2"/>
          </p:nvPr>
        </p:nvSpPr>
        <p:spPr>
          <a:xfrm>
            <a:off x="8893929" y="6410960"/>
            <a:ext cx="2202644" cy="298120"/>
          </a:xfrm>
          <a:prstGeom prst="rect">
            <a:avLst/>
          </a:prstGeom>
        </p:spPr>
        <p:txBody>
          <a:bodyPr anchor="b"/>
          <a:lstStyle>
            <a:lvl1pP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B0374E6-29F5-6E16-088E-EC1EE38D0D71}"/>
              </a:ext>
            </a:extLst>
          </p:cNvPr>
          <p:cNvSpPr>
            <a:spLocks noGrp="1"/>
          </p:cNvSpPr>
          <p:nvPr>
            <p:ph type="sldNum" sz="quarter" idx="4"/>
          </p:nvPr>
        </p:nvSpPr>
        <p:spPr>
          <a:xfrm>
            <a:off x="11147096" y="6410960"/>
            <a:ext cx="429207" cy="298120"/>
          </a:xfrm>
          <a:prstGeom prst="rect">
            <a:avLst/>
          </a:prstGeom>
        </p:spPr>
        <p:txBody>
          <a:bodyPr anchor="b"/>
          <a:lstStyle>
            <a:lvl1pPr>
              <a:defRPr sz="1200">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6363863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7284EC-3D0F-3F16-846C-AB08017ABD0D}"/>
              </a:ext>
            </a:extLst>
          </p:cNvPr>
          <p:cNvGrpSpPr/>
          <p:nvPr/>
        </p:nvGrpSpPr>
        <p:grpSpPr>
          <a:xfrm>
            <a:off x="1290931" y="492893"/>
            <a:ext cx="9610139" cy="5876422"/>
            <a:chOff x="521208" y="647905"/>
            <a:chExt cx="11365969" cy="5565740"/>
          </a:xfrm>
        </p:grpSpPr>
        <p:sp>
          <p:nvSpPr>
            <p:cNvPr id="4" name="Shape 2">
              <a:extLst>
                <a:ext uri="{FF2B5EF4-FFF2-40B4-BE49-F238E27FC236}">
                  <a16:creationId xmlns:a16="http://schemas.microsoft.com/office/drawing/2014/main" id="{7E5FBE18-9CC6-A8C8-127B-CCA2232BDB14}"/>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Karla"/>
                <a:ea typeface="Karla"/>
                <a:cs typeface="Karla"/>
                <a:sym typeface="Karla"/>
              </a:endParaRPr>
            </a:p>
          </p:txBody>
        </p:sp>
        <p:sp>
          <p:nvSpPr>
            <p:cNvPr id="5" name="Shape1">
              <a:extLst>
                <a:ext uri="{FF2B5EF4-FFF2-40B4-BE49-F238E27FC236}">
                  <a16:creationId xmlns:a16="http://schemas.microsoft.com/office/drawing/2014/main" id="{896B8FC0-2B00-3276-EB32-68AEA34310A4}"/>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Karla"/>
                <a:ea typeface="Karla"/>
                <a:cs typeface="Karla"/>
                <a:sym typeface="Karla"/>
              </a:endParaRPr>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79548" y="1627318"/>
            <a:ext cx="8257213" cy="1842020"/>
          </a:xfrm>
        </p:spPr>
        <p:txBody>
          <a:bodyPr anchor="b">
            <a:no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879669" y="3622674"/>
            <a:ext cx="8257087"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300BE14F-B804-8786-E6FC-084A0A7FA683}"/>
              </a:ext>
            </a:extLst>
          </p:cNvPr>
          <p:cNvSpPr>
            <a:spLocks noGrp="1"/>
          </p:cNvSpPr>
          <p:nvPr>
            <p:ph type="ftr" sz="quarter" idx="3"/>
          </p:nvPr>
        </p:nvSpPr>
        <p:spPr>
          <a:xfrm>
            <a:off x="612647" y="6410960"/>
            <a:ext cx="2805405" cy="298120"/>
          </a:xfrm>
          <a:prstGeom prst="rect">
            <a:avLst/>
          </a:prstGeom>
        </p:spPr>
        <p:txBody>
          <a:bodyPr anchor="b"/>
          <a:lstStyle>
            <a:lvl1pPr>
              <a:defRPr sz="1200">
                <a:solidFill>
                  <a:schemeClr val="bg1"/>
                </a:solidFill>
              </a:defRPr>
            </a:lvl1pPr>
          </a:lstStyle>
          <a:p>
            <a:endParaRPr lang="en-US"/>
          </a:p>
        </p:txBody>
      </p:sp>
      <p:sp>
        <p:nvSpPr>
          <p:cNvPr id="8" name="Date Placeholder 3">
            <a:extLst>
              <a:ext uri="{FF2B5EF4-FFF2-40B4-BE49-F238E27FC236}">
                <a16:creationId xmlns:a16="http://schemas.microsoft.com/office/drawing/2014/main" id="{61CB601B-B447-CD6E-FCA1-4CC6DDC76626}"/>
              </a:ext>
            </a:extLst>
          </p:cNvPr>
          <p:cNvSpPr>
            <a:spLocks noGrp="1"/>
          </p:cNvSpPr>
          <p:nvPr>
            <p:ph type="dt" sz="half" idx="2"/>
          </p:nvPr>
        </p:nvSpPr>
        <p:spPr>
          <a:xfrm>
            <a:off x="8893929" y="6410960"/>
            <a:ext cx="2202644" cy="298120"/>
          </a:xfrm>
          <a:prstGeom prst="rect">
            <a:avLst/>
          </a:prstGeom>
        </p:spPr>
        <p:txBody>
          <a:bodyPr anchor="b"/>
          <a:lstStyle>
            <a:lvl1pPr>
              <a:defRPr sz="12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1F950DAF-2879-C094-CC30-7714177A4C96}"/>
              </a:ext>
            </a:extLst>
          </p:cNvPr>
          <p:cNvSpPr>
            <a:spLocks noGrp="1"/>
          </p:cNvSpPr>
          <p:nvPr>
            <p:ph type="sldNum" sz="quarter" idx="4"/>
          </p:nvPr>
        </p:nvSpPr>
        <p:spPr>
          <a:xfrm>
            <a:off x="11147096" y="6410960"/>
            <a:ext cx="429207" cy="298120"/>
          </a:xfrm>
          <a:prstGeom prst="rect">
            <a:avLst/>
          </a:prstGeom>
        </p:spPr>
        <p:txBody>
          <a:bodyPr anchor="b"/>
          <a:lstStyle>
            <a:lvl1pPr>
              <a:defRPr sz="1200">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27467848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29309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Content with Picture 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E81DF0F-1D08-CFC3-D336-6E69AD26CA81}"/>
              </a:ext>
            </a:extLst>
          </p:cNvPr>
          <p:cNvCxnSpPr>
            <a:cxnSpLocks/>
          </p:cNvCxnSpPr>
          <p:nvPr userDrawn="1"/>
        </p:nvCxnSpPr>
        <p:spPr>
          <a:xfrm>
            <a:off x="714375" y="1900407"/>
            <a:ext cx="548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918502E-0DE9-66F0-120E-B9F9EDDBC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52116" y="-4698"/>
            <a:ext cx="2944366" cy="6858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14" name="Title 1">
            <a:extLst>
              <a:ext uri="{FF2B5EF4-FFF2-40B4-BE49-F238E27FC236}">
                <a16:creationId xmlns:a16="http://schemas.microsoft.com/office/drawing/2014/main" id="{2ADEEE89-7A53-BFD6-F854-BC4947CE2B58}"/>
              </a:ext>
            </a:extLst>
          </p:cNvPr>
          <p:cNvSpPr>
            <a:spLocks noGrp="1"/>
          </p:cNvSpPr>
          <p:nvPr>
            <p:ph type="title"/>
          </p:nvPr>
        </p:nvSpPr>
        <p:spPr>
          <a:xfrm>
            <a:off x="609600" y="709099"/>
            <a:ext cx="8019289" cy="891101"/>
          </a:xfrm>
          <a:prstGeom prst="rect">
            <a:avLst/>
          </a:prstGeom>
        </p:spPr>
        <p:txBody>
          <a:bodyPr anchor="b">
            <a:noAutofit/>
          </a:bodyPr>
          <a:lstStyle>
            <a:lvl1pPr>
              <a:defRPr sz="3200"/>
            </a:lvl1pPr>
          </a:lstStyle>
          <a:p>
            <a:r>
              <a:rPr lang="en-US"/>
              <a:t>Click to edit Master title style</a:t>
            </a:r>
          </a:p>
        </p:txBody>
      </p:sp>
      <p:sp>
        <p:nvSpPr>
          <p:cNvPr id="11" name="Content Placeholder 7">
            <a:extLst>
              <a:ext uri="{FF2B5EF4-FFF2-40B4-BE49-F238E27FC236}">
                <a16:creationId xmlns:a16="http://schemas.microsoft.com/office/drawing/2014/main" id="{8E4281B5-46C8-0290-9B6E-154BCEB2F9F1}"/>
              </a:ext>
            </a:extLst>
          </p:cNvPr>
          <p:cNvSpPr>
            <a:spLocks noGrp="1"/>
          </p:cNvSpPr>
          <p:nvPr>
            <p:ph sz="quarter" idx="14"/>
          </p:nvPr>
        </p:nvSpPr>
        <p:spPr>
          <a:xfrm>
            <a:off x="609600" y="2200614"/>
            <a:ext cx="8019289" cy="396238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3">
            <a:extLst>
              <a:ext uri="{FF2B5EF4-FFF2-40B4-BE49-F238E27FC236}">
                <a16:creationId xmlns:a16="http://schemas.microsoft.com/office/drawing/2014/main" id="{9CF2DB13-C77B-68E8-AA32-2A399E83A39F}"/>
              </a:ext>
            </a:extLst>
          </p:cNvPr>
          <p:cNvSpPr>
            <a:spLocks noGrp="1"/>
          </p:cNvSpPr>
          <p:nvPr>
            <p:ph type="ftr" sz="quarter" idx="16"/>
          </p:nvPr>
        </p:nvSpPr>
        <p:spPr>
          <a:xfrm>
            <a:off x="609600" y="6343955"/>
            <a:ext cx="3422906" cy="365125"/>
          </a:xfrm>
          <a:prstGeom prst="rect">
            <a:avLst/>
          </a:prstGeom>
        </p:spPr>
        <p:txBody>
          <a:bodyPr>
            <a:noAutofit/>
          </a:bodyPr>
          <a:lstStyle/>
          <a:p>
            <a:r>
              <a:rPr lang="en-US"/>
              <a:t>Sample Footer Text</a:t>
            </a:r>
          </a:p>
        </p:txBody>
      </p:sp>
      <p:sp>
        <p:nvSpPr>
          <p:cNvPr id="16" name="Date Placeholder 2">
            <a:extLst>
              <a:ext uri="{FF2B5EF4-FFF2-40B4-BE49-F238E27FC236}">
                <a16:creationId xmlns:a16="http://schemas.microsoft.com/office/drawing/2014/main" id="{723C7477-007B-AF5F-BF27-20DF2D11C11B}"/>
              </a:ext>
            </a:extLst>
          </p:cNvPr>
          <p:cNvSpPr>
            <a:spLocks noGrp="1"/>
          </p:cNvSpPr>
          <p:nvPr>
            <p:ph type="dt" sz="half" idx="15"/>
          </p:nvPr>
        </p:nvSpPr>
        <p:spPr>
          <a:xfrm>
            <a:off x="5998285" y="6343955"/>
            <a:ext cx="2150873" cy="365125"/>
          </a:xfrm>
          <a:prstGeom prst="rect">
            <a:avLst/>
          </a:prstGeom>
        </p:spPr>
        <p:txBody>
          <a:bodyPr>
            <a:noAutofit/>
          </a:bodyPr>
          <a:lstStyle/>
          <a:p>
            <a:r>
              <a:rPr lang="en-US"/>
              <a:t>20xx</a:t>
            </a:r>
          </a:p>
        </p:txBody>
      </p:sp>
      <p:sp>
        <p:nvSpPr>
          <p:cNvPr id="18" name="Slide Number Placeholder 8">
            <a:extLst>
              <a:ext uri="{FF2B5EF4-FFF2-40B4-BE49-F238E27FC236}">
                <a16:creationId xmlns:a16="http://schemas.microsoft.com/office/drawing/2014/main" id="{9F76A51B-A740-5EA5-477F-42182383C5FF}"/>
              </a:ext>
            </a:extLst>
          </p:cNvPr>
          <p:cNvSpPr>
            <a:spLocks noGrp="1"/>
          </p:cNvSpPr>
          <p:nvPr>
            <p:ph type="sldNum" sz="quarter" idx="17"/>
          </p:nvPr>
        </p:nvSpPr>
        <p:spPr>
          <a:xfrm>
            <a:off x="8199682" y="6343955"/>
            <a:ext cx="429207" cy="365125"/>
          </a:xfrm>
          <a:prstGeom prst="rect">
            <a:avLst/>
          </a:prstGeom>
        </p:spPr>
        <p:txBody>
          <a:bodyPr>
            <a:noAutofit/>
          </a:bodyPr>
          <a:lstStyle/>
          <a:p>
            <a:fld id="{AEAA3239-9EA4-4A65-A281-97F994456D9F}" type="slidenum">
              <a:rPr lang="en-US" smtClean="0"/>
              <a:t>‹#›</a:t>
            </a:fld>
            <a:endParaRPr lang="en-US"/>
          </a:p>
        </p:txBody>
      </p:sp>
      <p:sp>
        <p:nvSpPr>
          <p:cNvPr id="20" name="Picture Placeholder 15">
            <a:extLst>
              <a:ext uri="{FF2B5EF4-FFF2-40B4-BE49-F238E27FC236}">
                <a16:creationId xmlns:a16="http://schemas.microsoft.com/office/drawing/2014/main" id="{5FA75C2B-3307-6106-9020-5A6F5C28CE54}"/>
              </a:ext>
            </a:extLst>
          </p:cNvPr>
          <p:cNvSpPr>
            <a:spLocks noGrp="1"/>
          </p:cNvSpPr>
          <p:nvPr>
            <p:ph type="pic" sz="quarter" idx="18" hasCustomPrompt="1"/>
          </p:nvPr>
        </p:nvSpPr>
        <p:spPr>
          <a:xfrm>
            <a:off x="9521861" y="269622"/>
            <a:ext cx="2395728" cy="6309360"/>
          </a:xfrm>
          <a:blipFill>
            <a:blip r:embed="rId2">
              <a:alphaModFix amt="6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63730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67FC65-5AAF-6A23-5752-1C26B207DC72}"/>
              </a:ext>
            </a:extLst>
          </p:cNvPr>
          <p:cNvGrpSpPr/>
          <p:nvPr/>
        </p:nvGrpSpPr>
        <p:grpSpPr>
          <a:xfrm>
            <a:off x="452064" y="492893"/>
            <a:ext cx="11287872" cy="5876422"/>
            <a:chOff x="521208" y="647905"/>
            <a:chExt cx="11365969" cy="5565740"/>
          </a:xfrm>
        </p:grpSpPr>
        <p:sp>
          <p:nvSpPr>
            <p:cNvPr id="5" name="Shape 2">
              <a:extLst>
                <a:ext uri="{FF2B5EF4-FFF2-40B4-BE49-F238E27FC236}">
                  <a16:creationId xmlns:a16="http://schemas.microsoft.com/office/drawing/2014/main" id="{043EAAF4-DE2D-970B-4D15-6D36EEAC1744}"/>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Shape 1">
              <a:extLst>
                <a:ext uri="{FF2B5EF4-FFF2-40B4-BE49-F238E27FC236}">
                  <a16:creationId xmlns:a16="http://schemas.microsoft.com/office/drawing/2014/main" id="{496DF73D-E4E2-469F-D426-591823D792A6}"/>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278923" y="874374"/>
            <a:ext cx="9634154" cy="2821728"/>
          </a:xfrm>
        </p:spPr>
        <p:txBody>
          <a:bodyPr anchor="b">
            <a:normAutofit/>
          </a:bodyPr>
          <a:lstStyle>
            <a:lvl1pPr algn="ctr">
              <a:defRPr sz="7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012480" y="4077583"/>
            <a:ext cx="8167040" cy="1717042"/>
          </a:xfrm>
        </p:spPr>
        <p:txBody>
          <a:bodyPr anchor="t">
            <a:normAutofit/>
          </a:bodyPr>
          <a:lstStyle>
            <a:lvl1pPr marL="0" indent="0" algn="ctr">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675972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2">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55F6A4-0EE0-72F7-43D5-EB21317D9598}"/>
              </a:ext>
            </a:extLst>
          </p:cNvPr>
          <p:cNvGrpSpPr/>
          <p:nvPr/>
        </p:nvGrpSpPr>
        <p:grpSpPr>
          <a:xfrm>
            <a:off x="452064" y="492893"/>
            <a:ext cx="11287872" cy="5876422"/>
            <a:chOff x="521208" y="647905"/>
            <a:chExt cx="11365969" cy="5565740"/>
          </a:xfrm>
        </p:grpSpPr>
        <p:sp>
          <p:nvSpPr>
            <p:cNvPr id="5" name="Shape 2">
              <a:extLst>
                <a:ext uri="{FF2B5EF4-FFF2-40B4-BE49-F238E27FC236}">
                  <a16:creationId xmlns:a16="http://schemas.microsoft.com/office/drawing/2014/main" id="{C4D77848-8CF0-5322-623B-CDF1FE03362C}"/>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Karla"/>
                <a:ea typeface="Karla"/>
                <a:cs typeface="Karla"/>
                <a:sym typeface="Karla"/>
              </a:endParaRPr>
            </a:p>
          </p:txBody>
        </p:sp>
        <p:sp>
          <p:nvSpPr>
            <p:cNvPr id="6" name="Shape1">
              <a:extLst>
                <a:ext uri="{FF2B5EF4-FFF2-40B4-BE49-F238E27FC236}">
                  <a16:creationId xmlns:a16="http://schemas.microsoft.com/office/drawing/2014/main" id="{677E7171-85EC-575A-EE36-F9950B227D94}"/>
                </a:ext>
              </a:extLst>
            </p:cNvPr>
            <p:cNvSpPr/>
            <p:nvPr/>
          </p:nvSpPr>
          <p:spPr>
            <a:xfrm>
              <a:off x="521208" y="647905"/>
              <a:ext cx="11158238" cy="5370984"/>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2400" b="0" i="0" u="none" strike="noStrike" cap="none" noProof="0">
                <a:solidFill>
                  <a:schemeClr val="lt1"/>
                </a:solidFill>
                <a:latin typeface="Karla"/>
                <a:ea typeface="Karla"/>
                <a:cs typeface="Karla"/>
                <a:sym typeface="Karla"/>
              </a:endParaRPr>
            </a:p>
          </p:txBody>
        </p:sp>
      </p:grpSp>
      <p:sp>
        <p:nvSpPr>
          <p:cNvPr id="8" name="Title 7">
            <a:extLst>
              <a:ext uri="{FF2B5EF4-FFF2-40B4-BE49-F238E27FC236}">
                <a16:creationId xmlns:a16="http://schemas.microsoft.com/office/drawing/2014/main" id="{BAC83CEA-8EC3-98F1-0078-550B9B56BE91}"/>
              </a:ext>
            </a:extLst>
          </p:cNvPr>
          <p:cNvSpPr>
            <a:spLocks noGrp="1"/>
          </p:cNvSpPr>
          <p:nvPr>
            <p:ph type="title"/>
          </p:nvPr>
        </p:nvSpPr>
        <p:spPr>
          <a:xfrm>
            <a:off x="974845" y="935204"/>
            <a:ext cx="10036005" cy="3592628"/>
          </a:xfrm>
        </p:spPr>
        <p:txBody>
          <a:bodyPr anchor="b">
            <a:normAutofit/>
          </a:bodyPr>
          <a:lstStyle>
            <a:lvl1pPr>
              <a:defRPr sz="7200"/>
            </a:lvl1pPr>
          </a:lstStyle>
          <a:p>
            <a:r>
              <a:rPr lang="en-US"/>
              <a:t>Click to edit Master title style</a:t>
            </a:r>
          </a:p>
        </p:txBody>
      </p:sp>
      <p:sp>
        <p:nvSpPr>
          <p:cNvPr id="11" name="Subtitle 2">
            <a:extLst>
              <a:ext uri="{FF2B5EF4-FFF2-40B4-BE49-F238E27FC236}">
                <a16:creationId xmlns:a16="http://schemas.microsoft.com/office/drawing/2014/main" id="{42BA4ADB-DF4D-29DD-5069-E1950A2F6636}"/>
              </a:ext>
            </a:extLst>
          </p:cNvPr>
          <p:cNvSpPr>
            <a:spLocks noGrp="1"/>
          </p:cNvSpPr>
          <p:nvPr>
            <p:ph type="subTitle" idx="1"/>
          </p:nvPr>
        </p:nvSpPr>
        <p:spPr>
          <a:xfrm>
            <a:off x="974845" y="4698103"/>
            <a:ext cx="10036005" cy="1014984"/>
          </a:xfrm>
        </p:spPr>
        <p:txBody>
          <a:bodyPr vert="horz" lIns="91440" tIns="45720" rIns="91440" bIns="45720" rtlCol="0" anchor="t">
            <a:noAutofit/>
          </a:bodyPr>
          <a:lstStyle>
            <a:lvl1pPr marL="0" indent="0">
              <a:buNone/>
              <a:defRPr lang="en-US" sz="2800" cap="all" baseline="0" dirty="0"/>
            </a:lvl1pPr>
          </a:lstStyle>
          <a:p>
            <a:pPr lvl="0"/>
            <a:r>
              <a:rPr lang="en-US"/>
              <a:t>Click to edit Master subtitle style</a:t>
            </a:r>
          </a:p>
        </p:txBody>
      </p:sp>
    </p:spTree>
    <p:extLst>
      <p:ext uri="{BB962C8B-B14F-4D97-AF65-F5344CB8AC3E}">
        <p14:creationId xmlns:p14="http://schemas.microsoft.com/office/powerpoint/2010/main" val="13781754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3">
    <p:bg>
      <p:bgRef idx="1001">
        <a:schemeClr val="bg1"/>
      </p:bgRef>
    </p:bg>
    <p:spTree>
      <p:nvGrpSpPr>
        <p:cNvPr id="1" name=""/>
        <p:cNvGrpSpPr/>
        <p:nvPr/>
      </p:nvGrpSpPr>
      <p:grpSpPr>
        <a:xfrm>
          <a:off x="0" y="0"/>
          <a:ext cx="0" cy="0"/>
          <a:chOff x="0" y="0"/>
          <a:chExt cx="0" cy="0"/>
        </a:xfrm>
      </p:grpSpPr>
      <p:sp>
        <p:nvSpPr>
          <p:cNvPr id="4" name="Shape 2">
            <a:extLst>
              <a:ext uri="{FF2B5EF4-FFF2-40B4-BE49-F238E27FC236}">
                <a16:creationId xmlns:a16="http://schemas.microsoft.com/office/drawing/2014/main" id="{965F8DDB-78C2-9A91-D69C-2BE7D0DC5F3C}"/>
              </a:ext>
            </a:extLst>
          </p:cNvPr>
          <p:cNvSpPr/>
          <p:nvPr/>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Shape 1">
            <a:extLst>
              <a:ext uri="{FF2B5EF4-FFF2-40B4-BE49-F238E27FC236}">
                <a16:creationId xmlns:a16="http://schemas.microsoft.com/office/drawing/2014/main" id="{F2CE1086-051B-D73D-67CF-8E86D2965B5E}"/>
              </a:ext>
            </a:extLst>
          </p:cNvPr>
          <p:cNvSpPr/>
          <p:nvPr/>
        </p:nvSpPr>
        <p:spPr>
          <a:xfrm>
            <a:off x="858371" y="800100"/>
            <a:ext cx="10221119" cy="4953001"/>
          </a:xfrm>
          <a:prstGeom prst="rect">
            <a:avLst/>
          </a:prstGeom>
          <a:solidFill>
            <a:schemeClr val="bg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66900" y="1208585"/>
            <a:ext cx="8229600" cy="2621154"/>
          </a:xfrm>
        </p:spPr>
        <p:txBody>
          <a:bodyPr anchor="b">
            <a:normAutofit/>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87623" y="3929930"/>
            <a:ext cx="7588155" cy="1414091"/>
          </a:xfrm>
        </p:spPr>
        <p:txBody>
          <a:bodyPr>
            <a:normAutofit/>
          </a:bodyPr>
          <a:lstStyle>
            <a:lvl1pPr marL="0" indent="0" algn="ctr">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43322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3" name="Shape 2">
            <a:extLst>
              <a:ext uri="{FF2B5EF4-FFF2-40B4-BE49-F238E27FC236}">
                <a16:creationId xmlns:a16="http://schemas.microsoft.com/office/drawing/2014/main" id="{309359E1-DCAB-6CB5-49DB-E3E715B038D7}"/>
              </a:ext>
            </a:extLst>
          </p:cNvPr>
          <p:cNvSpPr/>
          <p:nvPr/>
        </p:nvSpPr>
        <p:spPr>
          <a:xfrm>
            <a:off x="1062566" y="1161412"/>
            <a:ext cx="10221119"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7" name="Shape 1">
            <a:extLst>
              <a:ext uri="{FF2B5EF4-FFF2-40B4-BE49-F238E27FC236}">
                <a16:creationId xmlns:a16="http://schemas.microsoft.com/office/drawing/2014/main" id="{D92930F3-3A63-5E7D-B558-798DFD2A08F5}"/>
              </a:ext>
            </a:extLst>
          </p:cNvPr>
          <p:cNvSpPr/>
          <p:nvPr/>
        </p:nvSpPr>
        <p:spPr>
          <a:xfrm>
            <a:off x="858371" y="800100"/>
            <a:ext cx="10221119" cy="4953001"/>
          </a:xfrm>
          <a:prstGeom prst="rect">
            <a:avLst/>
          </a:prstGeom>
          <a:solidFill>
            <a:schemeClr val="tx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522013" y="1282325"/>
            <a:ext cx="8893834" cy="3988550"/>
          </a:xfrm>
        </p:spPr>
        <p:txBody>
          <a:bodyPr vert="horz" lIns="91440" tIns="45720" rIns="91440" bIns="45720" rtlCol="0" anchor="ctr">
            <a:normAutofit/>
          </a:bodyPr>
          <a:lstStyle>
            <a:lvl1pPr algn="ctr">
              <a:defRPr lang="en-US" sz="5400" dirty="0">
                <a:solidFill>
                  <a:schemeClr val="bg1"/>
                </a:solidFill>
              </a:defRPr>
            </a:lvl1pPr>
          </a:lstStyle>
          <a:p>
            <a:pPr lvl="0"/>
            <a:r>
              <a:rPr lang="en-US"/>
              <a:t>Section header</a:t>
            </a:r>
          </a:p>
        </p:txBody>
      </p:sp>
      <p:sp>
        <p:nvSpPr>
          <p:cNvPr id="12" name="Footer Placeholder 4">
            <a:extLst>
              <a:ext uri="{FF2B5EF4-FFF2-40B4-BE49-F238E27FC236}">
                <a16:creationId xmlns:a16="http://schemas.microsoft.com/office/drawing/2014/main" id="{99B0FCAC-1DD5-03B7-6568-464B93F97E04}"/>
              </a:ext>
            </a:extLst>
          </p:cNvPr>
          <p:cNvSpPr>
            <a:spLocks noGrp="1"/>
          </p:cNvSpPr>
          <p:nvPr>
            <p:ph type="ftr" sz="quarter" idx="3"/>
          </p:nvPr>
        </p:nvSpPr>
        <p:spPr>
          <a:xfrm>
            <a:off x="612647" y="6410960"/>
            <a:ext cx="2805405" cy="298120"/>
          </a:xfrm>
          <a:prstGeom prst="rect">
            <a:avLst/>
          </a:prstGeom>
        </p:spPr>
        <p:txBody>
          <a:bodyPr anchor="b"/>
          <a:lstStyle>
            <a:lvl1pPr>
              <a:defRPr sz="1200"/>
            </a:lvl1pPr>
          </a:lstStyle>
          <a:p>
            <a:endParaRPr lang="en-US"/>
          </a:p>
        </p:txBody>
      </p:sp>
      <p:sp>
        <p:nvSpPr>
          <p:cNvPr id="11" name="Date Placeholder 3">
            <a:extLst>
              <a:ext uri="{FF2B5EF4-FFF2-40B4-BE49-F238E27FC236}">
                <a16:creationId xmlns:a16="http://schemas.microsoft.com/office/drawing/2014/main" id="{410DA06E-F976-C917-8034-10D5651419EA}"/>
              </a:ext>
            </a:extLst>
          </p:cNvPr>
          <p:cNvSpPr>
            <a:spLocks noGrp="1"/>
          </p:cNvSpPr>
          <p:nvPr>
            <p:ph type="dt" sz="half" idx="2"/>
          </p:nvPr>
        </p:nvSpPr>
        <p:spPr>
          <a:xfrm>
            <a:off x="8893929" y="6410960"/>
            <a:ext cx="2202644" cy="298120"/>
          </a:xfrm>
          <a:prstGeom prst="rect">
            <a:avLst/>
          </a:prstGeom>
        </p:spPr>
        <p:txBody>
          <a:bodyPr anchor="b"/>
          <a:lstStyle>
            <a:lvl1pPr>
              <a:defRPr sz="1200"/>
            </a:lvl1pPr>
          </a:lstStyle>
          <a:p>
            <a:endParaRPr lang="en-US"/>
          </a:p>
        </p:txBody>
      </p:sp>
      <p:sp>
        <p:nvSpPr>
          <p:cNvPr id="13" name="Slide Number Placeholder 5">
            <a:extLst>
              <a:ext uri="{FF2B5EF4-FFF2-40B4-BE49-F238E27FC236}">
                <a16:creationId xmlns:a16="http://schemas.microsoft.com/office/drawing/2014/main" id="{7B2B0EFD-25F7-7463-7D6B-AD6B0A8B0FF2}"/>
              </a:ext>
            </a:extLst>
          </p:cNvPr>
          <p:cNvSpPr>
            <a:spLocks noGrp="1"/>
          </p:cNvSpPr>
          <p:nvPr>
            <p:ph type="sldNum" sz="quarter" idx="4"/>
          </p:nvPr>
        </p:nvSpPr>
        <p:spPr>
          <a:xfrm>
            <a:off x="11147096" y="6410960"/>
            <a:ext cx="429207" cy="298120"/>
          </a:xfrm>
          <a:prstGeom prst="rect">
            <a:avLst/>
          </a:prstGeom>
        </p:spPr>
        <p:txBody>
          <a:bodyPr anchor="b"/>
          <a:lstStyle>
            <a:lvl1pPr>
              <a:defRPr sz="120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6038425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7" y="548640"/>
            <a:ext cx="10966705"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966706"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C955DE-5CD9-CD51-B605-4A616AD7CFF8}"/>
              </a:ext>
            </a:extLst>
          </p:cNvPr>
          <p:cNvSpPr>
            <a:spLocks noGrp="1"/>
          </p:cNvSpPr>
          <p:nvPr>
            <p:ph type="dt" sz="half" idx="2"/>
          </p:nvPr>
        </p:nvSpPr>
        <p:spPr>
          <a:xfrm>
            <a:off x="8893929" y="6410960"/>
            <a:ext cx="2202644" cy="298120"/>
          </a:xfrm>
          <a:prstGeom prst="rect">
            <a:avLst/>
          </a:prstGeom>
        </p:spPr>
        <p:txBody>
          <a:bodyPr anchor="b"/>
          <a:lstStyle>
            <a:lvl1pPr algn="l" rtl="0">
              <a:defRPr sz="1200" cap="all" baseline="0"/>
            </a:lvl1pPr>
          </a:lstStyle>
          <a:p>
            <a:endParaRPr lang="en-US"/>
          </a:p>
        </p:txBody>
      </p:sp>
      <p:sp>
        <p:nvSpPr>
          <p:cNvPr id="8" name="Footer Placeholder 4">
            <a:extLst>
              <a:ext uri="{FF2B5EF4-FFF2-40B4-BE49-F238E27FC236}">
                <a16:creationId xmlns:a16="http://schemas.microsoft.com/office/drawing/2014/main" id="{79DD014B-8F2C-F57A-615A-FA05655D563F}"/>
              </a:ext>
            </a:extLst>
          </p:cNvPr>
          <p:cNvSpPr>
            <a:spLocks noGrp="1"/>
          </p:cNvSpPr>
          <p:nvPr>
            <p:ph type="ftr" sz="quarter" idx="3"/>
          </p:nvPr>
        </p:nvSpPr>
        <p:spPr>
          <a:xfrm>
            <a:off x="612647" y="6410960"/>
            <a:ext cx="2805405" cy="298120"/>
          </a:xfrm>
          <a:prstGeom prst="rect">
            <a:avLst/>
          </a:prstGeom>
        </p:spPr>
        <p:txBody>
          <a:bodyPr anchor="b"/>
          <a:lstStyle>
            <a:lvl1pPr algn="l" rtl="0">
              <a:defRPr sz="1200" cap="all" baseline="0"/>
            </a:lvl1pPr>
          </a:lstStyle>
          <a:p>
            <a:endParaRPr lang="en-US"/>
          </a:p>
        </p:txBody>
      </p:sp>
      <p:sp>
        <p:nvSpPr>
          <p:cNvPr id="9" name="Slide Number Placeholder 5">
            <a:extLst>
              <a:ext uri="{FF2B5EF4-FFF2-40B4-BE49-F238E27FC236}">
                <a16:creationId xmlns:a16="http://schemas.microsoft.com/office/drawing/2014/main" id="{991BBAA5-67F0-C82E-FEFD-FB109AD13395}"/>
              </a:ext>
            </a:extLst>
          </p:cNvPr>
          <p:cNvSpPr>
            <a:spLocks noGrp="1"/>
          </p:cNvSpPr>
          <p:nvPr>
            <p:ph type="sldNum" sz="quarter" idx="4"/>
          </p:nvPr>
        </p:nvSpPr>
        <p:spPr>
          <a:xfrm>
            <a:off x="11147096" y="6410960"/>
            <a:ext cx="429207" cy="298120"/>
          </a:xfrm>
          <a:prstGeom prst="rect">
            <a:avLst/>
          </a:prstGeom>
        </p:spPr>
        <p:txBody>
          <a:bodyPr anchor="b"/>
          <a:lstStyle>
            <a:lvl1pPr algn="r" rtl="0">
              <a:defRPr sz="1200" cap="all" baseline="0"/>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307764677"/>
      </p:ext>
    </p:extLst>
  </p:cSld>
  <p:clrMap bg1="lt1" tx1="dk1" bg2="lt2" tx2="dk2" accent1="accent1" accent2="accent2" accent3="accent3" accent4="accent4" accent5="accent5" accent6="accent6" hlink="hlink" folHlink="folHlink"/>
  <p:sldLayoutIdLst>
    <p:sldLayoutId id="2147483886" r:id="rId1"/>
    <p:sldLayoutId id="2147483888" r:id="rId2"/>
    <p:sldLayoutId id="2147483889" r:id="rId3"/>
    <p:sldLayoutId id="2147483890" r:id="rId4"/>
    <p:sldLayoutId id="2147483937"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 id="2147483919" r:id="rId34"/>
    <p:sldLayoutId id="2147483920" r:id="rId35"/>
    <p:sldLayoutId id="2147483921" r:id="rId36"/>
    <p:sldLayoutId id="2147483922" r:id="rId37"/>
    <p:sldLayoutId id="2147483923" r:id="rId38"/>
    <p:sldLayoutId id="2147483924" r:id="rId39"/>
    <p:sldLayoutId id="2147483925" r:id="rId40"/>
    <p:sldLayoutId id="2147483926" r:id="rId41"/>
    <p:sldLayoutId id="2147483927" r:id="rId42"/>
    <p:sldLayoutId id="2147483928" r:id="rId43"/>
    <p:sldLayoutId id="2147483929" r:id="rId44"/>
    <p:sldLayoutId id="2147483930" r:id="rId45"/>
    <p:sldLayoutId id="2147483931" r:id="rId46"/>
    <p:sldLayoutId id="2147483932" r:id="rId47"/>
    <p:sldLayoutId id="2147483933" r:id="rId48"/>
    <p:sldLayoutId id="2147483934" r:id="rId49"/>
    <p:sldLayoutId id="2147483935" r:id="rId50"/>
    <p:sldLayoutId id="2147483936" r:id="rId51"/>
    <p:sldLayoutId id="2147483938" r:id="rId52"/>
    <p:sldLayoutId id="2147483939" r:id="rId53"/>
  </p:sldLayoutIdLs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3.png"/><Relationship Id="rId7"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4.xml"/><Relationship Id="rId1" Type="http://schemas.openxmlformats.org/officeDocument/2006/relationships/video" Target="https://www.youtube.com/embed/pUXs316LhI4?feature=oembed" TargetMode="External"/><Relationship Id="rId5" Type="http://schemas.openxmlformats.org/officeDocument/2006/relationships/hyperlink" Target="https://www.youtube.com/watch?v=pUXs316LhI4"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hyperlink" Target="https://arc-em.nihr.ac.uk/sites/default/files/uploads/downloads/Policy%20Brief%20-%20Falls%20in%20Care%20Homes%20A%20brief%20for%20Policymakers%202025_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1147-86A4-E919-CDC4-8A96A124EE2F}"/>
              </a:ext>
            </a:extLst>
          </p:cNvPr>
          <p:cNvSpPr>
            <a:spLocks noGrp="1"/>
          </p:cNvSpPr>
          <p:nvPr>
            <p:ph type="title"/>
          </p:nvPr>
        </p:nvSpPr>
        <p:spPr>
          <a:xfrm>
            <a:off x="6974957" y="1129554"/>
            <a:ext cx="4667693" cy="2804493"/>
          </a:xfrm>
        </p:spPr>
        <p:txBody>
          <a:bodyPr anchor="b">
            <a:normAutofit/>
          </a:bodyPr>
          <a:lstStyle/>
          <a:p>
            <a:r>
              <a:rPr lang="en-GB" sz="6600" b="1" dirty="0">
                <a:latin typeface="Source Sans Pro Black" panose="020F0502020204030204" pitchFamily="34" charset="0"/>
              </a:rPr>
              <a:t>IMPPaCT MODEL</a:t>
            </a:r>
          </a:p>
        </p:txBody>
      </p:sp>
      <p:sp>
        <p:nvSpPr>
          <p:cNvPr id="3" name="Subtitle 2">
            <a:extLst>
              <a:ext uri="{FF2B5EF4-FFF2-40B4-BE49-F238E27FC236}">
                <a16:creationId xmlns:a16="http://schemas.microsoft.com/office/drawing/2014/main" id="{3022F89D-0C21-D92C-F8DA-41F480720C79}"/>
              </a:ext>
            </a:extLst>
          </p:cNvPr>
          <p:cNvSpPr>
            <a:spLocks noGrp="1"/>
          </p:cNvSpPr>
          <p:nvPr>
            <p:ph type="subTitle" idx="1"/>
          </p:nvPr>
        </p:nvSpPr>
        <p:spPr>
          <a:xfrm>
            <a:off x="6974958" y="4128380"/>
            <a:ext cx="4667693" cy="1348967"/>
          </a:xfrm>
        </p:spPr>
        <p:txBody>
          <a:bodyPr anchor="t">
            <a:normAutofit fontScale="77500" lnSpcReduction="20000"/>
          </a:bodyPr>
          <a:lstStyle/>
          <a:p>
            <a:r>
              <a:rPr lang="en-GB" sz="2300" b="1" cap="none" dirty="0">
                <a:latin typeface="Source Sans Pro" panose="020B0503030403020204" pitchFamily="34" charset="0"/>
                <a:ea typeface="Source Sans Pro" panose="020B0503030403020204" pitchFamily="34" charset="0"/>
              </a:rPr>
              <a:t>Innovative Model Promoting Patient/Person Centred Care In Care Homes Through Training/Education </a:t>
            </a:r>
          </a:p>
          <a:p>
            <a:r>
              <a:rPr lang="en-GB" sz="2300" b="1" cap="none" dirty="0">
                <a:latin typeface="Source Sans Pro" panose="020B0503030403020204" pitchFamily="34" charset="0"/>
                <a:ea typeface="Source Sans Pro" panose="020B0503030403020204" pitchFamily="34" charset="0"/>
              </a:rPr>
              <a:t>By Priya Anand</a:t>
            </a:r>
          </a:p>
          <a:p>
            <a:endParaRPr lang="en-GB" sz="2300" b="1" cap="none" dirty="0">
              <a:latin typeface="Aptos" panose="020B0004020202020204" pitchFamily="34" charset="0"/>
            </a:endParaRPr>
          </a:p>
          <a:p>
            <a:endParaRPr lang="en-GB" sz="1500" dirty="0"/>
          </a:p>
        </p:txBody>
      </p:sp>
      <p:pic>
        <p:nvPicPr>
          <p:cNvPr id="33" name="Graphic 32" descr="Hospital">
            <a:extLst>
              <a:ext uri="{FF2B5EF4-FFF2-40B4-BE49-F238E27FC236}">
                <a16:creationId xmlns:a16="http://schemas.microsoft.com/office/drawing/2014/main" id="{2E3BB7F9-3BD0-80A6-9CF8-3D3BDFBBA5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909" y="670678"/>
            <a:ext cx="5767058" cy="5838763"/>
          </a:xfrm>
          <a:prstGeom prst="rect">
            <a:avLst/>
          </a:prstGeom>
        </p:spPr>
      </p:pic>
      <p:pic>
        <p:nvPicPr>
          <p:cNvPr id="4" name="Picture 3">
            <a:extLst>
              <a:ext uri="{FF2B5EF4-FFF2-40B4-BE49-F238E27FC236}">
                <a16:creationId xmlns:a16="http://schemas.microsoft.com/office/drawing/2014/main" id="{BC71DF7D-E9FB-2C28-549A-3C102BC3AF49}"/>
              </a:ext>
            </a:extLst>
          </p:cNvPr>
          <p:cNvPicPr>
            <a:picLocks noChangeAspect="1"/>
          </p:cNvPicPr>
          <p:nvPr/>
        </p:nvPicPr>
        <p:blipFill>
          <a:blip r:embed="rId5"/>
          <a:stretch>
            <a:fillRect/>
          </a:stretch>
        </p:blipFill>
        <p:spPr>
          <a:xfrm>
            <a:off x="10331592" y="398899"/>
            <a:ext cx="1311058" cy="1207149"/>
          </a:xfrm>
          <a:prstGeom prst="rect">
            <a:avLst/>
          </a:prstGeom>
        </p:spPr>
      </p:pic>
      <p:pic>
        <p:nvPicPr>
          <p:cNvPr id="2050" name="Picture 2" descr="University of Bradford logo">
            <a:extLst>
              <a:ext uri="{FF2B5EF4-FFF2-40B4-BE49-F238E27FC236}">
                <a16:creationId xmlns:a16="http://schemas.microsoft.com/office/drawing/2014/main" id="{9CCB50A6-08F3-0D0B-8C82-F06D7C08A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4179" y="458970"/>
            <a:ext cx="24098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95E7F0-F98F-2442-B7CD-7DE0C5E4F330}"/>
              </a:ext>
            </a:extLst>
          </p:cNvPr>
          <p:cNvPicPr>
            <a:picLocks noChangeAspect="1"/>
          </p:cNvPicPr>
          <p:nvPr/>
        </p:nvPicPr>
        <p:blipFill>
          <a:blip r:embed="rId7"/>
          <a:stretch>
            <a:fillRect/>
          </a:stretch>
        </p:blipFill>
        <p:spPr>
          <a:xfrm>
            <a:off x="6992661" y="5604427"/>
            <a:ext cx="4649989" cy="633412"/>
          </a:xfrm>
          <a:prstGeom prst="rect">
            <a:avLst/>
          </a:prstGeom>
        </p:spPr>
      </p:pic>
    </p:spTree>
    <p:extLst>
      <p:ext uri="{BB962C8B-B14F-4D97-AF65-F5344CB8AC3E}">
        <p14:creationId xmlns:p14="http://schemas.microsoft.com/office/powerpoint/2010/main" val="92151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1680-F600-8002-6438-365776FCFBDC}"/>
              </a:ext>
            </a:extLst>
          </p:cNvPr>
          <p:cNvSpPr>
            <a:spLocks noGrp="1"/>
          </p:cNvSpPr>
          <p:nvPr>
            <p:ph type="title"/>
          </p:nvPr>
        </p:nvSpPr>
        <p:spPr>
          <a:xfrm>
            <a:off x="854765" y="1388700"/>
            <a:ext cx="3389243" cy="3908620"/>
          </a:xfrm>
        </p:spPr>
        <p:txBody>
          <a:bodyPr anchor="ctr">
            <a:normAutofit/>
          </a:bodyPr>
          <a:lstStyle/>
          <a:p>
            <a:r>
              <a:rPr lang="en-US" b="1" dirty="0"/>
              <a:t>QUANTITATIVE OUTCOMES FROM THE PILOT &amp; JAN PLACEMENT</a:t>
            </a:r>
            <a:endParaRPr lang="en-GB" b="1" dirty="0"/>
          </a:p>
        </p:txBody>
      </p:sp>
      <p:graphicFrame>
        <p:nvGraphicFramePr>
          <p:cNvPr id="11" name="Content Placeholder 4">
            <a:extLst>
              <a:ext uri="{FF2B5EF4-FFF2-40B4-BE49-F238E27FC236}">
                <a16:creationId xmlns:a16="http://schemas.microsoft.com/office/drawing/2014/main" id="{BEC727C8-B4AF-751A-CC7F-C006E74B7C1C}"/>
              </a:ext>
            </a:extLst>
          </p:cNvPr>
          <p:cNvGraphicFramePr/>
          <p:nvPr>
            <p:extLst>
              <p:ext uri="{D42A27DB-BD31-4B8C-83A1-F6EECF244321}">
                <p14:modId xmlns:p14="http://schemas.microsoft.com/office/powerpoint/2010/main" val="479477685"/>
              </p:ext>
            </p:extLst>
          </p:nvPr>
        </p:nvGraphicFramePr>
        <p:xfrm>
          <a:off x="5206945" y="487017"/>
          <a:ext cx="6369358" cy="5574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1485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FD5A-53A4-E390-09C5-0EAA1C01EC94}"/>
              </a:ext>
            </a:extLst>
          </p:cNvPr>
          <p:cNvSpPr>
            <a:spLocks noGrp="1"/>
          </p:cNvSpPr>
          <p:nvPr>
            <p:ph type="title"/>
          </p:nvPr>
        </p:nvSpPr>
        <p:spPr>
          <a:xfrm>
            <a:off x="301337" y="552478"/>
            <a:ext cx="6806046" cy="932688"/>
          </a:xfrm>
        </p:spPr>
        <p:txBody>
          <a:bodyPr anchor="b">
            <a:normAutofit/>
          </a:bodyPr>
          <a:lstStyle/>
          <a:p>
            <a:r>
              <a:rPr lang="en-US" sz="2800" dirty="0">
                <a:latin typeface="Source Sans Pro Black" panose="020B0803030403020204" pitchFamily="34" charset="0"/>
                <a:ea typeface="Source Sans Pro Black" panose="020B0803030403020204" pitchFamily="34" charset="0"/>
              </a:rPr>
              <a:t>STAFF SATISFACTION AND CONFIDENCE LEVELS</a:t>
            </a:r>
          </a:p>
        </p:txBody>
      </p:sp>
      <p:pic>
        <p:nvPicPr>
          <p:cNvPr id="3" name="Picture 2" descr="A blue circle with white text&#10;&#10;AI-generated content may be incorrect.">
            <a:extLst>
              <a:ext uri="{FF2B5EF4-FFF2-40B4-BE49-F238E27FC236}">
                <a16:creationId xmlns:a16="http://schemas.microsoft.com/office/drawing/2014/main" id="{353C41A9-8BEC-52D2-EAB5-AA47E1680033}"/>
              </a:ext>
            </a:extLst>
          </p:cNvPr>
          <p:cNvPicPr>
            <a:picLocks noChangeAspect="1"/>
          </p:cNvPicPr>
          <p:nvPr/>
        </p:nvPicPr>
        <p:blipFill>
          <a:blip r:embed="rId3"/>
          <a:stretch>
            <a:fillRect/>
          </a:stretch>
        </p:blipFill>
        <p:spPr>
          <a:xfrm>
            <a:off x="6858001" y="-1"/>
            <a:ext cx="5333999" cy="3147237"/>
          </a:xfrm>
          <a:prstGeom prst="rect">
            <a:avLst/>
          </a:prstGeom>
          <a:noFill/>
        </p:spPr>
      </p:pic>
      <p:graphicFrame>
        <p:nvGraphicFramePr>
          <p:cNvPr id="5" name="Content Placeholder 4">
            <a:extLst>
              <a:ext uri="{FF2B5EF4-FFF2-40B4-BE49-F238E27FC236}">
                <a16:creationId xmlns:a16="http://schemas.microsoft.com/office/drawing/2014/main" id="{86E28A49-5E73-4096-A202-C97C1AB6863F}"/>
              </a:ext>
            </a:extLst>
          </p:cNvPr>
          <p:cNvGraphicFramePr>
            <a:graphicFrameLocks noGrp="1"/>
          </p:cNvGraphicFramePr>
          <p:nvPr>
            <p:ph sz="quarter" idx="14"/>
            <p:extLst>
              <p:ext uri="{D42A27DB-BD31-4B8C-83A1-F6EECF244321}">
                <p14:modId xmlns:p14="http://schemas.microsoft.com/office/powerpoint/2010/main" val="2245935792"/>
              </p:ext>
            </p:extLst>
          </p:nvPr>
        </p:nvGraphicFramePr>
        <p:xfrm>
          <a:off x="612647" y="2177591"/>
          <a:ext cx="5990171" cy="3435453"/>
        </p:xfrm>
        <a:graphic>
          <a:graphicData uri="http://schemas.openxmlformats.org/drawingml/2006/table">
            <a:tbl>
              <a:tblPr firstRow="1" bandRow="1">
                <a:noFill/>
                <a:tableStyleId>{5C22544A-7EE6-4342-B048-85BDC9FD1C3A}</a:tableStyleId>
              </a:tblPr>
              <a:tblGrid>
                <a:gridCol w="1967621">
                  <a:extLst>
                    <a:ext uri="{9D8B030D-6E8A-4147-A177-3AD203B41FA5}">
                      <a16:colId xmlns:a16="http://schemas.microsoft.com/office/drawing/2014/main" val="484429602"/>
                    </a:ext>
                  </a:extLst>
                </a:gridCol>
                <a:gridCol w="1126807">
                  <a:extLst>
                    <a:ext uri="{9D8B030D-6E8A-4147-A177-3AD203B41FA5}">
                      <a16:colId xmlns:a16="http://schemas.microsoft.com/office/drawing/2014/main" val="1047160088"/>
                    </a:ext>
                  </a:extLst>
                </a:gridCol>
                <a:gridCol w="1840923">
                  <a:extLst>
                    <a:ext uri="{9D8B030D-6E8A-4147-A177-3AD203B41FA5}">
                      <a16:colId xmlns:a16="http://schemas.microsoft.com/office/drawing/2014/main" val="36283885"/>
                    </a:ext>
                  </a:extLst>
                </a:gridCol>
                <a:gridCol w="1054820">
                  <a:extLst>
                    <a:ext uri="{9D8B030D-6E8A-4147-A177-3AD203B41FA5}">
                      <a16:colId xmlns:a16="http://schemas.microsoft.com/office/drawing/2014/main" val="15606752"/>
                    </a:ext>
                  </a:extLst>
                </a:gridCol>
              </a:tblGrid>
              <a:tr h="898805">
                <a:tc>
                  <a:txBody>
                    <a:bodyPr/>
                    <a:lstStyle/>
                    <a:p>
                      <a:pPr>
                        <a:buNone/>
                      </a:pPr>
                      <a:r>
                        <a:rPr lang="en-US" sz="2900" b="1" cap="none" spc="0">
                          <a:solidFill>
                            <a:schemeClr val="bg1"/>
                          </a:solidFill>
                        </a:rPr>
                        <a:t>Metric</a:t>
                      </a:r>
                    </a:p>
                  </a:txBody>
                  <a:tcPr marL="132922" marR="94944" marT="189888" marB="189888" anchor="ctr">
                    <a:lnL w="12700" cmpd="sng">
                      <a:noFill/>
                      <a:prstDash val="solid"/>
                    </a:lnL>
                    <a:lnR w="12700" cmpd="sng">
                      <a:noFill/>
                      <a:prstDash val="solid"/>
                    </a:lnR>
                    <a:lnT w="19050" cap="flat" cmpd="sng" algn="ctr">
                      <a:noFill/>
                      <a:prstDash val="solid"/>
                    </a:lnT>
                    <a:lnB w="38100" cmpd="sng">
                      <a:noFill/>
                    </a:lnB>
                    <a:solidFill>
                      <a:schemeClr val="tx1"/>
                    </a:solidFill>
                  </a:tcPr>
                </a:tc>
                <a:tc>
                  <a:txBody>
                    <a:bodyPr/>
                    <a:lstStyle/>
                    <a:p>
                      <a:pPr>
                        <a:buNone/>
                      </a:pPr>
                      <a:r>
                        <a:rPr lang="en-US" sz="2900" b="1" cap="none" spc="0">
                          <a:solidFill>
                            <a:schemeClr val="bg1"/>
                          </a:solidFill>
                        </a:rPr>
                        <a:t>High</a:t>
                      </a:r>
                    </a:p>
                  </a:txBody>
                  <a:tcPr marL="132922" marR="94944" marT="189888" marB="189888" anchor="ctr">
                    <a:lnL w="12700" cmpd="sng">
                      <a:noFill/>
                      <a:prstDash val="solid"/>
                    </a:lnL>
                    <a:lnR w="12700" cmpd="sng">
                      <a:noFill/>
                      <a:prstDash val="solid"/>
                    </a:lnR>
                    <a:lnT w="19050" cap="flat" cmpd="sng" algn="ctr">
                      <a:noFill/>
                      <a:prstDash val="solid"/>
                    </a:lnT>
                    <a:lnB w="38100" cmpd="sng">
                      <a:noFill/>
                    </a:lnB>
                    <a:solidFill>
                      <a:schemeClr val="tx1"/>
                    </a:solidFill>
                  </a:tcPr>
                </a:tc>
                <a:tc>
                  <a:txBody>
                    <a:bodyPr/>
                    <a:lstStyle/>
                    <a:p>
                      <a:pPr>
                        <a:buNone/>
                      </a:pPr>
                      <a:r>
                        <a:rPr lang="en-US" sz="2900" b="1" cap="none" spc="0">
                          <a:solidFill>
                            <a:schemeClr val="bg1"/>
                          </a:solidFill>
                        </a:rPr>
                        <a:t>Moderate</a:t>
                      </a:r>
                    </a:p>
                  </a:txBody>
                  <a:tcPr marL="132922" marR="94944" marT="189888" marB="189888" anchor="ctr">
                    <a:lnL w="12700" cmpd="sng">
                      <a:noFill/>
                      <a:prstDash val="solid"/>
                    </a:lnL>
                    <a:lnR w="12700" cmpd="sng">
                      <a:noFill/>
                      <a:prstDash val="solid"/>
                    </a:lnR>
                    <a:lnT w="19050" cap="flat" cmpd="sng" algn="ctr">
                      <a:noFill/>
                      <a:prstDash val="solid"/>
                    </a:lnT>
                    <a:lnB w="38100" cmpd="sng">
                      <a:noFill/>
                    </a:lnB>
                    <a:solidFill>
                      <a:schemeClr val="tx1"/>
                    </a:solidFill>
                  </a:tcPr>
                </a:tc>
                <a:tc>
                  <a:txBody>
                    <a:bodyPr/>
                    <a:lstStyle/>
                    <a:p>
                      <a:pPr>
                        <a:buNone/>
                      </a:pPr>
                      <a:r>
                        <a:rPr lang="en-US" sz="2900" b="1" cap="none" spc="0">
                          <a:solidFill>
                            <a:schemeClr val="bg1"/>
                          </a:solidFill>
                        </a:rPr>
                        <a:t>Low</a:t>
                      </a:r>
                    </a:p>
                  </a:txBody>
                  <a:tcPr marL="132922" marR="94944" marT="189888" marB="189888" anchor="ctr">
                    <a:lnL w="12700" cmpd="sng">
                      <a:noFill/>
                      <a:prstDash val="solid"/>
                    </a:lnL>
                    <a:lnR w="12700" cmpd="sng">
                      <a:noFill/>
                      <a:prstDash val="solid"/>
                    </a:lnR>
                    <a:lnT w="19050" cap="flat" cmpd="sng" algn="ctr">
                      <a:noFill/>
                      <a:prstDash val="solid"/>
                    </a:lnT>
                    <a:lnB w="38100" cmpd="sng">
                      <a:noFill/>
                    </a:lnB>
                    <a:solidFill>
                      <a:schemeClr val="tx1"/>
                    </a:solidFill>
                  </a:tcPr>
                </a:tc>
                <a:extLst>
                  <a:ext uri="{0D108BD9-81ED-4DB2-BD59-A6C34878D82A}">
                    <a16:rowId xmlns:a16="http://schemas.microsoft.com/office/drawing/2014/main" val="2609874488"/>
                  </a:ext>
                </a:extLst>
              </a:tr>
              <a:tr h="1268324">
                <a:tc>
                  <a:txBody>
                    <a:bodyPr/>
                    <a:lstStyle/>
                    <a:p>
                      <a:pPr>
                        <a:buNone/>
                      </a:pPr>
                      <a:r>
                        <a:rPr lang="en-US" sz="2500" b="1" cap="none" spc="0">
                          <a:solidFill>
                            <a:schemeClr val="tx1"/>
                          </a:solidFill>
                        </a:rPr>
                        <a:t>Satisfaction</a:t>
                      </a:r>
                    </a:p>
                  </a:txBody>
                  <a:tcPr marL="132922" marR="94944" marT="622704" marB="18988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buNone/>
                      </a:pPr>
                      <a:r>
                        <a:rPr lang="en-US" sz="2500" cap="none" spc="0">
                          <a:solidFill>
                            <a:schemeClr val="tx1"/>
                          </a:solidFill>
                        </a:rPr>
                        <a:t>100%</a:t>
                      </a:r>
                    </a:p>
                  </a:txBody>
                  <a:tcPr marL="132922" marR="94944" marT="622704" marB="18988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buNone/>
                      </a:pPr>
                      <a:r>
                        <a:rPr lang="en-US" sz="2500" cap="none" spc="0">
                          <a:solidFill>
                            <a:schemeClr val="tx1"/>
                          </a:solidFill>
                        </a:rPr>
                        <a:t>0%</a:t>
                      </a:r>
                    </a:p>
                  </a:txBody>
                  <a:tcPr marL="132922" marR="94944" marT="622704" marB="18988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buNone/>
                      </a:pPr>
                      <a:r>
                        <a:rPr lang="en-US" sz="2500" cap="none" spc="0">
                          <a:solidFill>
                            <a:schemeClr val="tx1"/>
                          </a:solidFill>
                        </a:rPr>
                        <a:t>0%</a:t>
                      </a:r>
                    </a:p>
                  </a:txBody>
                  <a:tcPr marL="132922" marR="94944" marT="622704" marB="189888" anchor="ctr">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3205928146"/>
                  </a:ext>
                </a:extLst>
              </a:tr>
              <a:tr h="1268324">
                <a:tc>
                  <a:txBody>
                    <a:bodyPr/>
                    <a:lstStyle/>
                    <a:p>
                      <a:pPr>
                        <a:buNone/>
                      </a:pPr>
                      <a:r>
                        <a:rPr lang="en-US" sz="2500" b="1" cap="none" spc="0">
                          <a:solidFill>
                            <a:schemeClr val="tx1"/>
                          </a:solidFill>
                        </a:rPr>
                        <a:t>Confidence</a:t>
                      </a:r>
                    </a:p>
                  </a:txBody>
                  <a:tcPr marL="132922" marR="94944" marT="622704" marB="18988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buNone/>
                      </a:pPr>
                      <a:r>
                        <a:rPr lang="en-US" sz="2500" b="0" cap="none" spc="0">
                          <a:solidFill>
                            <a:schemeClr val="tx1"/>
                          </a:solidFill>
                        </a:rPr>
                        <a:t>85%</a:t>
                      </a:r>
                    </a:p>
                  </a:txBody>
                  <a:tcPr marL="132922" marR="94944" marT="622704" marB="18988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buNone/>
                      </a:pPr>
                      <a:r>
                        <a:rPr lang="en-US" sz="2500" b="0" cap="none" spc="0">
                          <a:solidFill>
                            <a:schemeClr val="tx1"/>
                          </a:solidFill>
                        </a:rPr>
                        <a:t>15%</a:t>
                      </a:r>
                    </a:p>
                  </a:txBody>
                  <a:tcPr marL="132922" marR="94944" marT="622704" marB="18988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buNone/>
                      </a:pPr>
                      <a:r>
                        <a:rPr lang="en-US" sz="2500" b="0" cap="none" spc="0" dirty="0">
                          <a:solidFill>
                            <a:schemeClr val="tx1"/>
                          </a:solidFill>
                        </a:rPr>
                        <a:t>0%</a:t>
                      </a:r>
                    </a:p>
                  </a:txBody>
                  <a:tcPr marL="132922" marR="94944" marT="622704" marB="18988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433828521"/>
                  </a:ext>
                </a:extLst>
              </a:tr>
            </a:tbl>
          </a:graphicData>
        </a:graphic>
      </p:graphicFrame>
      <p:pic>
        <p:nvPicPr>
          <p:cNvPr id="7" name="Picture 6">
            <a:extLst>
              <a:ext uri="{FF2B5EF4-FFF2-40B4-BE49-F238E27FC236}">
                <a16:creationId xmlns:a16="http://schemas.microsoft.com/office/drawing/2014/main" id="{A6677B59-D126-E2B0-C733-EE55CA82D695}"/>
              </a:ext>
            </a:extLst>
          </p:cNvPr>
          <p:cNvPicPr>
            <a:picLocks noChangeAspect="1"/>
          </p:cNvPicPr>
          <p:nvPr/>
        </p:nvPicPr>
        <p:blipFill>
          <a:blip r:embed="rId4"/>
          <a:stretch>
            <a:fillRect/>
          </a:stretch>
        </p:blipFill>
        <p:spPr>
          <a:xfrm>
            <a:off x="6858001" y="3147237"/>
            <a:ext cx="5334000" cy="3710763"/>
          </a:xfrm>
          <a:prstGeom prst="rect">
            <a:avLst/>
          </a:prstGeom>
        </p:spPr>
      </p:pic>
    </p:spTree>
    <p:extLst>
      <p:ext uri="{BB962C8B-B14F-4D97-AF65-F5344CB8AC3E}">
        <p14:creationId xmlns:p14="http://schemas.microsoft.com/office/powerpoint/2010/main" val="38614699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FFA7-D52B-05D7-056D-8F2C923C3D34}"/>
              </a:ext>
            </a:extLst>
          </p:cNvPr>
          <p:cNvSpPr>
            <a:spLocks noGrp="1"/>
          </p:cNvSpPr>
          <p:nvPr>
            <p:ph type="title"/>
          </p:nvPr>
        </p:nvSpPr>
        <p:spPr>
          <a:xfrm>
            <a:off x="65714" y="388205"/>
            <a:ext cx="4352461" cy="1655498"/>
          </a:xfrm>
        </p:spPr>
        <p:txBody>
          <a:bodyPr anchor="b">
            <a:normAutofit/>
          </a:bodyPr>
          <a:lstStyle/>
          <a:p>
            <a:pPr algn="ctr"/>
            <a:r>
              <a:rPr lang="en-GB" dirty="0">
                <a:highlight>
                  <a:srgbClr val="00FFFF"/>
                </a:highlight>
                <a:latin typeface="Source Sans Pro Black" panose="020B0803030403020204" pitchFamily="34" charset="0"/>
                <a:ea typeface="Source Sans Pro Black" panose="020B0803030403020204" pitchFamily="34" charset="0"/>
              </a:rPr>
              <a:t>QUALITATIVE THEMES: CARE STAFF FEEDBACK</a:t>
            </a:r>
          </a:p>
        </p:txBody>
      </p:sp>
      <p:graphicFrame>
        <p:nvGraphicFramePr>
          <p:cNvPr id="14" name="Content Placeholder 2">
            <a:extLst>
              <a:ext uri="{FF2B5EF4-FFF2-40B4-BE49-F238E27FC236}">
                <a16:creationId xmlns:a16="http://schemas.microsoft.com/office/drawing/2014/main" id="{86E8E391-314D-7FE0-C2F2-BA357E40F7E0}"/>
              </a:ext>
            </a:extLst>
          </p:cNvPr>
          <p:cNvGraphicFramePr>
            <a:graphicFrameLocks noGrp="1"/>
          </p:cNvGraphicFramePr>
          <p:nvPr>
            <p:ph idx="1"/>
            <p:extLst>
              <p:ext uri="{D42A27DB-BD31-4B8C-83A1-F6EECF244321}">
                <p14:modId xmlns:p14="http://schemas.microsoft.com/office/powerpoint/2010/main" val="4058365980"/>
              </p:ext>
            </p:extLst>
          </p:nvPr>
        </p:nvGraphicFramePr>
        <p:xfrm>
          <a:off x="136733" y="2427006"/>
          <a:ext cx="11767559" cy="4324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945025D-66DB-7B50-E160-A5EED3BDD33B}"/>
              </a:ext>
            </a:extLst>
          </p:cNvPr>
          <p:cNvPicPr>
            <a:picLocks noChangeAspect="1"/>
          </p:cNvPicPr>
          <p:nvPr/>
        </p:nvPicPr>
        <p:blipFill>
          <a:blip r:embed="rId8"/>
          <a:stretch>
            <a:fillRect/>
          </a:stretch>
        </p:blipFill>
        <p:spPr>
          <a:xfrm>
            <a:off x="4589093" y="196553"/>
            <a:ext cx="7156568" cy="2059536"/>
          </a:xfrm>
          <a:prstGeom prst="rect">
            <a:avLst/>
          </a:prstGeom>
        </p:spPr>
      </p:pic>
    </p:spTree>
    <p:extLst>
      <p:ext uri="{BB962C8B-B14F-4D97-AF65-F5344CB8AC3E}">
        <p14:creationId xmlns:p14="http://schemas.microsoft.com/office/powerpoint/2010/main" val="350974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B785E7-0D73-B4DA-1B62-A79A5AE6B5B4}"/>
              </a:ext>
            </a:extLst>
          </p:cNvPr>
          <p:cNvPicPr>
            <a:picLocks noChangeAspect="1"/>
          </p:cNvPicPr>
          <p:nvPr/>
        </p:nvPicPr>
        <p:blipFill>
          <a:blip r:embed="rId3">
            <a:alphaModFix amt="35000"/>
          </a:blip>
          <a:stretch>
            <a:fillRect/>
          </a:stretch>
        </p:blipFill>
        <p:spPr>
          <a:xfrm>
            <a:off x="188843" y="166544"/>
            <a:ext cx="11524593" cy="4918203"/>
          </a:xfrm>
          <a:prstGeom prst="rect">
            <a:avLst/>
          </a:prstGeom>
        </p:spPr>
      </p:pic>
      <p:sp>
        <p:nvSpPr>
          <p:cNvPr id="2" name="Title 1">
            <a:extLst>
              <a:ext uri="{FF2B5EF4-FFF2-40B4-BE49-F238E27FC236}">
                <a16:creationId xmlns:a16="http://schemas.microsoft.com/office/drawing/2014/main" id="{059A11A1-8E8E-1C13-E455-38BBA09D7B45}"/>
              </a:ext>
            </a:extLst>
          </p:cNvPr>
          <p:cNvSpPr>
            <a:spLocks noGrp="1"/>
          </p:cNvSpPr>
          <p:nvPr>
            <p:ph type="title"/>
          </p:nvPr>
        </p:nvSpPr>
        <p:spPr>
          <a:xfrm>
            <a:off x="555477" y="899414"/>
            <a:ext cx="6434983" cy="758470"/>
          </a:xfrm>
        </p:spPr>
        <p:txBody>
          <a:bodyPr anchor="ctr">
            <a:normAutofit fontScale="90000"/>
          </a:bodyPr>
          <a:lstStyle/>
          <a:p>
            <a:r>
              <a:rPr lang="en-GB" sz="2800" dirty="0">
                <a:highlight>
                  <a:srgbClr val="00FF00"/>
                </a:highlight>
                <a:latin typeface="Source Sans Pro Black" panose="020B0803030403020204" pitchFamily="34" charset="0"/>
                <a:ea typeface="Source Sans Pro Black" panose="020B0803030403020204" pitchFamily="34" charset="0"/>
              </a:rPr>
              <a:t>QUALITATIVE THEMES : STUDENT FEEDBACK</a:t>
            </a:r>
          </a:p>
        </p:txBody>
      </p:sp>
      <p:graphicFrame>
        <p:nvGraphicFramePr>
          <p:cNvPr id="5" name="Content Placeholder 2">
            <a:extLst>
              <a:ext uri="{FF2B5EF4-FFF2-40B4-BE49-F238E27FC236}">
                <a16:creationId xmlns:a16="http://schemas.microsoft.com/office/drawing/2014/main" id="{BF4DD279-BC20-04BB-348B-724F3B75CAE8}"/>
              </a:ext>
            </a:extLst>
          </p:cNvPr>
          <p:cNvGraphicFramePr>
            <a:graphicFrameLocks noGrp="1"/>
          </p:cNvGraphicFramePr>
          <p:nvPr>
            <p:ph sz="quarter" idx="10"/>
            <p:extLst>
              <p:ext uri="{D42A27DB-BD31-4B8C-83A1-F6EECF244321}">
                <p14:modId xmlns:p14="http://schemas.microsoft.com/office/powerpoint/2010/main" val="3117716005"/>
              </p:ext>
            </p:extLst>
          </p:nvPr>
        </p:nvGraphicFramePr>
        <p:xfrm>
          <a:off x="478564" y="1724680"/>
          <a:ext cx="4836920" cy="3360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C5BB36AA-AA33-24FB-A6C0-716B9E4BE3EB}"/>
              </a:ext>
            </a:extLst>
          </p:cNvPr>
          <p:cNvSpPr/>
          <p:nvPr/>
        </p:nvSpPr>
        <p:spPr>
          <a:xfrm>
            <a:off x="5098774" y="1657884"/>
            <a:ext cx="3379697" cy="39577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Autofit/>
          </a:bodyPr>
          <a:lstStyle/>
          <a:p>
            <a:pPr marL="228600" indent="-228600">
              <a:lnSpc>
                <a:spcPct val="120000"/>
              </a:lnSpc>
              <a:spcBef>
                <a:spcPts val="1000"/>
              </a:spcBef>
              <a:buFont typeface="Arial" panose="020B0604020202020204" pitchFamily="34" charset="0"/>
              <a:buChar char="•"/>
            </a:pPr>
            <a:r>
              <a:rPr lang="en-US" sz="1400" b="1" dirty="0">
                <a:solidFill>
                  <a:schemeClr val="tx1"/>
                </a:solidFill>
                <a:latin typeface="Source Sans Pro" panose="020B0503030403020204" pitchFamily="34" charset="0"/>
                <a:ea typeface="Source Sans Pro" panose="020B0503030403020204" pitchFamily="34" charset="0"/>
              </a:rPr>
              <a:t>‘‘Really enjoyed this placement, helped me understand the roles of different healthcare professions’’</a:t>
            </a:r>
          </a:p>
          <a:p>
            <a:pPr marL="228600" indent="-228600">
              <a:lnSpc>
                <a:spcPct val="120000"/>
              </a:lnSpc>
              <a:spcBef>
                <a:spcPts val="1000"/>
              </a:spcBef>
              <a:buFont typeface="Arial" panose="020B0604020202020204" pitchFamily="34" charset="0"/>
              <a:buChar char="•"/>
            </a:pPr>
            <a:r>
              <a:rPr lang="en-US" sz="1400" b="1" dirty="0">
                <a:solidFill>
                  <a:schemeClr val="tx1"/>
                </a:solidFill>
                <a:latin typeface="Source Sans Pro" panose="020B0503030403020204" pitchFamily="34" charset="0"/>
                <a:ea typeface="Source Sans Pro" panose="020B0503030403020204" pitchFamily="34" charset="0"/>
              </a:rPr>
              <a:t>‘‘ Was able to identify the significant challenges the care staff members have when managing resident care and how we can contribute and support them in their roles’’</a:t>
            </a:r>
          </a:p>
          <a:p>
            <a:pPr marL="228600" indent="-228600">
              <a:lnSpc>
                <a:spcPct val="120000"/>
              </a:lnSpc>
              <a:spcBef>
                <a:spcPts val="1000"/>
              </a:spcBef>
              <a:buFont typeface="Arial" panose="020B0604020202020204" pitchFamily="34" charset="0"/>
              <a:buChar char="•"/>
            </a:pPr>
            <a:r>
              <a:rPr lang="en-US" sz="1400" b="1" dirty="0">
                <a:solidFill>
                  <a:schemeClr val="tx1"/>
                </a:solidFill>
                <a:latin typeface="Source Sans Pro" panose="020B0503030403020204" pitchFamily="34" charset="0"/>
                <a:ea typeface="Source Sans Pro" panose="020B0503030403020204" pitchFamily="34" charset="0"/>
              </a:rPr>
              <a:t>‘‘ Helped me develop education and researching skills, something which might be difficult in a clinical placement setting’’</a:t>
            </a:r>
          </a:p>
        </p:txBody>
      </p:sp>
      <p:pic>
        <p:nvPicPr>
          <p:cNvPr id="3" name="Picture 2">
            <a:extLst>
              <a:ext uri="{FF2B5EF4-FFF2-40B4-BE49-F238E27FC236}">
                <a16:creationId xmlns:a16="http://schemas.microsoft.com/office/drawing/2014/main" id="{556292F3-AABD-46F4-5F0F-047BFC0BAABC}"/>
              </a:ext>
            </a:extLst>
          </p:cNvPr>
          <p:cNvPicPr>
            <a:picLocks noChangeAspect="1"/>
          </p:cNvPicPr>
          <p:nvPr/>
        </p:nvPicPr>
        <p:blipFill>
          <a:blip r:embed="rId9"/>
          <a:stretch>
            <a:fillRect/>
          </a:stretch>
        </p:blipFill>
        <p:spPr>
          <a:xfrm>
            <a:off x="8756374" y="899414"/>
            <a:ext cx="3379697" cy="5792042"/>
          </a:xfrm>
          <a:prstGeom prst="rect">
            <a:avLst/>
          </a:prstGeom>
        </p:spPr>
      </p:pic>
    </p:spTree>
    <p:extLst>
      <p:ext uri="{BB962C8B-B14F-4D97-AF65-F5344CB8AC3E}">
        <p14:creationId xmlns:p14="http://schemas.microsoft.com/office/powerpoint/2010/main" val="299290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8918-06C5-C7BD-E8D8-D227CAAF3781}"/>
              </a:ext>
            </a:extLst>
          </p:cNvPr>
          <p:cNvSpPr>
            <a:spLocks noGrp="1"/>
          </p:cNvSpPr>
          <p:nvPr>
            <p:ph type="title"/>
          </p:nvPr>
        </p:nvSpPr>
        <p:spPr>
          <a:xfrm>
            <a:off x="114300" y="64093"/>
            <a:ext cx="7231657" cy="596252"/>
          </a:xfrm>
        </p:spPr>
        <p:txBody>
          <a:bodyPr anchor="b">
            <a:noAutofit/>
          </a:bodyPr>
          <a:lstStyle/>
          <a:p>
            <a:r>
              <a:rPr lang="en-US" sz="4000" dirty="0">
                <a:latin typeface="Source Sans Pro Black" panose="020B0803030403020204" pitchFamily="34" charset="0"/>
                <a:ea typeface="Source Sans Pro Black" panose="020B0803030403020204" pitchFamily="34" charset="0"/>
              </a:rPr>
              <a:t>FUTURE DIRECTIONS</a:t>
            </a:r>
          </a:p>
        </p:txBody>
      </p:sp>
      <p:sp>
        <p:nvSpPr>
          <p:cNvPr id="3" name="Content Placeholder 2">
            <a:extLst>
              <a:ext uri="{FF2B5EF4-FFF2-40B4-BE49-F238E27FC236}">
                <a16:creationId xmlns:a16="http://schemas.microsoft.com/office/drawing/2014/main" id="{3CB39D50-A206-6AA9-40DE-B510204B3D1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8990" y="734938"/>
            <a:ext cx="7685810" cy="6058969"/>
          </a:xfrm>
        </p:spPr>
        <p:txBody>
          <a:bodyPr>
            <a:noAutofit/>
          </a:bodyPr>
          <a:lstStyle/>
          <a:p>
            <a:pPr marL="0" indent="0">
              <a:spcBef>
                <a:spcPts val="2500"/>
              </a:spcBef>
              <a:buFont typeface="Arial" panose="020B0604020202020204" pitchFamily="34" charset="0"/>
              <a:buNone/>
            </a:pPr>
            <a:r>
              <a:rPr lang="en-US" b="1" dirty="0">
                <a:latin typeface="Source Sans Pro" panose="020B0503030403020204" pitchFamily="34" charset="0"/>
                <a:ea typeface="Source Sans Pro" panose="020B0503030403020204" pitchFamily="34" charset="0"/>
              </a:rPr>
              <a:t>Scaling Across Regions</a:t>
            </a:r>
          </a:p>
          <a:p>
            <a:pPr marL="0" lvl="1" indent="0">
              <a:buFont typeface="Arial" panose="020B0604020202020204" pitchFamily="34" charset="0"/>
              <a:buNone/>
            </a:pPr>
            <a:r>
              <a:rPr lang="en-US" sz="1800" dirty="0">
                <a:latin typeface="Source Sans Pro" panose="020B0503030403020204" pitchFamily="34" charset="0"/>
                <a:ea typeface="Source Sans Pro" panose="020B0503030403020204" pitchFamily="34" charset="0"/>
              </a:rPr>
              <a:t>Plans focus on expanding the IMPPaCT model's reach to multiple regions to broaden its impact in social care. </a:t>
            </a:r>
          </a:p>
          <a:p>
            <a:pPr marL="0" indent="0">
              <a:spcBef>
                <a:spcPts val="2500"/>
              </a:spcBef>
              <a:buFont typeface="Arial" panose="020B0604020202020204" pitchFamily="34" charset="0"/>
              <a:buNone/>
            </a:pPr>
            <a:r>
              <a:rPr lang="en-US" b="1" dirty="0">
                <a:latin typeface="Source Sans Pro" panose="020B0503030403020204" pitchFamily="34" charset="0"/>
                <a:ea typeface="Source Sans Pro" panose="020B0503030403020204" pitchFamily="34" charset="0"/>
              </a:rPr>
              <a:t>Integrating Additional Disciplines</a:t>
            </a:r>
          </a:p>
          <a:p>
            <a:pPr marL="0" lvl="1" indent="0">
              <a:buFont typeface="Arial" panose="020B0604020202020204" pitchFamily="34" charset="0"/>
              <a:buNone/>
            </a:pPr>
            <a:r>
              <a:rPr lang="en-US" sz="1800" dirty="0">
                <a:latin typeface="Source Sans Pro" panose="020B0503030403020204" pitchFamily="34" charset="0"/>
                <a:ea typeface="Source Sans Pro" panose="020B0503030403020204" pitchFamily="34" charset="0"/>
              </a:rPr>
              <a:t>Incorporating more AHP and healthcare disciplines will enhance mode’s comprehensiveness and collaboration.</a:t>
            </a:r>
          </a:p>
          <a:p>
            <a:pPr marL="0" indent="0">
              <a:spcBef>
                <a:spcPts val="2500"/>
              </a:spcBef>
              <a:buFont typeface="Arial" panose="020B0604020202020204" pitchFamily="34" charset="0"/>
              <a:buNone/>
            </a:pPr>
            <a:r>
              <a:rPr lang="en-US" b="1" dirty="0">
                <a:latin typeface="Source Sans Pro" panose="020B0503030403020204" pitchFamily="34" charset="0"/>
                <a:ea typeface="Source Sans Pro" panose="020B0503030403020204" pitchFamily="34" charset="0"/>
              </a:rPr>
              <a:t>Enhancing Digital Resources</a:t>
            </a:r>
          </a:p>
          <a:p>
            <a:pPr marL="0" lvl="1" indent="0">
              <a:buFont typeface="Arial" panose="020B0604020202020204" pitchFamily="34" charset="0"/>
              <a:buNone/>
            </a:pPr>
            <a:r>
              <a:rPr lang="en-US" sz="1800" dirty="0">
                <a:latin typeface="Source Sans Pro" panose="020B0503030403020204" pitchFamily="34" charset="0"/>
                <a:ea typeface="Source Sans Pro" panose="020B0503030403020204" pitchFamily="34" charset="0"/>
              </a:rPr>
              <a:t>Improving digital tools supports remote learning and accessibility for wider audiences.</a:t>
            </a:r>
          </a:p>
          <a:p>
            <a:pPr marL="0" indent="0">
              <a:spcBef>
                <a:spcPts val="2500"/>
              </a:spcBef>
              <a:buFont typeface="Arial" panose="020B0604020202020204" pitchFamily="34" charset="0"/>
              <a:buNone/>
            </a:pPr>
            <a:r>
              <a:rPr lang="en-US" b="1" dirty="0">
                <a:latin typeface="Source Sans Pro" panose="020B0503030403020204" pitchFamily="34" charset="0"/>
                <a:ea typeface="Source Sans Pro" panose="020B0503030403020204" pitchFamily="34" charset="0"/>
              </a:rPr>
              <a:t>Integrating Research </a:t>
            </a:r>
          </a:p>
          <a:p>
            <a:pPr marL="0" lvl="1" indent="0">
              <a:buFont typeface="Arial" panose="020B0604020202020204" pitchFamily="34" charset="0"/>
              <a:buNone/>
            </a:pPr>
            <a:r>
              <a:rPr lang="en-US" sz="1800" dirty="0">
                <a:latin typeface="Source Sans Pro" panose="020B0503030403020204" pitchFamily="34" charset="0"/>
                <a:ea typeface="Source Sans Pro" panose="020B0503030403020204" pitchFamily="34" charset="0"/>
              </a:rPr>
              <a:t>Collating data on impact on staff retention, student confidence ,falls prevention in care homes and hospital admissions to help with research data collection</a:t>
            </a:r>
          </a:p>
        </p:txBody>
      </p:sp>
      <p:pic>
        <p:nvPicPr>
          <p:cNvPr id="5" name="Content Placeholder 4" descr="3D anonymous people avatars in abstract virtual space.">
            <a:extLst>
              <a:ext uri="{FF2B5EF4-FFF2-40B4-BE49-F238E27FC236}">
                <a16:creationId xmlns:a16="http://schemas.microsoft.com/office/drawing/2014/main" id="{913AB39C-1711-4D08-9051-367055A6067A}"/>
              </a:ext>
            </a:extLst>
          </p:cNvPr>
          <p:cNvPicPr>
            <a:picLocks noGrp="1" noChangeAspect="1"/>
          </p:cNvPicPr>
          <p:nvPr>
            <p:ph type="pic" sz="quarter" idx="13"/>
          </p:nvPr>
        </p:nvPicPr>
        <p:blipFill>
          <a:blip r:embed="rId3"/>
          <a:srcRect l="26693" r="39676"/>
          <a:stretch>
            <a:fillRect/>
          </a:stretch>
        </p:blipFill>
        <p:spPr>
          <a:xfrm>
            <a:off x="8094518" y="4670"/>
            <a:ext cx="4097481" cy="6853330"/>
          </a:xfrm>
          <a:prstGeom prst="rect">
            <a:avLst/>
          </a:prstGeom>
          <a:noFill/>
          <a:ln w="25400">
            <a:solidFill>
              <a:srgbClr val="000000"/>
            </a:solidFill>
          </a:ln>
        </p:spPr>
      </p:pic>
    </p:spTree>
    <p:extLst>
      <p:ext uri="{BB962C8B-B14F-4D97-AF65-F5344CB8AC3E}">
        <p14:creationId xmlns:p14="http://schemas.microsoft.com/office/powerpoint/2010/main" val="383982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001E-DDD9-B4BE-2F13-FFF1E2793903}"/>
              </a:ext>
            </a:extLst>
          </p:cNvPr>
          <p:cNvSpPr>
            <a:spLocks noGrp="1"/>
          </p:cNvSpPr>
          <p:nvPr>
            <p:ph type="title"/>
          </p:nvPr>
        </p:nvSpPr>
        <p:spPr>
          <a:xfrm>
            <a:off x="612648" y="548640"/>
            <a:ext cx="10966704" cy="1132258"/>
          </a:xfrm>
        </p:spPr>
        <p:txBody>
          <a:bodyPr vert="horz" lIns="91440" tIns="45720" rIns="91440" bIns="45720" rtlCol="0" anchor="t">
            <a:normAutofit/>
          </a:bodyPr>
          <a:lstStyle/>
          <a:p>
            <a:r>
              <a:rPr lang="en-US" b="1" kern="1200" dirty="0" err="1">
                <a:solidFill>
                  <a:srgbClr val="C00000"/>
                </a:solidFill>
                <a:latin typeface="+mj-lt"/>
                <a:ea typeface="+mj-ea"/>
                <a:cs typeface="+mj-cs"/>
              </a:rPr>
              <a:t>IMPPaCT</a:t>
            </a:r>
            <a:r>
              <a:rPr lang="en-US" b="1" kern="1200" dirty="0">
                <a:solidFill>
                  <a:srgbClr val="C00000"/>
                </a:solidFill>
                <a:latin typeface="+mj-lt"/>
                <a:ea typeface="+mj-ea"/>
                <a:cs typeface="+mj-cs"/>
              </a:rPr>
              <a:t> Model - Video</a:t>
            </a:r>
          </a:p>
        </p:txBody>
      </p:sp>
      <p:pic>
        <p:nvPicPr>
          <p:cNvPr id="9" name="Online Media 8" title="IMPPaCT Model">
            <a:hlinkClick r:id="" action="ppaction://media"/>
            <a:extLst>
              <a:ext uri="{FF2B5EF4-FFF2-40B4-BE49-F238E27FC236}">
                <a16:creationId xmlns:a16="http://schemas.microsoft.com/office/drawing/2014/main" id="{864390DC-8A6A-D79B-8D42-D65243B47D0F}"/>
              </a:ext>
            </a:extLst>
          </p:cNvPr>
          <p:cNvPicPr>
            <a:picLocks noGrp="1" noRot="1" noChangeAspect="1"/>
          </p:cNvPicPr>
          <p:nvPr>
            <p:ph sz="quarter" idx="17"/>
            <a:videoFile r:link="rId1"/>
          </p:nvPr>
        </p:nvPicPr>
        <p:blipFill>
          <a:blip r:embed="rId4"/>
          <a:stretch>
            <a:fillRect/>
          </a:stretch>
        </p:blipFill>
        <p:spPr>
          <a:xfrm>
            <a:off x="612647" y="2523343"/>
            <a:ext cx="5049837" cy="2853157"/>
          </a:xfrm>
          <a:prstGeom prst="rect">
            <a:avLst/>
          </a:prstGeom>
          <a:noFill/>
        </p:spPr>
      </p:pic>
      <p:sp>
        <p:nvSpPr>
          <p:cNvPr id="4" name="TextBox 3">
            <a:extLst>
              <a:ext uri="{FF2B5EF4-FFF2-40B4-BE49-F238E27FC236}">
                <a16:creationId xmlns:a16="http://schemas.microsoft.com/office/drawing/2014/main" id="{319D003D-952C-E4FC-A445-64DB21AFF06E}"/>
              </a:ext>
            </a:extLst>
          </p:cNvPr>
          <p:cNvSpPr txBox="1"/>
          <p:nvPr/>
        </p:nvSpPr>
        <p:spPr>
          <a:xfrm>
            <a:off x="6402388" y="1941513"/>
            <a:ext cx="5049837" cy="3986212"/>
          </a:xfrm>
          <a:prstGeom prst="rect">
            <a:avLst/>
          </a:prstGeom>
          <a:solidFill>
            <a:schemeClr val="bg1"/>
          </a:solidFill>
          <a:ln w="25400">
            <a:solidFill>
              <a:schemeClr val="dk1"/>
            </a:solidFill>
          </a:ln>
        </p:spPr>
        <p:txBody>
          <a:bodyPr vert="horz" lIns="365760" tIns="274320" rIns="365760" bIns="45720" rtlCol="0">
            <a:normAutofit/>
          </a:bodyPr>
          <a:lstStyle/>
          <a:p>
            <a:pPr>
              <a:lnSpc>
                <a:spcPct val="120000"/>
              </a:lnSpc>
              <a:spcBef>
                <a:spcPts val="1000"/>
              </a:spcBef>
              <a:buFont typeface="Arial" panose="020B0604020202020204" pitchFamily="34" charset="0"/>
            </a:pPr>
            <a:r>
              <a:rPr lang="en-US" sz="2800" b="1" u="sng" dirty="0"/>
              <a:t>Video Link:  </a:t>
            </a:r>
            <a:r>
              <a:rPr lang="en-US" sz="2800" b="1" u="sng" dirty="0">
                <a:solidFill>
                  <a:srgbClr val="0070C0"/>
                </a:solidFill>
                <a:hlinkClick r:id="rId5">
                  <a:extLst>
                    <a:ext uri="{A12FA001-AC4F-418D-AE19-62706E023703}">
                      <ahyp:hlinkClr xmlns:ahyp="http://schemas.microsoft.com/office/drawing/2018/hyperlinkcolor" val="tx"/>
                    </a:ext>
                  </a:extLst>
                </a:hlinkClick>
              </a:rPr>
              <a:t>https://www.youtube.com/watch?v=pUXs316LhI4</a:t>
            </a:r>
            <a:endParaRPr lang="en-US" sz="2800" b="1" u="sng" dirty="0">
              <a:solidFill>
                <a:srgbClr val="0070C0"/>
              </a:solidFill>
            </a:endParaRPr>
          </a:p>
        </p:txBody>
      </p:sp>
    </p:spTree>
    <p:extLst>
      <p:ext uri="{BB962C8B-B14F-4D97-AF65-F5344CB8AC3E}">
        <p14:creationId xmlns:p14="http://schemas.microsoft.com/office/powerpoint/2010/main" val="361203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FBB8-A2D7-9401-DAF0-4EF2A9400F35}"/>
              </a:ext>
            </a:extLst>
          </p:cNvPr>
          <p:cNvSpPr>
            <a:spLocks noGrp="1"/>
          </p:cNvSpPr>
          <p:nvPr>
            <p:ph type="title"/>
          </p:nvPr>
        </p:nvSpPr>
        <p:spPr/>
        <p:txBody>
          <a:bodyPr/>
          <a:lstStyle/>
          <a:p>
            <a:pPr algn="ctr"/>
            <a:r>
              <a:rPr lang="en-GB" dirty="0">
                <a:latin typeface="Source Sans Pro Black" panose="020B0803030403020204" pitchFamily="34" charset="0"/>
                <a:ea typeface="Source Sans Pro Black" panose="020B0803030403020204" pitchFamily="34" charset="0"/>
              </a:rPr>
              <a:t>References</a:t>
            </a:r>
            <a:r>
              <a:rPr lang="en-GB" dirty="0"/>
              <a:t> </a:t>
            </a:r>
          </a:p>
        </p:txBody>
      </p:sp>
      <p:sp>
        <p:nvSpPr>
          <p:cNvPr id="3" name="Content Placeholder 2">
            <a:extLst>
              <a:ext uri="{FF2B5EF4-FFF2-40B4-BE49-F238E27FC236}">
                <a16:creationId xmlns:a16="http://schemas.microsoft.com/office/drawing/2014/main" id="{6CC7C0DF-E206-5F0E-5B8A-0F0648FF1F0F}"/>
              </a:ext>
            </a:extLst>
          </p:cNvPr>
          <p:cNvSpPr>
            <a:spLocks noGrp="1"/>
          </p:cNvSpPr>
          <p:nvPr>
            <p:ph idx="1"/>
          </p:nvPr>
        </p:nvSpPr>
        <p:spPr/>
        <p:txBody>
          <a:bodyPr>
            <a:normAutofit fontScale="92500"/>
          </a:bodyPr>
          <a:lstStyle/>
          <a:p>
            <a:pPr lvl="0"/>
            <a:r>
              <a:rPr lang="en-US" sz="1700" dirty="0">
                <a:latin typeface="Source Sans Pro" panose="020B0503030403020204" pitchFamily="34" charset="0"/>
                <a:ea typeface="Source Sans Pro" panose="020B0503030403020204" pitchFamily="34" charset="0"/>
              </a:rPr>
              <a:t>Jackson, S., Roberts, C. and Sarah, D. (2022). Evidence-based Handbook to Practice Placements for Allied Health Professionals Evidence-based Handbook to Practice Placements for Allied Health Professionals. [online] Available at: https://www.hee.nhs.uk/sites/default/files/documents/Evidence-based%20Handbook.pdf.(Accessed 21 August 2025)</a:t>
            </a:r>
            <a:endParaRPr lang="en-GB" sz="1700" dirty="0">
              <a:latin typeface="Source Sans Pro" panose="020B0503030403020204" pitchFamily="34" charset="0"/>
              <a:ea typeface="Source Sans Pro" panose="020B0503030403020204" pitchFamily="34" charset="0"/>
            </a:endParaRPr>
          </a:p>
          <a:p>
            <a:pPr lvl="0"/>
            <a:r>
              <a:rPr lang="en-US" sz="1700" dirty="0">
                <a:latin typeface="Source Sans Pro" panose="020B0503030403020204" pitchFamily="34" charset="0"/>
                <a:ea typeface="Source Sans Pro" panose="020B0503030403020204" pitchFamily="34" charset="0"/>
              </a:rPr>
              <a:t>Mohammed, C.A., ANAND, R. and Ummer, V.S. (2021). Interprofessional education (IPE): A framework for introducing teamwork and collaboration in health professions curriculum. Medical Journal Armed Forces India, [online] 77(1), pp.16–21. </a:t>
            </a:r>
            <a:r>
              <a:rPr lang="en-US" sz="1700" dirty="0" err="1">
                <a:latin typeface="Source Sans Pro" panose="020B0503030403020204" pitchFamily="34" charset="0"/>
                <a:ea typeface="Source Sans Pro" panose="020B0503030403020204" pitchFamily="34" charset="0"/>
              </a:rPr>
              <a:t>doi:https</a:t>
            </a:r>
            <a:r>
              <a:rPr lang="en-US" sz="1700" dirty="0">
                <a:latin typeface="Source Sans Pro" panose="020B0503030403020204" pitchFamily="34" charset="0"/>
                <a:ea typeface="Source Sans Pro" panose="020B0503030403020204" pitchFamily="34" charset="0"/>
              </a:rPr>
              <a:t>://doi.org/10.1016/j.mjafi.2021.01.012. (Accessed 21 August 2025)</a:t>
            </a:r>
            <a:endParaRPr lang="en-GB" sz="1700" dirty="0">
              <a:latin typeface="Source Sans Pro" panose="020B0503030403020204" pitchFamily="34" charset="0"/>
              <a:ea typeface="Source Sans Pro" panose="020B0503030403020204" pitchFamily="34" charset="0"/>
            </a:endParaRPr>
          </a:p>
          <a:p>
            <a:pPr lvl="0"/>
            <a:r>
              <a:rPr lang="en-US" sz="1700" dirty="0">
                <a:latin typeface="Source Sans Pro" panose="020B0503030403020204" pitchFamily="34" charset="0"/>
                <a:ea typeface="Source Sans Pro" panose="020B0503030403020204" pitchFamily="34" charset="0"/>
              </a:rPr>
              <a:t>National Health Service England (2019). NHS Long Term Plan. [online] NHS England. Available at: https://www.longtermplan.nhs.uk/ (Accessed 21 August 2025)</a:t>
            </a:r>
            <a:endParaRPr lang="en-GB" sz="1700" dirty="0">
              <a:latin typeface="Source Sans Pro" panose="020B0503030403020204" pitchFamily="34" charset="0"/>
              <a:ea typeface="Source Sans Pro" panose="020B0503030403020204" pitchFamily="34" charset="0"/>
            </a:endParaRPr>
          </a:p>
          <a:p>
            <a:pPr lvl="0"/>
            <a:r>
              <a:rPr lang="en-US" sz="1700" dirty="0">
                <a:latin typeface="Source Sans Pro" panose="020B0503030403020204" pitchFamily="34" charset="0"/>
                <a:ea typeface="Source Sans Pro" panose="020B0503030403020204" pitchFamily="34" charset="0"/>
              </a:rPr>
              <a:t>NICE (2025). Overview | Falls: Assessment and Prevention in Older People and in People 50 and over at Higher Risk | Guidance | NICE. [online] Nice.org.uk. Available at: https://www.nice.org.uk/guidance/ng249 (Accessed 21 August 2025)</a:t>
            </a:r>
            <a:endParaRPr lang="en-GB" sz="1700" dirty="0">
              <a:latin typeface="Source Sans Pro" panose="020B0503030403020204" pitchFamily="34" charset="0"/>
              <a:ea typeface="Source Sans Pro" panose="020B0503030403020204" pitchFamily="34" charset="0"/>
            </a:endParaRPr>
          </a:p>
          <a:p>
            <a:pPr lvl="0"/>
            <a:r>
              <a:rPr lang="en-US" sz="1700" dirty="0">
                <a:latin typeface="Source Sans Pro" panose="020B0503030403020204" pitchFamily="34" charset="0"/>
                <a:ea typeface="Source Sans Pro" panose="020B0503030403020204" pitchFamily="34" charset="0"/>
              </a:rPr>
              <a:t>NIHR (2024). Falls in Care homes : A brief for policymakers (online). Available at: </a:t>
            </a:r>
            <a:r>
              <a:rPr lang="en-US" sz="1700" u="sng" dirty="0">
                <a:latin typeface="Source Sans Pro" panose="020B0503030403020204" pitchFamily="34" charset="0"/>
                <a:ea typeface="Source Sans Pro" panose="020B0503030403020204" pitchFamily="34" charset="0"/>
                <a:hlinkClick r:id="rId2"/>
              </a:rPr>
              <a:t>https://</a:t>
            </a:r>
            <a:r>
              <a:rPr lang="en-US" sz="1700" b="1" u="sng" dirty="0">
                <a:latin typeface="Source Sans Pro" panose="020B0503030403020204" pitchFamily="34" charset="0"/>
                <a:ea typeface="Source Sans Pro" panose="020B0503030403020204" pitchFamily="34" charset="0"/>
                <a:hlinkClick r:id="rId2"/>
              </a:rPr>
              <a:t>arc-em.nihr.ac.uk</a:t>
            </a:r>
            <a:r>
              <a:rPr lang="en-US" sz="1700" u="sng" dirty="0">
                <a:latin typeface="Source Sans Pro" panose="020B0503030403020204" pitchFamily="34" charset="0"/>
                <a:ea typeface="Source Sans Pro" panose="020B0503030403020204" pitchFamily="34" charset="0"/>
                <a:hlinkClick r:id="rId2"/>
              </a:rPr>
              <a:t>/sites/default/files/uploads/downloads/Policy%20Brief%20-%20Falls%20in%20Care%20Homes%20A%20brief%20for%20Policymakers%202025_0.pdf</a:t>
            </a:r>
            <a:r>
              <a:rPr lang="en-US" sz="1700" dirty="0">
                <a:latin typeface="Source Sans Pro" panose="020B0503030403020204" pitchFamily="34" charset="0"/>
                <a:ea typeface="Source Sans Pro" panose="020B0503030403020204" pitchFamily="34" charset="0"/>
              </a:rPr>
              <a:t> ( Accessed on 21</a:t>
            </a:r>
            <a:r>
              <a:rPr lang="en-US" sz="1700" baseline="30000" dirty="0">
                <a:latin typeface="Source Sans Pro" panose="020B0503030403020204" pitchFamily="34" charset="0"/>
                <a:ea typeface="Source Sans Pro" panose="020B0503030403020204" pitchFamily="34" charset="0"/>
              </a:rPr>
              <a:t>st</a:t>
            </a:r>
            <a:r>
              <a:rPr lang="en-US" sz="1700" dirty="0">
                <a:latin typeface="Source Sans Pro" panose="020B0503030403020204" pitchFamily="34" charset="0"/>
                <a:ea typeface="Source Sans Pro" panose="020B0503030403020204" pitchFamily="34" charset="0"/>
              </a:rPr>
              <a:t> August 2025)</a:t>
            </a:r>
            <a:endParaRPr lang="en-GB" sz="1700" dirty="0">
              <a:latin typeface="Source Sans Pro" panose="020B0503030403020204" pitchFamily="34" charset="0"/>
              <a:ea typeface="Source Sans Pro" panose="020B0503030403020204" pitchFamily="34" charset="0"/>
            </a:endParaRPr>
          </a:p>
          <a:p>
            <a:endParaRPr lang="en-GB" dirty="0"/>
          </a:p>
        </p:txBody>
      </p:sp>
    </p:spTree>
    <p:extLst>
      <p:ext uri="{BB962C8B-B14F-4D97-AF65-F5344CB8AC3E}">
        <p14:creationId xmlns:p14="http://schemas.microsoft.com/office/powerpoint/2010/main" val="992308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CDD8-60F1-5F6E-D962-134679F51745}"/>
              </a:ext>
            </a:extLst>
          </p:cNvPr>
          <p:cNvSpPr>
            <a:spLocks noGrp="1"/>
          </p:cNvSpPr>
          <p:nvPr>
            <p:ph type="title"/>
          </p:nvPr>
        </p:nvSpPr>
        <p:spPr>
          <a:xfrm>
            <a:off x="1580331" y="1525905"/>
            <a:ext cx="8838202" cy="846396"/>
          </a:xfrm>
        </p:spPr>
        <p:txBody>
          <a:bodyPr anchor="b">
            <a:normAutofit/>
          </a:bodyPr>
          <a:lstStyle/>
          <a:p>
            <a:r>
              <a:rPr lang="en-GB" b="1" dirty="0"/>
              <a:t>ACKNOWLEDGEMENT</a:t>
            </a:r>
          </a:p>
        </p:txBody>
      </p:sp>
      <p:graphicFrame>
        <p:nvGraphicFramePr>
          <p:cNvPr id="14" name="Content Placeholder 2">
            <a:extLst>
              <a:ext uri="{FF2B5EF4-FFF2-40B4-BE49-F238E27FC236}">
                <a16:creationId xmlns:a16="http://schemas.microsoft.com/office/drawing/2014/main" id="{F196A109-B570-20E6-F7E1-3CB4AC650FB6}"/>
              </a:ext>
            </a:extLst>
          </p:cNvPr>
          <p:cNvGraphicFramePr>
            <a:graphicFrameLocks noGrp="1"/>
          </p:cNvGraphicFramePr>
          <p:nvPr>
            <p:ph sz="quarter" idx="13"/>
            <p:extLst>
              <p:ext uri="{D42A27DB-BD31-4B8C-83A1-F6EECF244321}">
                <p14:modId xmlns:p14="http://schemas.microsoft.com/office/powerpoint/2010/main" val="3318281731"/>
              </p:ext>
            </p:extLst>
          </p:nvPr>
        </p:nvGraphicFramePr>
        <p:xfrm>
          <a:off x="1580332" y="2650524"/>
          <a:ext cx="8838202" cy="238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586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08B0-FE76-B231-C8B4-0B9BFAD18CC8}"/>
              </a:ext>
            </a:extLst>
          </p:cNvPr>
          <p:cNvSpPr>
            <a:spLocks noGrp="1"/>
          </p:cNvSpPr>
          <p:nvPr>
            <p:ph type="title"/>
          </p:nvPr>
        </p:nvSpPr>
        <p:spPr>
          <a:xfrm>
            <a:off x="612648" y="514649"/>
            <a:ext cx="10963655" cy="972373"/>
          </a:xfrm>
        </p:spPr>
        <p:txBody>
          <a:bodyPr anchor="b">
            <a:normAutofit/>
          </a:bodyPr>
          <a:lstStyle/>
          <a:p>
            <a:r>
              <a:rPr lang="en-GB" b="1"/>
              <a:t>What is an IMPPaCT Model?</a:t>
            </a:r>
          </a:p>
        </p:txBody>
      </p:sp>
      <p:graphicFrame>
        <p:nvGraphicFramePr>
          <p:cNvPr id="6" name="Rectangle 1">
            <a:extLst>
              <a:ext uri="{FF2B5EF4-FFF2-40B4-BE49-F238E27FC236}">
                <a16:creationId xmlns:a16="http://schemas.microsoft.com/office/drawing/2014/main" id="{3F614942-89A7-6CE9-B5AE-9866F96DCAA3}"/>
              </a:ext>
            </a:extLst>
          </p:cNvPr>
          <p:cNvGraphicFramePr>
            <a:graphicFrameLocks noGrp="1"/>
          </p:cNvGraphicFramePr>
          <p:nvPr>
            <p:ph idx="1"/>
            <p:extLst>
              <p:ext uri="{D42A27DB-BD31-4B8C-83A1-F6EECF244321}">
                <p14:modId xmlns:p14="http://schemas.microsoft.com/office/powerpoint/2010/main" val="3543949743"/>
              </p:ext>
            </p:extLst>
          </p:nvPr>
        </p:nvGraphicFramePr>
        <p:xfrm>
          <a:off x="612647" y="1629786"/>
          <a:ext cx="10963656" cy="4593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217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E3C4-E533-4867-C7A2-CD9E8A02DB68}"/>
              </a:ext>
            </a:extLst>
          </p:cNvPr>
          <p:cNvSpPr>
            <a:spLocks noGrp="1"/>
          </p:cNvSpPr>
          <p:nvPr>
            <p:ph type="title"/>
          </p:nvPr>
        </p:nvSpPr>
        <p:spPr>
          <a:xfrm>
            <a:off x="612648" y="548640"/>
            <a:ext cx="10966704" cy="1132258"/>
          </a:xfrm>
        </p:spPr>
        <p:txBody>
          <a:bodyPr anchor="t">
            <a:normAutofit/>
          </a:bodyPr>
          <a:lstStyle/>
          <a:p>
            <a:r>
              <a:rPr lang="en-US" b="1" dirty="0"/>
              <a:t>SUPPORTING RESEARCH</a:t>
            </a:r>
          </a:p>
        </p:txBody>
      </p:sp>
      <p:sp>
        <p:nvSpPr>
          <p:cNvPr id="3" name="Content Placeholder 2">
            <a:extLst>
              <a:ext uri="{FF2B5EF4-FFF2-40B4-BE49-F238E27FC236}">
                <a16:creationId xmlns:a16="http://schemas.microsoft.com/office/drawing/2014/main" id="{D155AC69-0CC1-3D85-89DB-023A2550C362}"/>
              </a:ext>
            </a:extLst>
          </p:cNvPr>
          <p:cNvSpPr>
            <a:spLocks noGrp="1"/>
          </p:cNvSpPr>
          <p:nvPr>
            <p:ph sz="quarter" idx="17"/>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956816"/>
            <a:ext cx="5049837" cy="3986212"/>
          </a:xfrm>
        </p:spPr>
        <p:txBody>
          <a:bodyPr>
            <a:normAutofit/>
          </a:bodyPr>
          <a:lstStyle/>
          <a:p>
            <a:pPr marL="0" indent="0" defTabSz="457200">
              <a:spcBef>
                <a:spcPts val="2500"/>
              </a:spcBef>
              <a:spcAft>
                <a:spcPts val="1000"/>
              </a:spcAft>
              <a:buFont typeface="Arial" panose="020B0604020202020204" pitchFamily="34" charset="0"/>
              <a:buNone/>
              <a:defRPr sz="1800"/>
            </a:pPr>
            <a:r>
              <a:rPr lang="en-GB" b="1" dirty="0"/>
              <a:t>NICE guidelines (2025) emphasize falls prevention in older adults.</a:t>
            </a:r>
          </a:p>
          <a:p>
            <a:pPr marL="0" lvl="0" indent="0" defTabSz="457200">
              <a:spcBef>
                <a:spcPts val="2500"/>
              </a:spcBef>
              <a:spcAft>
                <a:spcPts val="1000"/>
              </a:spcAft>
              <a:buFont typeface="Arial" panose="020B0604020202020204" pitchFamily="34" charset="0"/>
              <a:buNone/>
              <a:defRPr sz="1800"/>
            </a:pPr>
            <a:r>
              <a:rPr lang="en-GB" b="1" dirty="0"/>
              <a:t>Contemporary research highlights integrated, community-oriented education models (Jackson et al., 2022; NHS England, 2019).</a:t>
            </a:r>
          </a:p>
          <a:p>
            <a:pPr marL="0" lvl="0" indent="0" defTabSz="457200">
              <a:spcBef>
                <a:spcPts val="2500"/>
              </a:spcBef>
              <a:spcAft>
                <a:spcPts val="1000"/>
              </a:spcAft>
              <a:buFont typeface="Arial" panose="020B0604020202020204" pitchFamily="34" charset="0"/>
              <a:buNone/>
              <a:defRPr sz="1800"/>
            </a:pPr>
            <a:r>
              <a:rPr lang="en-GB" b="1" dirty="0"/>
              <a:t>Multi-professional learning environments improve patient/person-centred outcomes and professional identity (Mohammed, Anand &amp; Ummer, 2021).</a:t>
            </a:r>
          </a:p>
          <a:p>
            <a:pPr marL="0" indent="0">
              <a:spcBef>
                <a:spcPts val="2500"/>
              </a:spcBef>
              <a:buFont typeface="Arial" panose="020B0604020202020204" pitchFamily="34" charset="0"/>
              <a:buNone/>
            </a:pPr>
            <a:endParaRPr lang="en-GB" sz="1400" b="1" dirty="0"/>
          </a:p>
        </p:txBody>
      </p:sp>
      <p:pic>
        <p:nvPicPr>
          <p:cNvPr id="7" name="Picture 6" descr="A blue text on a black background&#10;&#10;AI-generated content may be incorrect.">
            <a:extLst>
              <a:ext uri="{FF2B5EF4-FFF2-40B4-BE49-F238E27FC236}">
                <a16:creationId xmlns:a16="http://schemas.microsoft.com/office/drawing/2014/main" id="{9F4BD729-9301-3CCA-4DAD-D6E9FE3E9E8E}"/>
              </a:ext>
            </a:extLst>
          </p:cNvPr>
          <p:cNvPicPr>
            <a:picLocks noChangeAspect="1"/>
          </p:cNvPicPr>
          <p:nvPr/>
        </p:nvPicPr>
        <p:blipFill>
          <a:blip r:embed="rId3"/>
          <a:stretch>
            <a:fillRect/>
          </a:stretch>
        </p:blipFill>
        <p:spPr>
          <a:xfrm>
            <a:off x="6402388" y="1990432"/>
            <a:ext cx="5049837" cy="3888373"/>
          </a:xfrm>
          <a:prstGeom prst="rect">
            <a:avLst/>
          </a:prstGeom>
          <a:noFill/>
          <a:ln w="25400">
            <a:solidFill>
              <a:schemeClr val="dk1"/>
            </a:solidFill>
          </a:ln>
        </p:spPr>
      </p:pic>
    </p:spTree>
    <p:extLst>
      <p:ext uri="{BB962C8B-B14F-4D97-AF65-F5344CB8AC3E}">
        <p14:creationId xmlns:p14="http://schemas.microsoft.com/office/powerpoint/2010/main" val="40668246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616C1-BF7E-3874-69D4-C7E505B8B88F}"/>
              </a:ext>
            </a:extLst>
          </p:cNvPr>
          <p:cNvPicPr>
            <a:picLocks noChangeAspect="1"/>
          </p:cNvPicPr>
          <p:nvPr/>
        </p:nvPicPr>
        <p:blipFill>
          <a:blip r:embed="rId3">
            <a:alphaModFix amt="20000"/>
          </a:blip>
          <a:stretch>
            <a:fillRect/>
          </a:stretch>
        </p:blipFill>
        <p:spPr>
          <a:xfrm>
            <a:off x="0" y="0"/>
            <a:ext cx="12192000" cy="6858000"/>
          </a:xfrm>
          <a:prstGeom prst="rect">
            <a:avLst/>
          </a:prstGeom>
        </p:spPr>
      </p:pic>
      <p:graphicFrame>
        <p:nvGraphicFramePr>
          <p:cNvPr id="4" name="Content Placeholder 3">
            <a:extLst>
              <a:ext uri="{FF2B5EF4-FFF2-40B4-BE49-F238E27FC236}">
                <a16:creationId xmlns:a16="http://schemas.microsoft.com/office/drawing/2014/main" id="{0B7E7233-5C88-F860-DCD5-44B49353685C}"/>
              </a:ext>
            </a:extLst>
          </p:cNvPr>
          <p:cNvGraphicFramePr>
            <a:graphicFrameLocks noGrp="1"/>
          </p:cNvGraphicFramePr>
          <p:nvPr>
            <p:ph idx="1"/>
            <p:extLst>
              <p:ext uri="{D42A27DB-BD31-4B8C-83A1-F6EECF244321}">
                <p14:modId xmlns:p14="http://schemas.microsoft.com/office/powerpoint/2010/main" val="3982509850"/>
              </p:ext>
            </p:extLst>
          </p:nvPr>
        </p:nvGraphicFramePr>
        <p:xfrm>
          <a:off x="193340" y="1110523"/>
          <a:ext cx="11461751" cy="5467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Arrow: Left-Right 4">
            <a:extLst>
              <a:ext uri="{FF2B5EF4-FFF2-40B4-BE49-F238E27FC236}">
                <a16:creationId xmlns:a16="http://schemas.microsoft.com/office/drawing/2014/main" id="{05BBA88A-F6FF-E16D-287E-B88F93D45B91}"/>
              </a:ext>
            </a:extLst>
          </p:cNvPr>
          <p:cNvSpPr/>
          <p:nvPr/>
        </p:nvSpPr>
        <p:spPr>
          <a:xfrm rot="18185072">
            <a:off x="2769001" y="3587433"/>
            <a:ext cx="2073552" cy="60365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0925EFDD-FF34-F6F9-E475-4CA9E6965667}"/>
              </a:ext>
            </a:extLst>
          </p:cNvPr>
          <p:cNvSpPr/>
          <p:nvPr/>
        </p:nvSpPr>
        <p:spPr>
          <a:xfrm>
            <a:off x="7495712" y="1220362"/>
            <a:ext cx="862445" cy="374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5D23560B-9E39-0E10-AA51-A92B3A15DFE2}"/>
              </a:ext>
            </a:extLst>
          </p:cNvPr>
          <p:cNvSpPr/>
          <p:nvPr/>
        </p:nvSpPr>
        <p:spPr>
          <a:xfrm>
            <a:off x="7517240" y="1700775"/>
            <a:ext cx="862445" cy="374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1B398BE2-872E-C560-6416-0BE4CD836F8A}"/>
              </a:ext>
            </a:extLst>
          </p:cNvPr>
          <p:cNvSpPr/>
          <p:nvPr/>
        </p:nvSpPr>
        <p:spPr>
          <a:xfrm>
            <a:off x="7517239" y="2145260"/>
            <a:ext cx="862445" cy="374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CC5FAFC-6FB5-89BA-06F5-CACDB467B4F0}"/>
              </a:ext>
            </a:extLst>
          </p:cNvPr>
          <p:cNvSpPr/>
          <p:nvPr/>
        </p:nvSpPr>
        <p:spPr>
          <a:xfrm>
            <a:off x="8576366" y="1178029"/>
            <a:ext cx="2670463" cy="37407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b="1" dirty="0">
                <a:solidFill>
                  <a:srgbClr val="C00000"/>
                </a:solidFill>
              </a:rPr>
              <a:t>Needs Analysis stage </a:t>
            </a:r>
          </a:p>
        </p:txBody>
      </p:sp>
      <p:sp>
        <p:nvSpPr>
          <p:cNvPr id="10" name="Rectangle 9">
            <a:extLst>
              <a:ext uri="{FF2B5EF4-FFF2-40B4-BE49-F238E27FC236}">
                <a16:creationId xmlns:a16="http://schemas.microsoft.com/office/drawing/2014/main" id="{84273186-381C-D2F5-AE78-7B42F9311E3E}"/>
              </a:ext>
            </a:extLst>
          </p:cNvPr>
          <p:cNvSpPr/>
          <p:nvPr/>
        </p:nvSpPr>
        <p:spPr>
          <a:xfrm>
            <a:off x="8576364" y="1681103"/>
            <a:ext cx="2670463" cy="37407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b="1" dirty="0">
                <a:solidFill>
                  <a:srgbClr val="C00000"/>
                </a:solidFill>
              </a:rPr>
              <a:t>Education delivery stage </a:t>
            </a:r>
          </a:p>
        </p:txBody>
      </p:sp>
      <p:sp>
        <p:nvSpPr>
          <p:cNvPr id="11" name="Rectangle 10">
            <a:extLst>
              <a:ext uri="{FF2B5EF4-FFF2-40B4-BE49-F238E27FC236}">
                <a16:creationId xmlns:a16="http://schemas.microsoft.com/office/drawing/2014/main" id="{61588066-F5AC-7A79-A49E-B523043422F0}"/>
              </a:ext>
            </a:extLst>
          </p:cNvPr>
          <p:cNvSpPr/>
          <p:nvPr/>
        </p:nvSpPr>
        <p:spPr>
          <a:xfrm>
            <a:off x="8576364" y="2117610"/>
            <a:ext cx="2670463" cy="37407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b="1" dirty="0">
                <a:solidFill>
                  <a:srgbClr val="C00000"/>
                </a:solidFill>
              </a:rPr>
              <a:t>Evaluation stage </a:t>
            </a:r>
          </a:p>
        </p:txBody>
      </p:sp>
      <p:sp>
        <p:nvSpPr>
          <p:cNvPr id="13" name="TextBox 12">
            <a:extLst>
              <a:ext uri="{FF2B5EF4-FFF2-40B4-BE49-F238E27FC236}">
                <a16:creationId xmlns:a16="http://schemas.microsoft.com/office/drawing/2014/main" id="{9E83463E-AD3F-A2B5-DC1F-CA7B284AEC6A}"/>
              </a:ext>
            </a:extLst>
          </p:cNvPr>
          <p:cNvSpPr txBox="1"/>
          <p:nvPr/>
        </p:nvSpPr>
        <p:spPr>
          <a:xfrm>
            <a:off x="768927" y="187193"/>
            <a:ext cx="10662226" cy="923330"/>
          </a:xfrm>
          <a:prstGeom prst="rect">
            <a:avLst/>
          </a:prstGeom>
          <a:noFill/>
        </p:spPr>
        <p:txBody>
          <a:bodyPr wrap="square">
            <a:spAutoFit/>
          </a:bodyPr>
          <a:lstStyle/>
          <a:p>
            <a:pPr algn="ctr"/>
            <a:r>
              <a:rPr kumimoji="0" lang="en-GB" sz="5400" b="1" i="0" u="none" strike="noStrike" kern="1200" cap="none" spc="0" normalizeH="0" baseline="0" noProof="0" dirty="0">
                <a:ln>
                  <a:noFill/>
                </a:ln>
                <a:solidFill>
                  <a:srgbClr val="000000"/>
                </a:solidFill>
                <a:effectLst/>
                <a:uLnTx/>
                <a:uFillTx/>
                <a:latin typeface="Source Sans Pro Black" panose="020B0803030403020204" pitchFamily="34" charset="0"/>
                <a:ea typeface="Source Sans Pro Black" panose="020B0803030403020204" pitchFamily="34" charset="0"/>
                <a:cs typeface="+mj-cs"/>
              </a:rPr>
              <a:t>OPERATIONAL STRUCTURE</a:t>
            </a:r>
            <a:endParaRPr lang="en-GB" b="1" dirty="0">
              <a:latin typeface="Source Sans Pro Black" panose="020B0803030403020204" pitchFamily="34" charset="0"/>
              <a:ea typeface="Source Sans Pro Black" panose="020B0803030403020204" pitchFamily="34" charset="0"/>
            </a:endParaRPr>
          </a:p>
        </p:txBody>
      </p:sp>
      <p:sp>
        <p:nvSpPr>
          <p:cNvPr id="2" name="Arrow: Left 1">
            <a:extLst>
              <a:ext uri="{FF2B5EF4-FFF2-40B4-BE49-F238E27FC236}">
                <a16:creationId xmlns:a16="http://schemas.microsoft.com/office/drawing/2014/main" id="{A563B763-970F-F9A3-7DFB-CF113ED50B8E}"/>
              </a:ext>
            </a:extLst>
          </p:cNvPr>
          <p:cNvSpPr/>
          <p:nvPr/>
        </p:nvSpPr>
        <p:spPr>
          <a:xfrm rot="19652740">
            <a:off x="9965811" y="5244440"/>
            <a:ext cx="452664" cy="33380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Left 11">
            <a:extLst>
              <a:ext uri="{FF2B5EF4-FFF2-40B4-BE49-F238E27FC236}">
                <a16:creationId xmlns:a16="http://schemas.microsoft.com/office/drawing/2014/main" id="{4E33CE71-89D7-0DF2-0C9B-EE12DE367EB0}"/>
              </a:ext>
            </a:extLst>
          </p:cNvPr>
          <p:cNvSpPr/>
          <p:nvPr/>
        </p:nvSpPr>
        <p:spPr>
          <a:xfrm rot="20443180">
            <a:off x="6841651" y="4088255"/>
            <a:ext cx="529790" cy="39639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Left 13">
            <a:extLst>
              <a:ext uri="{FF2B5EF4-FFF2-40B4-BE49-F238E27FC236}">
                <a16:creationId xmlns:a16="http://schemas.microsoft.com/office/drawing/2014/main" id="{C6741729-F511-9BC6-C79E-040A02BC427C}"/>
              </a:ext>
            </a:extLst>
          </p:cNvPr>
          <p:cNvSpPr/>
          <p:nvPr/>
        </p:nvSpPr>
        <p:spPr>
          <a:xfrm rot="13858791">
            <a:off x="1729863" y="4567012"/>
            <a:ext cx="511277" cy="4705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Wave 14">
            <a:extLst>
              <a:ext uri="{FF2B5EF4-FFF2-40B4-BE49-F238E27FC236}">
                <a16:creationId xmlns:a16="http://schemas.microsoft.com/office/drawing/2014/main" id="{5D67F679-0E29-05B7-1828-C524CF2674F2}"/>
              </a:ext>
            </a:extLst>
          </p:cNvPr>
          <p:cNvSpPr/>
          <p:nvPr/>
        </p:nvSpPr>
        <p:spPr>
          <a:xfrm rot="19625722">
            <a:off x="202825" y="3348951"/>
            <a:ext cx="2844741" cy="1360648"/>
          </a:xfrm>
          <a:prstGeom prst="wav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285750" indent="-285750" algn="ctr">
              <a:buFont typeface="Arial" panose="020B0604020202020204" pitchFamily="34" charset="0"/>
              <a:buChar char="•"/>
            </a:pPr>
            <a:r>
              <a:rPr lang="en-GB" sz="1600" b="1" dirty="0">
                <a:solidFill>
                  <a:srgbClr val="002060"/>
                </a:solidFill>
              </a:rPr>
              <a:t>½ a day a week</a:t>
            </a:r>
          </a:p>
          <a:p>
            <a:pPr marL="285750" indent="-285750" algn="ctr">
              <a:buFont typeface="Arial" panose="020B0604020202020204" pitchFamily="34" charset="0"/>
              <a:buChar char="•"/>
            </a:pPr>
            <a:r>
              <a:rPr lang="en-GB" sz="1600" b="1" dirty="0">
                <a:solidFill>
                  <a:srgbClr val="002060"/>
                </a:solidFill>
              </a:rPr>
              <a:t>Support assessment paperwork and student support</a:t>
            </a:r>
          </a:p>
        </p:txBody>
      </p:sp>
      <p:sp>
        <p:nvSpPr>
          <p:cNvPr id="16" name="Scroll: Horizontal 15">
            <a:extLst>
              <a:ext uri="{FF2B5EF4-FFF2-40B4-BE49-F238E27FC236}">
                <a16:creationId xmlns:a16="http://schemas.microsoft.com/office/drawing/2014/main" id="{563CC947-0045-E634-7A55-8CC9E303FBCA}"/>
              </a:ext>
            </a:extLst>
          </p:cNvPr>
          <p:cNvSpPr/>
          <p:nvPr/>
        </p:nvSpPr>
        <p:spPr>
          <a:xfrm>
            <a:off x="10470545" y="4313994"/>
            <a:ext cx="1552564" cy="1886945"/>
          </a:xfrm>
          <a:prstGeom prst="horizontalScroll">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b="1" dirty="0">
                <a:solidFill>
                  <a:srgbClr val="FFFF00"/>
                </a:solidFill>
              </a:rPr>
              <a:t>On site supervision and support for managing care staff expectation</a:t>
            </a:r>
          </a:p>
        </p:txBody>
      </p:sp>
      <p:sp>
        <p:nvSpPr>
          <p:cNvPr id="17" name="Scroll: Vertical 16">
            <a:extLst>
              <a:ext uri="{FF2B5EF4-FFF2-40B4-BE49-F238E27FC236}">
                <a16:creationId xmlns:a16="http://schemas.microsoft.com/office/drawing/2014/main" id="{E727CB6A-B11D-7B8E-4DE1-8D3E4CD43013}"/>
              </a:ext>
            </a:extLst>
          </p:cNvPr>
          <p:cNvSpPr/>
          <p:nvPr/>
        </p:nvSpPr>
        <p:spPr>
          <a:xfrm>
            <a:off x="7457115" y="3241947"/>
            <a:ext cx="2476521" cy="1204409"/>
          </a:xfrm>
          <a:prstGeom prst="verticalScroll">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GB" sz="1400" b="1" dirty="0">
                <a:solidFill>
                  <a:srgbClr val="FFFF00"/>
                </a:solidFill>
              </a:rPr>
              <a:t>Coordinating </a:t>
            </a:r>
          </a:p>
          <a:p>
            <a:pPr marL="285750" indent="-285750" algn="ctr">
              <a:buFont typeface="Arial" panose="020B0604020202020204" pitchFamily="34" charset="0"/>
              <a:buChar char="•"/>
            </a:pPr>
            <a:r>
              <a:rPr lang="en-GB" sz="1400" b="1" dirty="0">
                <a:solidFill>
                  <a:srgbClr val="FFFF00"/>
                </a:solidFill>
              </a:rPr>
              <a:t>Set up weekly check ins</a:t>
            </a:r>
          </a:p>
          <a:p>
            <a:pPr marL="285750" indent="-285750" algn="ctr">
              <a:buFont typeface="Arial" panose="020B0604020202020204" pitchFamily="34" charset="0"/>
              <a:buChar char="•"/>
            </a:pPr>
            <a:r>
              <a:rPr lang="en-GB" sz="1400" b="1" dirty="0">
                <a:solidFill>
                  <a:srgbClr val="FFFF00"/>
                </a:solidFill>
              </a:rPr>
              <a:t>Supporting training delivery content with students </a:t>
            </a:r>
          </a:p>
        </p:txBody>
      </p:sp>
    </p:spTree>
    <p:extLst>
      <p:ext uri="{BB962C8B-B14F-4D97-AF65-F5344CB8AC3E}">
        <p14:creationId xmlns:p14="http://schemas.microsoft.com/office/powerpoint/2010/main" val="58551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5E2588-0985-D6D7-BA03-B8ABD1E80CFD}"/>
              </a:ext>
            </a:extLst>
          </p:cNvPr>
          <p:cNvPicPr>
            <a:picLocks noChangeAspect="1"/>
          </p:cNvPicPr>
          <p:nvPr/>
        </p:nvPicPr>
        <p:blipFill>
          <a:blip r:embed="rId3">
            <a:alphaModFix amt="11000"/>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1F17B525-C020-4106-AA98-17D5C298E0EB}"/>
              </a:ext>
            </a:extLst>
          </p:cNvPr>
          <p:cNvSpPr>
            <a:spLocks noGrp="1"/>
          </p:cNvSpPr>
          <p:nvPr>
            <p:ph type="title"/>
          </p:nvPr>
        </p:nvSpPr>
        <p:spPr>
          <a:xfrm>
            <a:off x="612268" y="207002"/>
            <a:ext cx="10963655" cy="766392"/>
          </a:xfrm>
        </p:spPr>
        <p:txBody>
          <a:bodyPr>
            <a:noAutofit/>
          </a:bodyPr>
          <a:lstStyle/>
          <a:p>
            <a:pPr algn="ctr"/>
            <a:r>
              <a:rPr lang="en-GB" sz="4800" b="1" dirty="0">
                <a:solidFill>
                  <a:srgbClr val="C00000"/>
                </a:solidFill>
              </a:rPr>
              <a:t>KEY FEATURES</a:t>
            </a:r>
          </a:p>
        </p:txBody>
      </p:sp>
      <p:graphicFrame>
        <p:nvGraphicFramePr>
          <p:cNvPr id="8" name="Content Placeholder 7">
            <a:extLst>
              <a:ext uri="{FF2B5EF4-FFF2-40B4-BE49-F238E27FC236}">
                <a16:creationId xmlns:a16="http://schemas.microsoft.com/office/drawing/2014/main" id="{C2E25793-0D12-2F34-A697-E08A5B6884C8}"/>
              </a:ext>
            </a:extLst>
          </p:cNvPr>
          <p:cNvGraphicFramePr>
            <a:graphicFrameLocks noGrp="1"/>
          </p:cNvGraphicFramePr>
          <p:nvPr>
            <p:ph idx="1"/>
            <p:extLst>
              <p:ext uri="{D42A27DB-BD31-4B8C-83A1-F6EECF244321}">
                <p14:modId xmlns:p14="http://schemas.microsoft.com/office/powerpoint/2010/main" val="2711496720"/>
              </p:ext>
            </p:extLst>
          </p:nvPr>
        </p:nvGraphicFramePr>
        <p:xfrm>
          <a:off x="117987" y="828944"/>
          <a:ext cx="11749548" cy="5822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106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AAD8-D9B5-8E78-25A1-4904B054BE98}"/>
              </a:ext>
            </a:extLst>
          </p:cNvPr>
          <p:cNvSpPr>
            <a:spLocks noGrp="1"/>
          </p:cNvSpPr>
          <p:nvPr>
            <p:ph type="title"/>
          </p:nvPr>
        </p:nvSpPr>
        <p:spPr>
          <a:xfrm>
            <a:off x="621194" y="343541"/>
            <a:ext cx="10240511" cy="741775"/>
          </a:xfrm>
        </p:spPr>
        <p:txBody>
          <a:bodyPr anchor="t">
            <a:normAutofit fontScale="90000"/>
          </a:bodyPr>
          <a:lstStyle/>
          <a:p>
            <a:r>
              <a:rPr lang="en-GB" sz="4000" b="1" dirty="0">
                <a:latin typeface="Source Sans Pro Black" panose="020B0803030403020204" pitchFamily="34" charset="0"/>
                <a:ea typeface="Source Sans Pro Black" panose="020B0803030403020204" pitchFamily="34" charset="0"/>
              </a:rPr>
              <a:t>IMPLEMENTING PEER &amp; LONG-ARM SUPERVISION</a:t>
            </a:r>
          </a:p>
        </p:txBody>
      </p:sp>
      <p:sp>
        <p:nvSpPr>
          <p:cNvPr id="3" name="Content Placeholder 2">
            <a:extLst>
              <a:ext uri="{FF2B5EF4-FFF2-40B4-BE49-F238E27FC236}">
                <a16:creationId xmlns:a16="http://schemas.microsoft.com/office/drawing/2014/main" id="{212E1AD0-1EF2-0137-4B4D-7B881F020C55}"/>
              </a:ext>
            </a:extLst>
          </p:cNvPr>
          <p:cNvSpPr>
            <a:spLocks noGrp="1"/>
          </p:cNvSpPr>
          <p:nvPr>
            <p:ph sz="quarter" idx="17"/>
          </p:nvPr>
        </p:nvSpPr>
        <p:spPr>
          <a:xfrm>
            <a:off x="205099" y="1529697"/>
            <a:ext cx="5457386" cy="4413331"/>
          </a:xfrm>
        </p:spPr>
        <p:txBody>
          <a:bodyPr>
            <a:normAutofit/>
          </a:bodyPr>
          <a:lstStyle/>
          <a:p>
            <a:pPr>
              <a:lnSpc>
                <a:spcPct val="110000"/>
              </a:lnSpc>
            </a:pPr>
            <a:r>
              <a:rPr lang="en-GB" sz="1900" b="1" dirty="0">
                <a:latin typeface="Source Sans Pro" panose="020B0503030403020204" pitchFamily="34" charset="0"/>
                <a:ea typeface="Source Sans Pro" panose="020B0503030403020204" pitchFamily="34" charset="0"/>
              </a:rPr>
              <a:t>Peer Supervision:</a:t>
            </a:r>
          </a:p>
          <a:p>
            <a:pPr lvl="1">
              <a:lnSpc>
                <a:spcPct val="110000"/>
              </a:lnSpc>
              <a:buFont typeface="Wingdings" panose="05000000000000000000" pitchFamily="2" charset="2"/>
              <a:buChar char="v"/>
            </a:pPr>
            <a:r>
              <a:rPr lang="en-GB" sz="1900" dirty="0">
                <a:latin typeface="Source Sans Pro" panose="020B0503030403020204" pitchFamily="34" charset="0"/>
                <a:ea typeface="Source Sans Pro" panose="020B0503030403020204" pitchFamily="34" charset="0"/>
              </a:rPr>
              <a:t>Structured weekly reflective sessions among students.</a:t>
            </a:r>
          </a:p>
          <a:p>
            <a:pPr lvl="1">
              <a:lnSpc>
                <a:spcPct val="110000"/>
              </a:lnSpc>
              <a:buFont typeface="Wingdings" panose="05000000000000000000" pitchFamily="2" charset="2"/>
              <a:buChar char="v"/>
            </a:pPr>
            <a:r>
              <a:rPr lang="en-GB" sz="1900" dirty="0">
                <a:latin typeface="Source Sans Pro" panose="020B0503030403020204" pitchFamily="34" charset="0"/>
                <a:ea typeface="Source Sans Pro" panose="020B0503030403020204" pitchFamily="34" charset="0"/>
              </a:rPr>
              <a:t>Use peer learning logs for shared insights</a:t>
            </a:r>
          </a:p>
          <a:p>
            <a:pPr marL="228600" lvl="1" indent="0">
              <a:lnSpc>
                <a:spcPct val="110000"/>
              </a:lnSpc>
              <a:buNone/>
            </a:pPr>
            <a:endParaRPr lang="en-GB" sz="1900" dirty="0">
              <a:latin typeface="Source Sans Pro" panose="020B0503030403020204" pitchFamily="34" charset="0"/>
              <a:ea typeface="Source Sans Pro" panose="020B0503030403020204" pitchFamily="34" charset="0"/>
            </a:endParaRPr>
          </a:p>
          <a:p>
            <a:pPr>
              <a:lnSpc>
                <a:spcPct val="110000"/>
              </a:lnSpc>
            </a:pPr>
            <a:r>
              <a:rPr lang="en-GB" sz="1900" b="1" dirty="0">
                <a:latin typeface="Source Sans Pro" panose="020B0503030403020204" pitchFamily="34" charset="0"/>
                <a:ea typeface="Source Sans Pro" panose="020B0503030403020204" pitchFamily="34" charset="0"/>
              </a:rPr>
              <a:t>Long-Arm Supervision:</a:t>
            </a:r>
          </a:p>
          <a:p>
            <a:pPr lvl="1">
              <a:lnSpc>
                <a:spcPct val="110000"/>
              </a:lnSpc>
              <a:buFont typeface="Wingdings" panose="05000000000000000000" pitchFamily="2" charset="2"/>
              <a:buChar char="v"/>
            </a:pPr>
            <a:r>
              <a:rPr lang="en-GB" sz="1900" dirty="0">
                <a:latin typeface="Source Sans Pro" panose="020B0503030403020204" pitchFamily="34" charset="0"/>
                <a:ea typeface="Source Sans Pro" panose="020B0503030403020204" pitchFamily="34" charset="0"/>
              </a:rPr>
              <a:t>Remote clinical oversight</a:t>
            </a:r>
          </a:p>
          <a:p>
            <a:pPr lvl="1">
              <a:lnSpc>
                <a:spcPct val="110000"/>
              </a:lnSpc>
              <a:buFont typeface="Wingdings" panose="05000000000000000000" pitchFamily="2" charset="2"/>
              <a:buChar char="v"/>
            </a:pPr>
            <a:r>
              <a:rPr lang="en-GB" sz="1900" dirty="0">
                <a:latin typeface="Source Sans Pro" panose="020B0503030403020204" pitchFamily="34" charset="0"/>
                <a:ea typeface="Source Sans Pro" panose="020B0503030403020204" pitchFamily="34" charset="0"/>
              </a:rPr>
              <a:t>Clear communication protocols for frequency and escalation.</a:t>
            </a:r>
          </a:p>
          <a:p>
            <a:pPr lvl="1">
              <a:lnSpc>
                <a:spcPct val="110000"/>
              </a:lnSpc>
              <a:buFont typeface="Wingdings" panose="05000000000000000000" pitchFamily="2" charset="2"/>
              <a:buChar char="v"/>
            </a:pPr>
            <a:r>
              <a:rPr lang="en-GB" sz="1900" dirty="0">
                <a:latin typeface="Source Sans Pro" panose="020B0503030403020204" pitchFamily="34" charset="0"/>
                <a:ea typeface="Source Sans Pro" panose="020B0503030403020204" pitchFamily="34" charset="0"/>
              </a:rPr>
              <a:t>Ensure integration with placement goals and competency requirements.</a:t>
            </a:r>
          </a:p>
          <a:p>
            <a:pPr>
              <a:lnSpc>
                <a:spcPct val="110000"/>
              </a:lnSpc>
            </a:pPr>
            <a:endParaRPr lang="en-GB" sz="1100" dirty="0"/>
          </a:p>
        </p:txBody>
      </p:sp>
      <p:pic>
        <p:nvPicPr>
          <p:cNvPr id="5" name="Video 4" descr="People Discussing">
            <a:extLst>
              <a:ext uri="{FF2B5EF4-FFF2-40B4-BE49-F238E27FC236}">
                <a16:creationId xmlns:a16="http://schemas.microsoft.com/office/drawing/2014/main" id="{7F59491D-A313-87BC-1563-888F2110D6E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4525" r="41748" b="-1"/>
          <a:stretch>
            <a:fillRect/>
          </a:stretch>
        </p:blipFill>
        <p:spPr>
          <a:xfrm>
            <a:off x="7434841" y="1941513"/>
            <a:ext cx="2956845" cy="3986212"/>
          </a:xfrm>
          <a:prstGeom prst="rect">
            <a:avLst/>
          </a:prstGeom>
          <a:noFill/>
          <a:ln w="25400">
            <a:solidFill>
              <a:schemeClr val="dk1"/>
            </a:solidFill>
          </a:ln>
        </p:spPr>
      </p:pic>
    </p:spTree>
    <p:extLst>
      <p:ext uri="{BB962C8B-B14F-4D97-AF65-F5344CB8AC3E}">
        <p14:creationId xmlns:p14="http://schemas.microsoft.com/office/powerpoint/2010/main" val="318215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E7E0-1362-F681-DD38-D4DE711552D4}"/>
              </a:ext>
            </a:extLst>
          </p:cNvPr>
          <p:cNvSpPr>
            <a:spLocks noGrp="1"/>
          </p:cNvSpPr>
          <p:nvPr>
            <p:ph type="title"/>
          </p:nvPr>
        </p:nvSpPr>
        <p:spPr>
          <a:xfrm>
            <a:off x="110837" y="187101"/>
            <a:ext cx="8019289" cy="891101"/>
          </a:xfrm>
        </p:spPr>
        <p:txBody>
          <a:bodyPr anchor="b">
            <a:normAutofit/>
          </a:bodyPr>
          <a:lstStyle/>
          <a:p>
            <a:r>
              <a:rPr lang="en-US" b="1" dirty="0">
                <a:latin typeface="Source Sans Pro" panose="020B0503030403020204" pitchFamily="34" charset="0"/>
                <a:ea typeface="Source Sans Pro" panose="020B0503030403020204" pitchFamily="34" charset="0"/>
              </a:rPr>
              <a:t>CHALLENGES AND PROPOSED SOLUTIONS</a:t>
            </a:r>
          </a:p>
        </p:txBody>
      </p:sp>
      <p:sp>
        <p:nvSpPr>
          <p:cNvPr id="4" name="Content Placeholder 3">
            <a:extLst>
              <a:ext uri="{FF2B5EF4-FFF2-40B4-BE49-F238E27FC236}">
                <a16:creationId xmlns:a16="http://schemas.microsoft.com/office/drawing/2014/main" id="{ED750050-A85C-2DCA-3F3D-0941B42FCC8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2564" y="1423555"/>
            <a:ext cx="7630391" cy="5008418"/>
          </a:xfrm>
        </p:spPr>
        <p:txBody>
          <a:bodyPr>
            <a:noAutofit/>
          </a:bodyPr>
          <a:lstStyle/>
          <a:p>
            <a:pPr marL="0" indent="0">
              <a:buNone/>
            </a:pPr>
            <a:r>
              <a:rPr lang="en-GB" sz="2000" b="1" dirty="0">
                <a:latin typeface="Source Sans Pro" panose="020B0503030403020204" pitchFamily="34" charset="0"/>
                <a:ea typeface="Source Sans Pro" panose="020B0503030403020204" pitchFamily="34" charset="0"/>
              </a:rPr>
              <a:t>Barriers:</a:t>
            </a:r>
            <a:endParaRPr lang="en-GB" sz="2000" dirty="0">
              <a:latin typeface="Source Sans Pro" panose="020B0503030403020204" pitchFamily="34" charset="0"/>
              <a:ea typeface="Source Sans Pro" panose="020B0503030403020204" pitchFamily="34" charset="0"/>
            </a:endParaRPr>
          </a:p>
          <a:p>
            <a:pPr lvl="1"/>
            <a:r>
              <a:rPr lang="en-GB" sz="1800" dirty="0">
                <a:latin typeface="Source Sans Pro" panose="020B0503030403020204" pitchFamily="34" charset="0"/>
                <a:ea typeface="Source Sans Pro" panose="020B0503030403020204" pitchFamily="34" charset="0"/>
              </a:rPr>
              <a:t>Aligning HEI academic calendars with care home schedules</a:t>
            </a:r>
          </a:p>
          <a:p>
            <a:pPr lvl="1"/>
            <a:r>
              <a:rPr lang="en-GB" sz="1800" dirty="0">
                <a:latin typeface="Source Sans Pro" panose="020B0503030403020204" pitchFamily="34" charset="0"/>
                <a:ea typeface="Source Sans Pro" panose="020B0503030403020204" pitchFamily="34" charset="0"/>
              </a:rPr>
              <a:t>Variable interest and hesitancy from care homes and students</a:t>
            </a:r>
          </a:p>
          <a:p>
            <a:pPr lvl="1"/>
            <a:r>
              <a:rPr lang="en-GB" sz="1800" dirty="0">
                <a:latin typeface="Source Sans Pro" panose="020B0503030403020204" pitchFamily="34" charset="0"/>
                <a:ea typeface="Source Sans Pro" panose="020B0503030403020204" pitchFamily="34" charset="0"/>
              </a:rPr>
              <a:t>Allocating care staff into training sessions </a:t>
            </a:r>
          </a:p>
          <a:p>
            <a:pPr marL="0" indent="0">
              <a:buNone/>
            </a:pPr>
            <a:r>
              <a:rPr lang="en-GB" sz="2000" b="1" dirty="0">
                <a:latin typeface="Source Sans Pro" panose="020B0503030403020204" pitchFamily="34" charset="0"/>
                <a:ea typeface="Source Sans Pro" panose="020B0503030403020204" pitchFamily="34" charset="0"/>
              </a:rPr>
              <a:t>Solutions:</a:t>
            </a:r>
            <a:endParaRPr lang="en-GB" sz="2000" dirty="0">
              <a:latin typeface="Source Sans Pro" panose="020B0503030403020204" pitchFamily="34" charset="0"/>
              <a:ea typeface="Source Sans Pro" panose="020B0503030403020204" pitchFamily="34" charset="0"/>
            </a:endParaRPr>
          </a:p>
          <a:p>
            <a:pPr lvl="1"/>
            <a:r>
              <a:rPr lang="en-GB" sz="1800" dirty="0">
                <a:latin typeface="Source Sans Pro" panose="020B0503030403020204" pitchFamily="34" charset="0"/>
                <a:ea typeface="Source Sans Pro" panose="020B0503030403020204" pitchFamily="34" charset="0"/>
              </a:rPr>
              <a:t>Proactive communication and stakeholder engagement</a:t>
            </a:r>
          </a:p>
          <a:p>
            <a:pPr lvl="1"/>
            <a:r>
              <a:rPr lang="en-GB" sz="1800" dirty="0">
                <a:latin typeface="Source Sans Pro" panose="020B0503030403020204" pitchFamily="34" charset="0"/>
                <a:ea typeface="Source Sans Pro" panose="020B0503030403020204" pitchFamily="34" charset="0"/>
              </a:rPr>
              <a:t>Simplify key messages and enhance interaction during training sessions</a:t>
            </a:r>
          </a:p>
          <a:p>
            <a:pPr lvl="1"/>
            <a:r>
              <a:rPr lang="en-GB" sz="1800" dirty="0">
                <a:latin typeface="Source Sans Pro" panose="020B0503030403020204" pitchFamily="34" charset="0"/>
                <a:ea typeface="Source Sans Pro" panose="020B0503030403020204" pitchFamily="34" charset="0"/>
              </a:rPr>
              <a:t>Use feedback mechanisms for continuous improvement</a:t>
            </a:r>
          </a:p>
          <a:p>
            <a:pPr marL="0" indent="0">
              <a:spcBef>
                <a:spcPts val="2500"/>
              </a:spcBef>
              <a:buFont typeface="Arial" panose="020B0604020202020204" pitchFamily="34" charset="0"/>
              <a:buNone/>
            </a:pPr>
            <a:endParaRPr lang="en-US" sz="1800" dirty="0">
              <a:latin typeface="Source Sans Pro" panose="020B0503030403020204" pitchFamily="34" charset="0"/>
              <a:ea typeface="Source Sans Pro" panose="020B0503030403020204" pitchFamily="34" charset="0"/>
            </a:endParaRPr>
          </a:p>
        </p:txBody>
      </p:sp>
      <p:pic>
        <p:nvPicPr>
          <p:cNvPr id="5" name="Content Placeholder 4" descr="Senior Caucasian woman in pink clothes studying Spanish language at home, on the Brač island in Croatia, Mediterranean, Europe. Rear, side view, waist up. Weeping fig in front. Copy space. Nikon D800, full frame, XXXL.">
            <a:extLst>
              <a:ext uri="{FF2B5EF4-FFF2-40B4-BE49-F238E27FC236}">
                <a16:creationId xmlns:a16="http://schemas.microsoft.com/office/drawing/2014/main" id="{917D7B32-9D46-4270-918C-77E4F73BCB05}"/>
              </a:ext>
            </a:extLst>
          </p:cNvPr>
          <p:cNvPicPr>
            <a:picLocks noGrp="1" noChangeAspect="1"/>
          </p:cNvPicPr>
          <p:nvPr>
            <p:ph type="pic" sz="quarter" idx="18"/>
          </p:nvPr>
        </p:nvPicPr>
        <p:blipFill>
          <a:blip r:embed="rId3"/>
          <a:srcRect l="45689" r="28966" b="2"/>
          <a:stretch>
            <a:fillRect/>
          </a:stretch>
        </p:blipFill>
        <p:spPr>
          <a:xfrm>
            <a:off x="8364682" y="269622"/>
            <a:ext cx="3552907" cy="6309360"/>
          </a:xfrm>
          <a:prstGeom prst="rect">
            <a:avLst/>
          </a:prstGeom>
          <a:noFill/>
        </p:spPr>
      </p:pic>
    </p:spTree>
    <p:extLst>
      <p:ext uri="{BB962C8B-B14F-4D97-AF65-F5344CB8AC3E}">
        <p14:creationId xmlns:p14="http://schemas.microsoft.com/office/powerpoint/2010/main" val="2068719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735308-BD70-6222-2D63-B51ADE09E615}"/>
              </a:ext>
            </a:extLst>
          </p:cNvPr>
          <p:cNvSpPr>
            <a:spLocks noGrp="1"/>
          </p:cNvSpPr>
          <p:nvPr>
            <p:ph type="ctrTitle"/>
          </p:nvPr>
        </p:nvSpPr>
        <p:spPr/>
        <p:txBody>
          <a:bodyPr/>
          <a:lstStyle/>
          <a:p>
            <a:r>
              <a:rPr lang="en-GB" dirty="0">
                <a:latin typeface="Source Sans Pro Black" panose="020B0803030403020204" pitchFamily="34" charset="0"/>
                <a:ea typeface="Source Sans Pro Black" panose="020B0803030403020204" pitchFamily="34" charset="0"/>
              </a:rPr>
              <a:t>Does the model work?</a:t>
            </a:r>
            <a:br>
              <a:rPr lang="en-GB" dirty="0">
                <a:latin typeface="Source Sans Pro Black" panose="020B0803030403020204" pitchFamily="34" charset="0"/>
                <a:ea typeface="Source Sans Pro Black" panose="020B0803030403020204" pitchFamily="34" charset="0"/>
              </a:rPr>
            </a:br>
            <a:br>
              <a:rPr lang="en-GB" dirty="0">
                <a:latin typeface="Source Sans Pro Black" panose="020B0803030403020204" pitchFamily="34" charset="0"/>
                <a:ea typeface="Source Sans Pro Black" panose="020B0803030403020204" pitchFamily="34" charset="0"/>
              </a:rPr>
            </a:br>
            <a:r>
              <a:rPr lang="en-US" sz="4400" dirty="0">
                <a:latin typeface="Source Sans Pro Black" panose="020B0803030403020204" pitchFamily="34" charset="0"/>
                <a:ea typeface="Source Sans Pro Black" panose="020B0803030403020204" pitchFamily="34" charset="0"/>
              </a:rPr>
              <a:t>FEEDBACK ANALYSIS</a:t>
            </a:r>
            <a:endParaRPr lang="en-GB" dirty="0">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2213331944"/>
      </p:ext>
    </p:extLst>
  </p:cSld>
  <p:clrMapOvr>
    <a:masterClrMapping/>
  </p:clrMapOvr>
</p:sld>
</file>

<file path=ppt/theme/theme1.xml><?xml version="1.0" encoding="utf-8"?>
<a:theme xmlns:a="http://schemas.openxmlformats.org/drawingml/2006/main" name="Chalcot">
  <a:themeElements>
    <a:clrScheme name="Custom 2">
      <a:dk1>
        <a:srgbClr val="000000"/>
      </a:dk1>
      <a:lt1>
        <a:srgbClr val="F3EBE8"/>
      </a:lt1>
      <a:dk2>
        <a:srgbClr val="264653"/>
      </a:dk2>
      <a:lt2>
        <a:srgbClr val="FFFFFF"/>
      </a:lt2>
      <a:accent1>
        <a:srgbClr val="E9939D"/>
      </a:accent1>
      <a:accent2>
        <a:srgbClr val="E9C369"/>
      </a:accent2>
      <a:accent3>
        <a:srgbClr val="2A9D8F"/>
      </a:accent3>
      <a:accent4>
        <a:srgbClr val="F3D6CD"/>
      </a:accent4>
      <a:accent5>
        <a:srgbClr val="8CBA8F"/>
      </a:accent5>
      <a:accent6>
        <a:srgbClr val="919FA9"/>
      </a:accent6>
      <a:hlink>
        <a:srgbClr val="8F45C7"/>
      </a:hlink>
      <a:folHlink>
        <a:srgbClr val="D08A55"/>
      </a:folHlink>
    </a:clrScheme>
    <a:fontScheme name="Custom 362">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lcot_Copilot Layouts_win32_LW_V5" id="{BB83E610-C1CA-49EC-A787-4EFEA8456B79}" vid="{40FB1116-6983-46AA-9CD7-BA42C7965D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0C866B6537804D86EA93CE77116DC4" ma:contentTypeVersion="15" ma:contentTypeDescription="Create a new document." ma:contentTypeScope="" ma:versionID="e49e49306022b9418ace4255262ecb03">
  <xsd:schema xmlns:xsd="http://www.w3.org/2001/XMLSchema" xmlns:xs="http://www.w3.org/2001/XMLSchema" xmlns:p="http://schemas.microsoft.com/office/2006/metadata/properties" xmlns:ns2="cada5e76-a6be-4042-a550-726da6388da1" xmlns:ns3="2964497b-b486-4562-84f4-c2454b65fd6f" targetNamespace="http://schemas.microsoft.com/office/2006/metadata/properties" ma:root="true" ma:fieldsID="deea6363ff7cfd2b473dfe03353281e0" ns2:_="" ns3:_="">
    <xsd:import namespace="cada5e76-a6be-4042-a550-726da6388da1"/>
    <xsd:import namespace="2964497b-b486-4562-84f4-c2454b65fd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Numbe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a5e76-a6be-4042-a550-726da6388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Number" ma:index="18" nillable="true" ma:displayName="Number" ma:format="Dropdown" ma:internalName="Number"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a802cd3-19d1-4162-9d92-4df546ef9c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4497b-b486-4562-84f4-c2454b65fd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f3ef375-73d2-4fca-bdd7-a91992e6fc4d}" ma:internalName="TaxCatchAll" ma:showField="CatchAllData" ma:web="2964497b-b486-4562-84f4-c2454b65f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64497b-b486-4562-84f4-c2454b65fd6f" xsi:nil="true"/>
    <lcf76f155ced4ddcb4097134ff3c332f xmlns="cada5e76-a6be-4042-a550-726da6388da1">
      <Terms xmlns="http://schemas.microsoft.com/office/infopath/2007/PartnerControls"/>
    </lcf76f155ced4ddcb4097134ff3c332f>
    <Number xmlns="cada5e76-a6be-4042-a550-726da6388da1" xsi:nil="true"/>
  </documentManagement>
</p:properties>
</file>

<file path=customXml/itemProps1.xml><?xml version="1.0" encoding="utf-8"?>
<ds:datastoreItem xmlns:ds="http://schemas.openxmlformats.org/officeDocument/2006/customXml" ds:itemID="{89880444-5BAF-4A00-A542-90F3F95DF092}"/>
</file>

<file path=customXml/itemProps2.xml><?xml version="1.0" encoding="utf-8"?>
<ds:datastoreItem xmlns:ds="http://schemas.openxmlformats.org/officeDocument/2006/customXml" ds:itemID="{1F3D192A-84D9-4592-8CD0-04B2096CE0AE}">
  <ds:schemaRefs>
    <ds:schemaRef ds:uri="http://schemas.microsoft.com/sharepoint/v3/contenttype/forms"/>
  </ds:schemaRefs>
</ds:datastoreItem>
</file>

<file path=customXml/itemProps3.xml><?xml version="1.0" encoding="utf-8"?>
<ds:datastoreItem xmlns:ds="http://schemas.openxmlformats.org/officeDocument/2006/customXml" ds:itemID="{37C1B1D1-0368-4ED3-8004-0F946C56E5DB}">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2117</TotalTime>
  <Words>1173</Words>
  <Application>Microsoft Office PowerPoint</Application>
  <PresentationFormat>Widescreen</PresentationFormat>
  <Paragraphs>157</Paragraphs>
  <Slides>16</Slides>
  <Notes>14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Century Gothic</vt:lpstr>
      <vt:lpstr>Karla</vt:lpstr>
      <vt:lpstr>Source Sans Pro</vt:lpstr>
      <vt:lpstr>Source Sans Pro Black</vt:lpstr>
      <vt:lpstr>Univers Condensed Light</vt:lpstr>
      <vt:lpstr>Wingdings</vt:lpstr>
      <vt:lpstr>Chalcot</vt:lpstr>
      <vt:lpstr>IMPPaCT MODEL</vt:lpstr>
      <vt:lpstr>ACKNOWLEDGEMENT</vt:lpstr>
      <vt:lpstr>What is an IMPPaCT Model?</vt:lpstr>
      <vt:lpstr>SUPPORTING RESEARCH</vt:lpstr>
      <vt:lpstr>PowerPoint Presentation</vt:lpstr>
      <vt:lpstr>KEY FEATURES</vt:lpstr>
      <vt:lpstr>IMPLEMENTING PEER &amp; LONG-ARM SUPERVISION</vt:lpstr>
      <vt:lpstr>CHALLENGES AND PROPOSED SOLUTIONS</vt:lpstr>
      <vt:lpstr>Does the model work?  FEEDBACK ANALYSIS</vt:lpstr>
      <vt:lpstr>QUANTITATIVE OUTCOMES FROM THE PILOT &amp; JAN PLACEMENT</vt:lpstr>
      <vt:lpstr>STAFF SATISFACTION AND CONFIDENCE LEVELS</vt:lpstr>
      <vt:lpstr>QUALITATIVE THEMES: CARE STAFF FEEDBACK</vt:lpstr>
      <vt:lpstr>QUALITATIVE THEMES : STUDENT FEEDBACK</vt:lpstr>
      <vt:lpstr>FUTURE DIRECTIONS</vt:lpstr>
      <vt:lpstr>IMPPaCT Model - Video</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Priya Anand</dc:creator>
  <cp:lastModifiedBy>Priya Anand</cp:lastModifiedBy>
  <cp:revision>9</cp:revision>
  <dcterms:created xsi:type="dcterms:W3CDTF">2024-06-26T20:20:27Z</dcterms:created>
  <dcterms:modified xsi:type="dcterms:W3CDTF">2026-03-03T15:34:47Z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0x010100520C866B6537804D86EA93CE77116DC4</vt:lpwstr>
  </property>
  <property fmtid="{D5CDD505-2E9C-101B-9397-08002B2CF9AE}" pid="3" name="MediaServiceImageTags">
    <vt:lpwstr/>
  </property>
</Properties>
</file>